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customXml/itemProps149.xml" ContentType="application/vnd.openxmlformats-officedocument.customXmlProperties+xml"/>
  <Override PartName="/customXml/itemProps150.xml" ContentType="application/vnd.openxmlformats-officedocument.customXmlProperties+xml"/>
  <Override PartName="/customXml/itemProps151.xml" ContentType="application/vnd.openxmlformats-officedocument.customXmlProperties+xml"/>
  <Override PartName="/customXml/itemProps152.xml" ContentType="application/vnd.openxmlformats-officedocument.customXmlProperties+xml"/>
  <Override PartName="/customXml/itemProps153.xml" ContentType="application/vnd.openxmlformats-officedocument.customXmlProperties+xml"/>
  <Override PartName="/customXml/itemProps154.xml" ContentType="application/vnd.openxmlformats-officedocument.customXmlProperties+xml"/>
  <Override PartName="/customXml/itemProps155.xml" ContentType="application/vnd.openxmlformats-officedocument.customXmlProperties+xml"/>
  <Override PartName="/customXml/itemProps156.xml" ContentType="application/vnd.openxmlformats-officedocument.customXmlProperties+xml"/>
  <Override PartName="/customXml/itemProps157.xml" ContentType="application/vnd.openxmlformats-officedocument.customXmlProperties+xml"/>
  <Override PartName="/customXml/itemProps158.xml" ContentType="application/vnd.openxmlformats-officedocument.customXmlProperties+xml"/>
  <Override PartName="/customXml/itemProps159.xml" ContentType="application/vnd.openxmlformats-officedocument.customXmlProperties+xml"/>
  <Override PartName="/customXml/itemProps160.xml" ContentType="application/vnd.openxmlformats-officedocument.customXmlProperties+xml"/>
  <Override PartName="/customXml/itemProps161.xml" ContentType="application/vnd.openxmlformats-officedocument.customXmlProperties+xml"/>
  <Override PartName="/customXml/itemProps162.xml" ContentType="application/vnd.openxmlformats-officedocument.customXmlProperties+xml"/>
  <Override PartName="/customXml/itemProps163.xml" ContentType="application/vnd.openxmlformats-officedocument.customXmlProperties+xml"/>
  <Override PartName="/customXml/itemProps164.xml" ContentType="application/vnd.openxmlformats-officedocument.customXmlProperties+xml"/>
  <Override PartName="/customXml/itemProps165.xml" ContentType="application/vnd.openxmlformats-officedocument.customXmlProperties+xml"/>
  <Override PartName="/customXml/itemProps166.xml" ContentType="application/vnd.openxmlformats-officedocument.customXmlProperties+xml"/>
  <Override PartName="/customXml/itemProps167.xml" ContentType="application/vnd.openxmlformats-officedocument.customXmlProperties+xml"/>
  <Override PartName="/customXml/itemProps168.xml" ContentType="application/vnd.openxmlformats-officedocument.customXmlProperties+xml"/>
  <Override PartName="/customXml/itemProps169.xml" ContentType="application/vnd.openxmlformats-officedocument.customXmlProperties+xml"/>
  <Override PartName="/customXml/itemProps170.xml" ContentType="application/vnd.openxmlformats-officedocument.customXmlProperties+xml"/>
  <Override PartName="/customXml/itemProps171.xml" ContentType="application/vnd.openxmlformats-officedocument.customXmlProperties+xml"/>
  <Override PartName="/customXml/itemProps172.xml" ContentType="application/vnd.openxmlformats-officedocument.customXmlProperties+xml"/>
  <Override PartName="/customXml/itemProps173.xml" ContentType="application/vnd.openxmlformats-officedocument.customXmlProperties+xml"/>
  <Override PartName="/customXml/itemProps174.xml" ContentType="application/vnd.openxmlformats-officedocument.customXmlProperties+xml"/>
  <Override PartName="/customXml/itemProps175.xml" ContentType="application/vnd.openxmlformats-officedocument.customXmlProperties+xml"/>
  <Override PartName="/customXml/itemProps176.xml" ContentType="application/vnd.openxmlformats-officedocument.customXmlProperties+xml"/>
  <Override PartName="/customXml/itemProps177.xml" ContentType="application/vnd.openxmlformats-officedocument.customXmlProperties+xml"/>
  <Override PartName="/customXml/itemProps178.xml" ContentType="application/vnd.openxmlformats-officedocument.customXmlProperties+xml"/>
  <Override PartName="/customXml/itemProps179.xml" ContentType="application/vnd.openxmlformats-officedocument.customXmlProperties+xml"/>
  <Override PartName="/customXml/itemProps180.xml" ContentType="application/vnd.openxmlformats-officedocument.customXmlProperties+xml"/>
  <Override PartName="/customXml/itemProps181.xml" ContentType="application/vnd.openxmlformats-officedocument.customXmlProperties+xml"/>
  <Override PartName="/customXml/itemProps182.xml" ContentType="application/vnd.openxmlformats-officedocument.customXmlProperties+xml"/>
  <Override PartName="/customXml/itemProps183.xml" ContentType="application/vnd.openxmlformats-officedocument.customXmlProperties+xml"/>
  <Override PartName="/customXml/itemProps184.xml" ContentType="application/vnd.openxmlformats-officedocument.customXmlProperties+xml"/>
  <Override PartName="/customXml/itemProps185.xml" ContentType="application/vnd.openxmlformats-officedocument.customXmlProperties+xml"/>
  <Override PartName="/customXml/itemProps186.xml" ContentType="application/vnd.openxmlformats-officedocument.customXmlProperties+xml"/>
  <Override PartName="/customXml/itemProps187.xml" ContentType="application/vnd.openxmlformats-officedocument.customXmlProperties+xml"/>
  <Override PartName="/customXml/itemProps188.xml" ContentType="application/vnd.openxmlformats-officedocument.customXmlProperties+xml"/>
  <Override PartName="/customXml/itemProps189.xml" ContentType="application/vnd.openxmlformats-officedocument.customXmlProperties+xml"/>
  <Override PartName="/customXml/itemProps190.xml" ContentType="application/vnd.openxmlformats-officedocument.customXmlProperties+xml"/>
  <Override PartName="/customXml/itemProps191.xml" ContentType="application/vnd.openxmlformats-officedocument.customXmlProperties+xml"/>
  <Override PartName="/customXml/itemProps192.xml" ContentType="application/vnd.openxmlformats-officedocument.customXmlProperties+xml"/>
  <Override PartName="/customXml/itemProps193.xml" ContentType="application/vnd.openxmlformats-officedocument.customXmlProperties+xml"/>
  <Override PartName="/customXml/itemProps194.xml" ContentType="application/vnd.openxmlformats-officedocument.customXmlProperties+xml"/>
  <Override PartName="/customXml/itemProps195.xml" ContentType="application/vnd.openxmlformats-officedocument.customXmlProperties+xml"/>
  <Override PartName="/customXml/itemProps196.xml" ContentType="application/vnd.openxmlformats-officedocument.customXmlProperties+xml"/>
  <Override PartName="/customXml/itemProps197.xml" ContentType="application/vnd.openxmlformats-officedocument.customXmlProperties+xml"/>
  <Override PartName="/customXml/itemProps198.xml" ContentType="application/vnd.openxmlformats-officedocument.customXmlProperties+xml"/>
  <Override PartName="/customXml/itemProps199.xml" ContentType="application/vnd.openxmlformats-officedocument.customXmlProperties+xml"/>
  <Override PartName="/customXml/itemProps200.xml" ContentType="application/vnd.openxmlformats-officedocument.customXmlProperties+xml"/>
  <Override PartName="/customXml/itemProps201.xml" ContentType="application/vnd.openxmlformats-officedocument.customXmlProperties+xml"/>
  <Override PartName="/customXml/itemProps202.xml" ContentType="application/vnd.openxmlformats-officedocument.customXmlProperties+xml"/>
  <Override PartName="/customXml/itemProps203.xml" ContentType="application/vnd.openxmlformats-officedocument.customXmlProperties+xml"/>
  <Override PartName="/customXml/itemProps204.xml" ContentType="application/vnd.openxmlformats-officedocument.customXmlProperties+xml"/>
  <Override PartName="/customXml/itemProps205.xml" ContentType="application/vnd.openxmlformats-officedocument.customXmlProperties+xml"/>
  <Override PartName="/customXml/itemProps206.xml" ContentType="application/vnd.openxmlformats-officedocument.customXmlProperties+xml"/>
  <Override PartName="/customXml/itemProps207.xml" ContentType="application/vnd.openxmlformats-officedocument.customXmlProperties+xml"/>
  <Override PartName="/customXml/itemProps208.xml" ContentType="application/vnd.openxmlformats-officedocument.customXmlProperties+xml"/>
  <Override PartName="/customXml/itemProps209.xml" ContentType="application/vnd.openxmlformats-officedocument.customXmlProperties+xml"/>
  <Override PartName="/customXml/itemProps210.xml" ContentType="application/vnd.openxmlformats-officedocument.customXmlProperties+xml"/>
  <Override PartName="/customXml/itemProps211.xml" ContentType="application/vnd.openxmlformats-officedocument.customXmlProperties+xml"/>
  <Override PartName="/customXml/itemProps212.xml" ContentType="application/vnd.openxmlformats-officedocument.customXmlProperties+xml"/>
  <Override PartName="/customXml/itemProps213.xml" ContentType="application/vnd.openxmlformats-officedocument.customXmlProperties+xml"/>
  <Override PartName="/customXml/itemProps214.xml" ContentType="application/vnd.openxmlformats-officedocument.customXmlProperties+xml"/>
  <Override PartName="/customXml/itemProps215.xml" ContentType="application/vnd.openxmlformats-officedocument.customXmlProperties+xml"/>
  <Override PartName="/customXml/itemProps216.xml" ContentType="application/vnd.openxmlformats-officedocument.customXmlProperties+xml"/>
  <Override PartName="/customXml/itemProps217.xml" ContentType="application/vnd.openxmlformats-officedocument.customXmlProperties+xml"/>
  <Override PartName="/customXml/itemProps218.xml" ContentType="application/vnd.openxmlformats-officedocument.customXmlProperties+xml"/>
  <Override PartName="/customXml/itemProps219.xml" ContentType="application/vnd.openxmlformats-officedocument.customXmlProperties+xml"/>
  <Override PartName="/customXml/itemProps220.xml" ContentType="application/vnd.openxmlformats-officedocument.customXmlProperties+xml"/>
  <Override PartName="/customXml/itemProps221.xml" ContentType="application/vnd.openxmlformats-officedocument.customXmlProperties+xml"/>
  <Override PartName="/customXml/itemProps222.xml" ContentType="application/vnd.openxmlformats-officedocument.customXmlProperties+xml"/>
  <Override PartName="/customXml/itemProps223.xml" ContentType="application/vnd.openxmlformats-officedocument.customXmlProperties+xml"/>
  <Override PartName="/customXml/itemProps224.xml" ContentType="application/vnd.openxmlformats-officedocument.customXmlProperties+xml"/>
  <Override PartName="/customXml/itemProps225.xml" ContentType="application/vnd.openxmlformats-officedocument.customXmlProperties+xml"/>
  <Override PartName="/customXml/itemProps226.xml" ContentType="application/vnd.openxmlformats-officedocument.customXmlProperties+xml"/>
  <Override PartName="/customXml/itemProps227.xml" ContentType="application/vnd.openxmlformats-officedocument.customXmlProperties+xml"/>
  <Override PartName="/customXml/itemProps228.xml" ContentType="application/vnd.openxmlformats-officedocument.customXmlProperties+xml"/>
  <Override PartName="/customXml/itemProps229.xml" ContentType="application/vnd.openxmlformats-officedocument.customXmlProperties+xml"/>
  <Override PartName="/customXml/itemProps230.xml" ContentType="application/vnd.openxmlformats-officedocument.customXmlProperties+xml"/>
  <Override PartName="/customXml/itemProps231.xml" ContentType="application/vnd.openxmlformats-officedocument.customXmlProperties+xml"/>
  <Override PartName="/customXml/itemProps232.xml" ContentType="application/vnd.openxmlformats-officedocument.customXmlProperties+xml"/>
  <Override PartName="/customXml/itemProps233.xml" ContentType="application/vnd.openxmlformats-officedocument.customXmlProperties+xml"/>
  <Override PartName="/customXml/itemProps234.xml" ContentType="application/vnd.openxmlformats-officedocument.customXmlProperties+xml"/>
  <Override PartName="/customXml/itemProps235.xml" ContentType="application/vnd.openxmlformats-officedocument.customXmlProperties+xml"/>
  <Override PartName="/customXml/itemProps236.xml" ContentType="application/vnd.openxmlformats-officedocument.customXmlProperties+xml"/>
  <Override PartName="/customXml/itemProps237.xml" ContentType="application/vnd.openxmlformats-officedocument.customXmlProperties+xml"/>
  <Override PartName="/customXml/itemProps238.xml" ContentType="application/vnd.openxmlformats-officedocument.customXmlProperties+xml"/>
  <Override PartName="/customXml/itemProps239.xml" ContentType="application/vnd.openxmlformats-officedocument.customXmlProperties+xml"/>
  <Override PartName="/customXml/itemProps240.xml" ContentType="application/vnd.openxmlformats-officedocument.customXmlProperties+xml"/>
  <Override PartName="/customXml/itemProps241.xml" ContentType="application/vnd.openxmlformats-officedocument.customXmlProperties+xml"/>
  <Override PartName="/customXml/itemProps242.xml" ContentType="application/vnd.openxmlformats-officedocument.customXmlProperties+xml"/>
  <Override PartName="/customXml/itemProps243.xml" ContentType="application/vnd.openxmlformats-officedocument.customXmlProperties+xml"/>
  <Override PartName="/customXml/itemProps244.xml" ContentType="application/vnd.openxmlformats-officedocument.customXmlProperties+xml"/>
  <Override PartName="/customXml/itemProps245.xml" ContentType="application/vnd.openxmlformats-officedocument.customXmlProperties+xml"/>
  <Override PartName="/customXml/itemProps246.xml" ContentType="application/vnd.openxmlformats-officedocument.customXmlProperties+xml"/>
  <Override PartName="/customXml/itemProps247.xml" ContentType="application/vnd.openxmlformats-officedocument.customXmlProperties+xml"/>
  <Override PartName="/customXml/itemProps248.xml" ContentType="application/vnd.openxmlformats-officedocument.customXmlProperties+xml"/>
  <Override PartName="/customXml/itemProps249.xml" ContentType="application/vnd.openxmlformats-officedocument.customXmlProperties+xml"/>
  <Override PartName="/customXml/itemProps250.xml" ContentType="application/vnd.openxmlformats-officedocument.customXmlProperties+xml"/>
  <Override PartName="/customXml/itemProps251.xml" ContentType="application/vnd.openxmlformats-officedocument.customXmlProperties+xml"/>
  <Override PartName="/customXml/itemProps252.xml" ContentType="application/vnd.openxmlformats-officedocument.customXmlProperties+xml"/>
  <Override PartName="/customXml/itemProps253.xml" ContentType="application/vnd.openxmlformats-officedocument.customXmlProperties+xml"/>
  <Override PartName="/customXml/itemProps254.xml" ContentType="application/vnd.openxmlformats-officedocument.customXmlProperties+xml"/>
  <Override PartName="/customXml/itemProps255.xml" ContentType="application/vnd.openxmlformats-officedocument.customXmlProperties+xml"/>
  <Override PartName="/customXml/itemProps256.xml" ContentType="application/vnd.openxmlformats-officedocument.customXmlProperties+xml"/>
  <Override PartName="/customXml/itemProps257.xml" ContentType="application/vnd.openxmlformats-officedocument.customXmlProperties+xml"/>
  <Override PartName="/customXml/itemProps258.xml" ContentType="application/vnd.openxmlformats-officedocument.customXmlProperties+xml"/>
  <Override PartName="/customXml/itemProps259.xml" ContentType="application/vnd.openxmlformats-officedocument.customXmlProperties+xml"/>
  <Override PartName="/customXml/itemProps260.xml" ContentType="application/vnd.openxmlformats-officedocument.customXmlProperties+xml"/>
  <Override PartName="/customXml/itemProps261.xml" ContentType="application/vnd.openxmlformats-officedocument.customXmlProperties+xml"/>
  <Override PartName="/customXml/itemProps262.xml" ContentType="application/vnd.openxmlformats-officedocument.customXmlProperties+xml"/>
  <Override PartName="/customXml/itemProps263.xml" ContentType="application/vnd.openxmlformats-officedocument.customXmlProperties+xml"/>
  <Override PartName="/customXml/itemProps264.xml" ContentType="application/vnd.openxmlformats-officedocument.customXmlProperties+xml"/>
  <Override PartName="/customXml/itemProps265.xml" ContentType="application/vnd.openxmlformats-officedocument.customXmlProperties+xml"/>
  <Override PartName="/customXml/itemProps266.xml" ContentType="application/vnd.openxmlformats-officedocument.customXmlProperties+xml"/>
  <Override PartName="/customXml/itemProps267.xml" ContentType="application/vnd.openxmlformats-officedocument.customXmlProperties+xml"/>
  <Override PartName="/customXml/itemProps268.xml" ContentType="application/vnd.openxmlformats-officedocument.customXmlProperties+xml"/>
  <Override PartName="/customXml/itemProps269.xml" ContentType="application/vnd.openxmlformats-officedocument.customXmlProperties+xml"/>
  <Override PartName="/customXml/itemProps270.xml" ContentType="application/vnd.openxmlformats-officedocument.customXmlProperties+xml"/>
  <Override PartName="/customXml/itemProps271.xml" ContentType="application/vnd.openxmlformats-officedocument.customXmlProperties+xml"/>
  <Override PartName="/customXml/itemProps272.xml" ContentType="application/vnd.openxmlformats-officedocument.customXmlProperties+xml"/>
  <Override PartName="/customXml/itemProps273.xml" ContentType="application/vnd.openxmlformats-officedocument.customXmlProperties+xml"/>
  <Override PartName="/customXml/itemProps274.xml" ContentType="application/vnd.openxmlformats-officedocument.customXmlProperties+xml"/>
  <Override PartName="/customXml/itemProps275.xml" ContentType="application/vnd.openxmlformats-officedocument.customXmlProperties+xml"/>
  <Override PartName="/customXml/itemProps276.xml" ContentType="application/vnd.openxmlformats-officedocument.customXmlProperties+xml"/>
  <Override PartName="/customXml/itemProps277.xml" ContentType="application/vnd.openxmlformats-officedocument.customXmlProperties+xml"/>
  <Override PartName="/customXml/itemProps278.xml" ContentType="application/vnd.openxmlformats-officedocument.customXmlProperties+xml"/>
  <Override PartName="/customXml/itemProps279.xml" ContentType="application/vnd.openxmlformats-officedocument.customXmlProperties+xml"/>
  <Override PartName="/customXml/itemProps280.xml" ContentType="application/vnd.openxmlformats-officedocument.customXmlProperties+xml"/>
  <Override PartName="/customXml/itemProps281.xml" ContentType="application/vnd.openxmlformats-officedocument.customXmlProperties+xml"/>
  <Override PartName="/customXml/itemProps282.xml" ContentType="application/vnd.openxmlformats-officedocument.customXmlProperties+xml"/>
  <Override PartName="/customXml/itemProps283.xml" ContentType="application/vnd.openxmlformats-officedocument.customXmlProperties+xml"/>
  <Override PartName="/customXml/itemProps284.xml" ContentType="application/vnd.openxmlformats-officedocument.customXmlProperties+xml"/>
  <Override PartName="/customXml/itemProps285.xml" ContentType="application/vnd.openxmlformats-officedocument.customXmlProperties+xml"/>
  <Override PartName="/customXml/itemProps286.xml" ContentType="application/vnd.openxmlformats-officedocument.customXmlProperties+xml"/>
  <Override PartName="/customXml/itemProps287.xml" ContentType="application/vnd.openxmlformats-officedocument.customXmlProperties+xml"/>
  <Override PartName="/customXml/itemProps288.xml" ContentType="application/vnd.openxmlformats-officedocument.customXmlProperties+xml"/>
  <Override PartName="/customXml/itemProps289.xml" ContentType="application/vnd.openxmlformats-officedocument.customXmlProperties+xml"/>
  <Override PartName="/customXml/itemProps290.xml" ContentType="application/vnd.openxmlformats-officedocument.customXmlProperties+xml"/>
  <Override PartName="/customXml/itemProps291.xml" ContentType="application/vnd.openxmlformats-officedocument.customXmlProperties+xml"/>
  <Override PartName="/customXml/itemProps29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30" r:id="rId293"/>
  </p:sldMasterIdLst>
  <p:notesMasterIdLst>
    <p:notesMasterId r:id="rId322"/>
  </p:notesMasterIdLst>
  <p:handoutMasterIdLst>
    <p:handoutMasterId r:id="rId323"/>
  </p:handoutMasterIdLst>
  <p:sldIdLst>
    <p:sldId id="785" r:id="rId294"/>
    <p:sldId id="826" r:id="rId295"/>
    <p:sldId id="851" r:id="rId296"/>
    <p:sldId id="827" r:id="rId297"/>
    <p:sldId id="828" r:id="rId298"/>
    <p:sldId id="850" r:id="rId299"/>
    <p:sldId id="829" r:id="rId300"/>
    <p:sldId id="830" r:id="rId301"/>
    <p:sldId id="832" r:id="rId302"/>
    <p:sldId id="833" r:id="rId303"/>
    <p:sldId id="834" r:id="rId304"/>
    <p:sldId id="835" r:id="rId305"/>
    <p:sldId id="836" r:id="rId306"/>
    <p:sldId id="837" r:id="rId307"/>
    <p:sldId id="838" r:id="rId308"/>
    <p:sldId id="839" r:id="rId309"/>
    <p:sldId id="840" r:id="rId310"/>
    <p:sldId id="841" r:id="rId311"/>
    <p:sldId id="842" r:id="rId312"/>
    <p:sldId id="843" r:id="rId313"/>
    <p:sldId id="844" r:id="rId314"/>
    <p:sldId id="845" r:id="rId315"/>
    <p:sldId id="846" r:id="rId316"/>
    <p:sldId id="847" r:id="rId317"/>
    <p:sldId id="848" r:id="rId318"/>
    <p:sldId id="849" r:id="rId319"/>
    <p:sldId id="852" r:id="rId320"/>
    <p:sldId id="794" r:id="rId321"/>
  </p:sldIdLst>
  <p:sldSz cx="9144000" cy="6858000" type="letter"/>
  <p:notesSz cx="6858000" cy="9296400"/>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B09F"/>
    <a:srgbClr val="FF3300"/>
    <a:srgbClr val="FFFFAF"/>
    <a:srgbClr val="D5FDD3"/>
    <a:srgbClr val="F3F8FB"/>
    <a:srgbClr val="FFFFFF"/>
    <a:srgbClr val="FFFF66"/>
    <a:srgbClr val="F3F7FB"/>
    <a:srgbClr val="FCFDFE"/>
    <a:srgbClr val="F0F6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37" autoAdjust="0"/>
    <p:restoredTop sz="74496" autoAdjust="0"/>
  </p:normalViewPr>
  <p:slideViewPr>
    <p:cSldViewPr>
      <p:cViewPr>
        <p:scale>
          <a:sx n="50" d="100"/>
          <a:sy n="50" d="100"/>
        </p:scale>
        <p:origin x="-883"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7086"/>
    </p:cViewPr>
  </p:sorterViewPr>
  <p:notesViewPr>
    <p:cSldViewPr>
      <p:cViewPr varScale="1">
        <p:scale>
          <a:sx n="109" d="100"/>
          <a:sy n="109" d="100"/>
        </p:scale>
        <p:origin x="-150" y="-24"/>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99" Type="http://schemas.openxmlformats.org/officeDocument/2006/relationships/slide" Target="slides/slide6.xml"/><Relationship Id="rId303" Type="http://schemas.openxmlformats.org/officeDocument/2006/relationships/slide" Target="slides/slide10.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customXml" Target="../customXml/item138.xml"/><Relationship Id="rId159" Type="http://schemas.openxmlformats.org/officeDocument/2006/relationships/customXml" Target="../customXml/item159.xml"/><Relationship Id="rId324" Type="http://schemas.openxmlformats.org/officeDocument/2006/relationships/presProps" Target="presProps.xml"/><Relationship Id="rId170" Type="http://schemas.openxmlformats.org/officeDocument/2006/relationships/customXml" Target="../customXml/item170.xml"/><Relationship Id="rId191" Type="http://schemas.openxmlformats.org/officeDocument/2006/relationships/customXml" Target="../customXml/item191.xml"/><Relationship Id="rId205" Type="http://schemas.openxmlformats.org/officeDocument/2006/relationships/customXml" Target="../customXml/item205.xml"/><Relationship Id="rId226" Type="http://schemas.openxmlformats.org/officeDocument/2006/relationships/customXml" Target="../customXml/item226.xml"/><Relationship Id="rId247" Type="http://schemas.openxmlformats.org/officeDocument/2006/relationships/customXml" Target="../customXml/item247.xml"/><Relationship Id="rId107" Type="http://schemas.openxmlformats.org/officeDocument/2006/relationships/customXml" Target="../customXml/item107.xml"/><Relationship Id="rId268" Type="http://schemas.openxmlformats.org/officeDocument/2006/relationships/customXml" Target="../customXml/item268.xml"/><Relationship Id="rId289" Type="http://schemas.openxmlformats.org/officeDocument/2006/relationships/customXml" Target="../customXml/item289.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customXml" Target="../customXml/item128.xml"/><Relationship Id="rId149" Type="http://schemas.openxmlformats.org/officeDocument/2006/relationships/customXml" Target="../customXml/item149.xml"/><Relationship Id="rId314" Type="http://schemas.openxmlformats.org/officeDocument/2006/relationships/slide" Target="slides/slide21.xml"/><Relationship Id="rId5" Type="http://schemas.openxmlformats.org/officeDocument/2006/relationships/customXml" Target="../customXml/item5.xml"/><Relationship Id="rId95" Type="http://schemas.openxmlformats.org/officeDocument/2006/relationships/customXml" Target="../customXml/item95.xml"/><Relationship Id="rId160" Type="http://schemas.openxmlformats.org/officeDocument/2006/relationships/customXml" Target="../customXml/item160.xml"/><Relationship Id="rId181" Type="http://schemas.openxmlformats.org/officeDocument/2006/relationships/customXml" Target="../customXml/item181.xml"/><Relationship Id="rId216" Type="http://schemas.openxmlformats.org/officeDocument/2006/relationships/customXml" Target="../customXml/item216.xml"/><Relationship Id="rId237" Type="http://schemas.openxmlformats.org/officeDocument/2006/relationships/customXml" Target="../customXml/item237.xml"/><Relationship Id="rId258" Type="http://schemas.openxmlformats.org/officeDocument/2006/relationships/customXml" Target="../customXml/item258.xml"/><Relationship Id="rId279" Type="http://schemas.openxmlformats.org/officeDocument/2006/relationships/customXml" Target="../customXml/item279.xml"/><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customXml" Target="../customXml/item118.xml"/><Relationship Id="rId139" Type="http://schemas.openxmlformats.org/officeDocument/2006/relationships/customXml" Target="../customXml/item139.xml"/><Relationship Id="rId290" Type="http://schemas.openxmlformats.org/officeDocument/2006/relationships/customXml" Target="../customXml/item290.xml"/><Relationship Id="rId304" Type="http://schemas.openxmlformats.org/officeDocument/2006/relationships/slide" Target="slides/slide11.xml"/><Relationship Id="rId325" Type="http://schemas.openxmlformats.org/officeDocument/2006/relationships/viewProps" Target="viewProps.xml"/><Relationship Id="rId85" Type="http://schemas.openxmlformats.org/officeDocument/2006/relationships/customXml" Target="../customXml/item85.xml"/><Relationship Id="rId150" Type="http://schemas.openxmlformats.org/officeDocument/2006/relationships/customXml" Target="../customXml/item150.xml"/><Relationship Id="rId171" Type="http://schemas.openxmlformats.org/officeDocument/2006/relationships/customXml" Target="../customXml/item171.xml"/><Relationship Id="rId192" Type="http://schemas.openxmlformats.org/officeDocument/2006/relationships/customXml" Target="../customXml/item192.xml"/><Relationship Id="rId206" Type="http://schemas.openxmlformats.org/officeDocument/2006/relationships/customXml" Target="../customXml/item206.xml"/><Relationship Id="rId227" Type="http://schemas.openxmlformats.org/officeDocument/2006/relationships/customXml" Target="../customXml/item227.xml"/><Relationship Id="rId248" Type="http://schemas.openxmlformats.org/officeDocument/2006/relationships/customXml" Target="../customXml/item248.xml"/><Relationship Id="rId269" Type="http://schemas.openxmlformats.org/officeDocument/2006/relationships/customXml" Target="../customXml/item269.xml"/><Relationship Id="rId12" Type="http://schemas.openxmlformats.org/officeDocument/2006/relationships/customXml" Target="../customXml/item12.xml"/><Relationship Id="rId33" Type="http://schemas.openxmlformats.org/officeDocument/2006/relationships/customXml" Target="../customXml/item33.xml"/><Relationship Id="rId108" Type="http://schemas.openxmlformats.org/officeDocument/2006/relationships/customXml" Target="../customXml/item108.xml"/><Relationship Id="rId129" Type="http://schemas.openxmlformats.org/officeDocument/2006/relationships/customXml" Target="../customXml/item129.xml"/><Relationship Id="rId280" Type="http://schemas.openxmlformats.org/officeDocument/2006/relationships/customXml" Target="../customXml/item280.xml"/><Relationship Id="rId315" Type="http://schemas.openxmlformats.org/officeDocument/2006/relationships/slide" Target="slides/slide22.xml"/><Relationship Id="rId54" Type="http://schemas.openxmlformats.org/officeDocument/2006/relationships/customXml" Target="../customXml/item54.xml"/><Relationship Id="rId75" Type="http://schemas.openxmlformats.org/officeDocument/2006/relationships/customXml" Target="../customXml/item75.xml"/><Relationship Id="rId96" Type="http://schemas.openxmlformats.org/officeDocument/2006/relationships/customXml" Target="../customXml/item96.xml"/><Relationship Id="rId140" Type="http://schemas.openxmlformats.org/officeDocument/2006/relationships/customXml" Target="../customXml/item140.xml"/><Relationship Id="rId161" Type="http://schemas.openxmlformats.org/officeDocument/2006/relationships/customXml" Target="../customXml/item161.xml"/><Relationship Id="rId182" Type="http://schemas.openxmlformats.org/officeDocument/2006/relationships/customXml" Target="../customXml/item182.xml"/><Relationship Id="rId217" Type="http://schemas.openxmlformats.org/officeDocument/2006/relationships/customXml" Target="../customXml/item217.xml"/><Relationship Id="rId6" Type="http://schemas.openxmlformats.org/officeDocument/2006/relationships/customXml" Target="../customXml/item6.xml"/><Relationship Id="rId238" Type="http://schemas.openxmlformats.org/officeDocument/2006/relationships/customXml" Target="../customXml/item238.xml"/><Relationship Id="rId259" Type="http://schemas.openxmlformats.org/officeDocument/2006/relationships/customXml" Target="../customXml/item259.xml"/><Relationship Id="rId23" Type="http://schemas.openxmlformats.org/officeDocument/2006/relationships/customXml" Target="../customXml/item23.xml"/><Relationship Id="rId119" Type="http://schemas.openxmlformats.org/officeDocument/2006/relationships/customXml" Target="../customXml/item119.xml"/><Relationship Id="rId270" Type="http://schemas.openxmlformats.org/officeDocument/2006/relationships/customXml" Target="../customXml/item270.xml"/><Relationship Id="rId291" Type="http://schemas.openxmlformats.org/officeDocument/2006/relationships/customXml" Target="../customXml/item291.xml"/><Relationship Id="rId305" Type="http://schemas.openxmlformats.org/officeDocument/2006/relationships/slide" Target="slides/slide12.xml"/><Relationship Id="rId326" Type="http://schemas.openxmlformats.org/officeDocument/2006/relationships/theme" Target="theme/theme1.xml"/><Relationship Id="rId44" Type="http://schemas.openxmlformats.org/officeDocument/2006/relationships/customXml" Target="../customXml/item44.xml"/><Relationship Id="rId65" Type="http://schemas.openxmlformats.org/officeDocument/2006/relationships/customXml" Target="../customXml/item65.xml"/><Relationship Id="rId86" Type="http://schemas.openxmlformats.org/officeDocument/2006/relationships/customXml" Target="../customXml/item86.xml"/><Relationship Id="rId130" Type="http://schemas.openxmlformats.org/officeDocument/2006/relationships/customXml" Target="../customXml/item130.xml"/><Relationship Id="rId151" Type="http://schemas.openxmlformats.org/officeDocument/2006/relationships/customXml" Target="../customXml/item151.xml"/><Relationship Id="rId172" Type="http://schemas.openxmlformats.org/officeDocument/2006/relationships/customXml" Target="../customXml/item172.xml"/><Relationship Id="rId193" Type="http://schemas.openxmlformats.org/officeDocument/2006/relationships/customXml" Target="../customXml/item193.xml"/><Relationship Id="rId207" Type="http://schemas.openxmlformats.org/officeDocument/2006/relationships/customXml" Target="../customXml/item207.xml"/><Relationship Id="rId228" Type="http://schemas.openxmlformats.org/officeDocument/2006/relationships/customXml" Target="../customXml/item228.xml"/><Relationship Id="rId249" Type="http://schemas.openxmlformats.org/officeDocument/2006/relationships/customXml" Target="../customXml/item249.xml"/><Relationship Id="rId13" Type="http://schemas.openxmlformats.org/officeDocument/2006/relationships/customXml" Target="../customXml/item13.xml"/><Relationship Id="rId109" Type="http://schemas.openxmlformats.org/officeDocument/2006/relationships/customXml" Target="../customXml/item109.xml"/><Relationship Id="rId260" Type="http://schemas.openxmlformats.org/officeDocument/2006/relationships/customXml" Target="../customXml/item260.xml"/><Relationship Id="rId281" Type="http://schemas.openxmlformats.org/officeDocument/2006/relationships/customXml" Target="../customXml/item281.xml"/><Relationship Id="rId316" Type="http://schemas.openxmlformats.org/officeDocument/2006/relationships/slide" Target="slides/slide23.xml"/><Relationship Id="rId34" Type="http://schemas.openxmlformats.org/officeDocument/2006/relationships/customXml" Target="../customXml/item34.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20" Type="http://schemas.openxmlformats.org/officeDocument/2006/relationships/customXml" Target="../customXml/item120.xml"/><Relationship Id="rId141" Type="http://schemas.openxmlformats.org/officeDocument/2006/relationships/customXml" Target="../customXml/item141.xml"/><Relationship Id="rId7" Type="http://schemas.openxmlformats.org/officeDocument/2006/relationships/customXml" Target="../customXml/item7.xml"/><Relationship Id="rId162" Type="http://schemas.openxmlformats.org/officeDocument/2006/relationships/customXml" Target="../customXml/item162.xml"/><Relationship Id="rId183" Type="http://schemas.openxmlformats.org/officeDocument/2006/relationships/customXml" Target="../customXml/item183.xml"/><Relationship Id="rId218" Type="http://schemas.openxmlformats.org/officeDocument/2006/relationships/customXml" Target="../customXml/item218.xml"/><Relationship Id="rId239" Type="http://schemas.openxmlformats.org/officeDocument/2006/relationships/customXml" Target="../customXml/item239.xml"/><Relationship Id="rId250" Type="http://schemas.openxmlformats.org/officeDocument/2006/relationships/customXml" Target="../customXml/item250.xml"/><Relationship Id="rId271" Type="http://schemas.openxmlformats.org/officeDocument/2006/relationships/customXml" Target="../customXml/item271.xml"/><Relationship Id="rId292" Type="http://schemas.openxmlformats.org/officeDocument/2006/relationships/customXml" Target="../customXml/item292.xml"/><Relationship Id="rId306" Type="http://schemas.openxmlformats.org/officeDocument/2006/relationships/slide" Target="slides/slide13.xml"/><Relationship Id="rId24" Type="http://schemas.openxmlformats.org/officeDocument/2006/relationships/customXml" Target="../customXml/item24.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31" Type="http://schemas.openxmlformats.org/officeDocument/2006/relationships/customXml" Target="../customXml/item131.xml"/><Relationship Id="rId327" Type="http://schemas.openxmlformats.org/officeDocument/2006/relationships/tableStyles" Target="tableStyles.xml"/><Relationship Id="rId152" Type="http://schemas.openxmlformats.org/officeDocument/2006/relationships/customXml" Target="../customXml/item152.xml"/><Relationship Id="rId173" Type="http://schemas.openxmlformats.org/officeDocument/2006/relationships/customXml" Target="../customXml/item173.xml"/><Relationship Id="rId194" Type="http://schemas.openxmlformats.org/officeDocument/2006/relationships/customXml" Target="../customXml/item194.xml"/><Relationship Id="rId208" Type="http://schemas.openxmlformats.org/officeDocument/2006/relationships/customXml" Target="../customXml/item208.xml"/><Relationship Id="rId229" Type="http://schemas.openxmlformats.org/officeDocument/2006/relationships/customXml" Target="../customXml/item229.xml"/><Relationship Id="rId240" Type="http://schemas.openxmlformats.org/officeDocument/2006/relationships/customXml" Target="../customXml/item240.xml"/><Relationship Id="rId261" Type="http://schemas.openxmlformats.org/officeDocument/2006/relationships/customXml" Target="../customXml/item261.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customXml" Target="../customXml/item147.xml"/><Relationship Id="rId168" Type="http://schemas.openxmlformats.org/officeDocument/2006/relationships/customXml" Target="../customXml/item168.xml"/><Relationship Id="rId282" Type="http://schemas.openxmlformats.org/officeDocument/2006/relationships/customXml" Target="../customXml/item282.xml"/><Relationship Id="rId312" Type="http://schemas.openxmlformats.org/officeDocument/2006/relationships/slide" Target="slides/slide19.xml"/><Relationship Id="rId317" Type="http://schemas.openxmlformats.org/officeDocument/2006/relationships/slide" Target="slides/slide24.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customXml" Target="../customXml/item142.xml"/><Relationship Id="rId163" Type="http://schemas.openxmlformats.org/officeDocument/2006/relationships/customXml" Target="../customXml/item163.xml"/><Relationship Id="rId184" Type="http://schemas.openxmlformats.org/officeDocument/2006/relationships/customXml" Target="../customXml/item184.xml"/><Relationship Id="rId189" Type="http://schemas.openxmlformats.org/officeDocument/2006/relationships/customXml" Target="../customXml/item189.xml"/><Relationship Id="rId219" Type="http://schemas.openxmlformats.org/officeDocument/2006/relationships/customXml" Target="../customXml/item219.xml"/><Relationship Id="rId3" Type="http://schemas.openxmlformats.org/officeDocument/2006/relationships/customXml" Target="../customXml/item3.xml"/><Relationship Id="rId214" Type="http://schemas.openxmlformats.org/officeDocument/2006/relationships/customXml" Target="../customXml/item214.xml"/><Relationship Id="rId230" Type="http://schemas.openxmlformats.org/officeDocument/2006/relationships/customXml" Target="../customXml/item230.xml"/><Relationship Id="rId235" Type="http://schemas.openxmlformats.org/officeDocument/2006/relationships/customXml" Target="../customXml/item235.xml"/><Relationship Id="rId251" Type="http://schemas.openxmlformats.org/officeDocument/2006/relationships/customXml" Target="../customXml/item251.xml"/><Relationship Id="rId256" Type="http://schemas.openxmlformats.org/officeDocument/2006/relationships/customXml" Target="../customXml/item256.xml"/><Relationship Id="rId277" Type="http://schemas.openxmlformats.org/officeDocument/2006/relationships/customXml" Target="../customXml/item277.xml"/><Relationship Id="rId298" Type="http://schemas.openxmlformats.org/officeDocument/2006/relationships/slide" Target="slides/slide5.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customXml" Target="../customXml/item158.xml"/><Relationship Id="rId272" Type="http://schemas.openxmlformats.org/officeDocument/2006/relationships/customXml" Target="../customXml/item272.xml"/><Relationship Id="rId293" Type="http://schemas.openxmlformats.org/officeDocument/2006/relationships/slideMaster" Target="slideMasters/slideMaster1.xml"/><Relationship Id="rId302" Type="http://schemas.openxmlformats.org/officeDocument/2006/relationships/slide" Target="slides/slide9.xml"/><Relationship Id="rId307" Type="http://schemas.openxmlformats.org/officeDocument/2006/relationships/slide" Target="slides/slide14.xml"/><Relationship Id="rId323" Type="http://schemas.openxmlformats.org/officeDocument/2006/relationships/handoutMaster" Target="handoutMasters/handoutMaster1.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customXml" Target="../customXml/item153.xml"/><Relationship Id="rId174" Type="http://schemas.openxmlformats.org/officeDocument/2006/relationships/customXml" Target="../customXml/item174.xml"/><Relationship Id="rId179" Type="http://schemas.openxmlformats.org/officeDocument/2006/relationships/customXml" Target="../customXml/item179.xml"/><Relationship Id="rId195" Type="http://schemas.openxmlformats.org/officeDocument/2006/relationships/customXml" Target="../customXml/item195.xml"/><Relationship Id="rId209" Type="http://schemas.openxmlformats.org/officeDocument/2006/relationships/customXml" Target="../customXml/item209.xml"/><Relationship Id="rId190" Type="http://schemas.openxmlformats.org/officeDocument/2006/relationships/customXml" Target="../customXml/item190.xml"/><Relationship Id="rId204" Type="http://schemas.openxmlformats.org/officeDocument/2006/relationships/customXml" Target="../customXml/item204.xml"/><Relationship Id="rId220" Type="http://schemas.openxmlformats.org/officeDocument/2006/relationships/customXml" Target="../customXml/item220.xml"/><Relationship Id="rId225" Type="http://schemas.openxmlformats.org/officeDocument/2006/relationships/customXml" Target="../customXml/item225.xml"/><Relationship Id="rId241" Type="http://schemas.openxmlformats.org/officeDocument/2006/relationships/customXml" Target="../customXml/item241.xml"/><Relationship Id="rId246" Type="http://schemas.openxmlformats.org/officeDocument/2006/relationships/customXml" Target="../customXml/item246.xml"/><Relationship Id="rId267" Type="http://schemas.openxmlformats.org/officeDocument/2006/relationships/customXml" Target="../customXml/item267.xml"/><Relationship Id="rId288" Type="http://schemas.openxmlformats.org/officeDocument/2006/relationships/customXml" Target="../customXml/item288.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customXml" Target="../customXml/item127.xml"/><Relationship Id="rId262" Type="http://schemas.openxmlformats.org/officeDocument/2006/relationships/customXml" Target="../customXml/item262.xml"/><Relationship Id="rId283" Type="http://schemas.openxmlformats.org/officeDocument/2006/relationships/customXml" Target="../customXml/item283.xml"/><Relationship Id="rId313" Type="http://schemas.openxmlformats.org/officeDocument/2006/relationships/slide" Target="slides/slide20.xml"/><Relationship Id="rId318" Type="http://schemas.openxmlformats.org/officeDocument/2006/relationships/slide" Target="slides/slide25.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customXml" Target="../customXml/item143.xml"/><Relationship Id="rId148" Type="http://schemas.openxmlformats.org/officeDocument/2006/relationships/customXml" Target="../customXml/item148.xml"/><Relationship Id="rId164" Type="http://schemas.openxmlformats.org/officeDocument/2006/relationships/customXml" Target="../customXml/item164.xml"/><Relationship Id="rId169" Type="http://schemas.openxmlformats.org/officeDocument/2006/relationships/customXml" Target="../customXml/item169.xml"/><Relationship Id="rId185" Type="http://schemas.openxmlformats.org/officeDocument/2006/relationships/customXml" Target="../customXml/item185.xml"/><Relationship Id="rId4" Type="http://schemas.openxmlformats.org/officeDocument/2006/relationships/customXml" Target="../customXml/item4.xml"/><Relationship Id="rId9" Type="http://schemas.openxmlformats.org/officeDocument/2006/relationships/customXml" Target="../customXml/item9.xml"/><Relationship Id="rId180" Type="http://schemas.openxmlformats.org/officeDocument/2006/relationships/customXml" Target="../customXml/item180.xml"/><Relationship Id="rId210" Type="http://schemas.openxmlformats.org/officeDocument/2006/relationships/customXml" Target="../customXml/item210.xml"/><Relationship Id="rId215" Type="http://schemas.openxmlformats.org/officeDocument/2006/relationships/customXml" Target="../customXml/item215.xml"/><Relationship Id="rId236" Type="http://schemas.openxmlformats.org/officeDocument/2006/relationships/customXml" Target="../customXml/item236.xml"/><Relationship Id="rId257" Type="http://schemas.openxmlformats.org/officeDocument/2006/relationships/customXml" Target="../customXml/item257.xml"/><Relationship Id="rId278" Type="http://schemas.openxmlformats.org/officeDocument/2006/relationships/customXml" Target="../customXml/item278.xml"/><Relationship Id="rId26" Type="http://schemas.openxmlformats.org/officeDocument/2006/relationships/customXml" Target="../customXml/item26.xml"/><Relationship Id="rId231" Type="http://schemas.openxmlformats.org/officeDocument/2006/relationships/customXml" Target="../customXml/item231.xml"/><Relationship Id="rId252" Type="http://schemas.openxmlformats.org/officeDocument/2006/relationships/customXml" Target="../customXml/item252.xml"/><Relationship Id="rId273" Type="http://schemas.openxmlformats.org/officeDocument/2006/relationships/customXml" Target="../customXml/item273.xml"/><Relationship Id="rId294" Type="http://schemas.openxmlformats.org/officeDocument/2006/relationships/slide" Target="slides/slide1.xml"/><Relationship Id="rId308" Type="http://schemas.openxmlformats.org/officeDocument/2006/relationships/slide" Target="slides/slide15.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54" Type="http://schemas.openxmlformats.org/officeDocument/2006/relationships/customXml" Target="../customXml/item154.xml"/><Relationship Id="rId175" Type="http://schemas.openxmlformats.org/officeDocument/2006/relationships/customXml" Target="../customXml/item175.xml"/><Relationship Id="rId196" Type="http://schemas.openxmlformats.org/officeDocument/2006/relationships/customXml" Target="../customXml/item196.xml"/><Relationship Id="rId200" Type="http://schemas.openxmlformats.org/officeDocument/2006/relationships/customXml" Target="../customXml/item200.xml"/><Relationship Id="rId16" Type="http://schemas.openxmlformats.org/officeDocument/2006/relationships/customXml" Target="../customXml/item16.xml"/><Relationship Id="rId221" Type="http://schemas.openxmlformats.org/officeDocument/2006/relationships/customXml" Target="../customXml/item221.xml"/><Relationship Id="rId242" Type="http://schemas.openxmlformats.org/officeDocument/2006/relationships/customXml" Target="../customXml/item242.xml"/><Relationship Id="rId263" Type="http://schemas.openxmlformats.org/officeDocument/2006/relationships/customXml" Target="../customXml/item263.xml"/><Relationship Id="rId284" Type="http://schemas.openxmlformats.org/officeDocument/2006/relationships/customXml" Target="../customXml/item284.xml"/><Relationship Id="rId319" Type="http://schemas.openxmlformats.org/officeDocument/2006/relationships/slide" Target="slides/slide26.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44" Type="http://schemas.openxmlformats.org/officeDocument/2006/relationships/customXml" Target="../customXml/item144.xml"/><Relationship Id="rId90" Type="http://schemas.openxmlformats.org/officeDocument/2006/relationships/customXml" Target="../customXml/item90.xml"/><Relationship Id="rId165" Type="http://schemas.openxmlformats.org/officeDocument/2006/relationships/customXml" Target="../customXml/item165.xml"/><Relationship Id="rId186" Type="http://schemas.openxmlformats.org/officeDocument/2006/relationships/customXml" Target="../customXml/item186.xml"/><Relationship Id="rId211" Type="http://schemas.openxmlformats.org/officeDocument/2006/relationships/customXml" Target="../customXml/item211.xml"/><Relationship Id="rId232" Type="http://schemas.openxmlformats.org/officeDocument/2006/relationships/customXml" Target="../customXml/item232.xml"/><Relationship Id="rId253" Type="http://schemas.openxmlformats.org/officeDocument/2006/relationships/customXml" Target="../customXml/item253.xml"/><Relationship Id="rId274" Type="http://schemas.openxmlformats.org/officeDocument/2006/relationships/customXml" Target="../customXml/item274.xml"/><Relationship Id="rId295" Type="http://schemas.openxmlformats.org/officeDocument/2006/relationships/slide" Target="slides/slide2.xml"/><Relationship Id="rId309" Type="http://schemas.openxmlformats.org/officeDocument/2006/relationships/slide" Target="slides/slide16.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customXml" Target="../customXml/item113.xml"/><Relationship Id="rId134" Type="http://schemas.openxmlformats.org/officeDocument/2006/relationships/customXml" Target="../customXml/item134.xml"/><Relationship Id="rId320" Type="http://schemas.openxmlformats.org/officeDocument/2006/relationships/slide" Target="slides/slide27.xml"/><Relationship Id="rId80" Type="http://schemas.openxmlformats.org/officeDocument/2006/relationships/customXml" Target="../customXml/item80.xml"/><Relationship Id="rId155" Type="http://schemas.openxmlformats.org/officeDocument/2006/relationships/customXml" Target="../customXml/item155.xml"/><Relationship Id="rId176" Type="http://schemas.openxmlformats.org/officeDocument/2006/relationships/customXml" Target="../customXml/item176.xml"/><Relationship Id="rId197" Type="http://schemas.openxmlformats.org/officeDocument/2006/relationships/customXml" Target="../customXml/item197.xml"/><Relationship Id="rId201" Type="http://schemas.openxmlformats.org/officeDocument/2006/relationships/customXml" Target="../customXml/item201.xml"/><Relationship Id="rId222" Type="http://schemas.openxmlformats.org/officeDocument/2006/relationships/customXml" Target="../customXml/item222.xml"/><Relationship Id="rId243" Type="http://schemas.openxmlformats.org/officeDocument/2006/relationships/customXml" Target="../customXml/item243.xml"/><Relationship Id="rId264" Type="http://schemas.openxmlformats.org/officeDocument/2006/relationships/customXml" Target="../customXml/item264.xml"/><Relationship Id="rId285" Type="http://schemas.openxmlformats.org/officeDocument/2006/relationships/customXml" Target="../customXml/item285.xml"/><Relationship Id="rId17" Type="http://schemas.openxmlformats.org/officeDocument/2006/relationships/customXml" Target="../customXml/item17.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24" Type="http://schemas.openxmlformats.org/officeDocument/2006/relationships/customXml" Target="../customXml/item124.xml"/><Relationship Id="rId310" Type="http://schemas.openxmlformats.org/officeDocument/2006/relationships/slide" Target="slides/slide17.xml"/><Relationship Id="rId70" Type="http://schemas.openxmlformats.org/officeDocument/2006/relationships/customXml" Target="../customXml/item70.xml"/><Relationship Id="rId91" Type="http://schemas.openxmlformats.org/officeDocument/2006/relationships/customXml" Target="../customXml/item91.xml"/><Relationship Id="rId145" Type="http://schemas.openxmlformats.org/officeDocument/2006/relationships/customXml" Target="../customXml/item145.xml"/><Relationship Id="rId166" Type="http://schemas.openxmlformats.org/officeDocument/2006/relationships/customXml" Target="../customXml/item166.xml"/><Relationship Id="rId187" Type="http://schemas.openxmlformats.org/officeDocument/2006/relationships/customXml" Target="../customXml/item187.xml"/><Relationship Id="rId1" Type="http://schemas.openxmlformats.org/officeDocument/2006/relationships/customXml" Target="../customXml/item1.xml"/><Relationship Id="rId212" Type="http://schemas.openxmlformats.org/officeDocument/2006/relationships/customXml" Target="../customXml/item212.xml"/><Relationship Id="rId233" Type="http://schemas.openxmlformats.org/officeDocument/2006/relationships/customXml" Target="../customXml/item233.xml"/><Relationship Id="rId254" Type="http://schemas.openxmlformats.org/officeDocument/2006/relationships/customXml" Target="../customXml/item254.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275" Type="http://schemas.openxmlformats.org/officeDocument/2006/relationships/customXml" Target="../customXml/item275.xml"/><Relationship Id="rId296" Type="http://schemas.openxmlformats.org/officeDocument/2006/relationships/slide" Target="slides/slide3.xml"/><Relationship Id="rId300" Type="http://schemas.openxmlformats.org/officeDocument/2006/relationships/slide" Target="slides/slide7.xml"/><Relationship Id="rId60" Type="http://schemas.openxmlformats.org/officeDocument/2006/relationships/customXml" Target="../customXml/item60.xml"/><Relationship Id="rId81" Type="http://schemas.openxmlformats.org/officeDocument/2006/relationships/customXml" Target="../customXml/item81.xml"/><Relationship Id="rId135" Type="http://schemas.openxmlformats.org/officeDocument/2006/relationships/customXml" Target="../customXml/item135.xml"/><Relationship Id="rId156" Type="http://schemas.openxmlformats.org/officeDocument/2006/relationships/customXml" Target="../customXml/item156.xml"/><Relationship Id="rId177" Type="http://schemas.openxmlformats.org/officeDocument/2006/relationships/customXml" Target="../customXml/item177.xml"/><Relationship Id="rId198" Type="http://schemas.openxmlformats.org/officeDocument/2006/relationships/customXml" Target="../customXml/item198.xml"/><Relationship Id="rId321" Type="http://schemas.openxmlformats.org/officeDocument/2006/relationships/slide" Target="slides/slide28.xml"/><Relationship Id="rId202" Type="http://schemas.openxmlformats.org/officeDocument/2006/relationships/customXml" Target="../customXml/item202.xml"/><Relationship Id="rId223" Type="http://schemas.openxmlformats.org/officeDocument/2006/relationships/customXml" Target="../customXml/item223.xml"/><Relationship Id="rId244" Type="http://schemas.openxmlformats.org/officeDocument/2006/relationships/customXml" Target="../customXml/item244.xml"/><Relationship Id="rId18" Type="http://schemas.openxmlformats.org/officeDocument/2006/relationships/customXml" Target="../customXml/item18.xml"/><Relationship Id="rId39" Type="http://schemas.openxmlformats.org/officeDocument/2006/relationships/customXml" Target="../customXml/item39.xml"/><Relationship Id="rId265" Type="http://schemas.openxmlformats.org/officeDocument/2006/relationships/customXml" Target="../customXml/item265.xml"/><Relationship Id="rId286" Type="http://schemas.openxmlformats.org/officeDocument/2006/relationships/customXml" Target="../customXml/item286.xml"/><Relationship Id="rId50" Type="http://schemas.openxmlformats.org/officeDocument/2006/relationships/customXml" Target="../customXml/item50.xml"/><Relationship Id="rId104" Type="http://schemas.openxmlformats.org/officeDocument/2006/relationships/customXml" Target="../customXml/item104.xml"/><Relationship Id="rId125" Type="http://schemas.openxmlformats.org/officeDocument/2006/relationships/customXml" Target="../customXml/item125.xml"/><Relationship Id="rId146" Type="http://schemas.openxmlformats.org/officeDocument/2006/relationships/customXml" Target="../customXml/item146.xml"/><Relationship Id="rId167" Type="http://schemas.openxmlformats.org/officeDocument/2006/relationships/customXml" Target="../customXml/item167.xml"/><Relationship Id="rId188" Type="http://schemas.openxmlformats.org/officeDocument/2006/relationships/customXml" Target="../customXml/item188.xml"/><Relationship Id="rId311" Type="http://schemas.openxmlformats.org/officeDocument/2006/relationships/slide" Target="slides/slide18.xml"/><Relationship Id="rId71" Type="http://schemas.openxmlformats.org/officeDocument/2006/relationships/customXml" Target="../customXml/item71.xml"/><Relationship Id="rId92" Type="http://schemas.openxmlformats.org/officeDocument/2006/relationships/customXml" Target="../customXml/item92.xml"/><Relationship Id="rId213" Type="http://schemas.openxmlformats.org/officeDocument/2006/relationships/customXml" Target="../customXml/item213.xml"/><Relationship Id="rId234" Type="http://schemas.openxmlformats.org/officeDocument/2006/relationships/customXml" Target="../customXml/item234.xml"/><Relationship Id="rId2" Type="http://schemas.openxmlformats.org/officeDocument/2006/relationships/customXml" Target="../customXml/item2.xml"/><Relationship Id="rId29" Type="http://schemas.openxmlformats.org/officeDocument/2006/relationships/customXml" Target="../customXml/item29.xml"/><Relationship Id="rId255" Type="http://schemas.openxmlformats.org/officeDocument/2006/relationships/customXml" Target="../customXml/item255.xml"/><Relationship Id="rId276" Type="http://schemas.openxmlformats.org/officeDocument/2006/relationships/customXml" Target="../customXml/item276.xml"/><Relationship Id="rId297" Type="http://schemas.openxmlformats.org/officeDocument/2006/relationships/slide" Target="slides/slide4.xml"/><Relationship Id="rId40" Type="http://schemas.openxmlformats.org/officeDocument/2006/relationships/customXml" Target="../customXml/item40.xml"/><Relationship Id="rId115" Type="http://schemas.openxmlformats.org/officeDocument/2006/relationships/customXml" Target="../customXml/item115.xml"/><Relationship Id="rId136" Type="http://schemas.openxmlformats.org/officeDocument/2006/relationships/customXml" Target="../customXml/item136.xml"/><Relationship Id="rId157" Type="http://schemas.openxmlformats.org/officeDocument/2006/relationships/customXml" Target="../customXml/item157.xml"/><Relationship Id="rId178" Type="http://schemas.openxmlformats.org/officeDocument/2006/relationships/customXml" Target="../customXml/item178.xml"/><Relationship Id="rId301" Type="http://schemas.openxmlformats.org/officeDocument/2006/relationships/slide" Target="slides/slide8.xml"/><Relationship Id="rId322" Type="http://schemas.openxmlformats.org/officeDocument/2006/relationships/notesMaster" Target="notesMasters/notesMaster1.xml"/><Relationship Id="rId61" Type="http://schemas.openxmlformats.org/officeDocument/2006/relationships/customXml" Target="../customXml/item61.xml"/><Relationship Id="rId82" Type="http://schemas.openxmlformats.org/officeDocument/2006/relationships/customXml" Target="../customXml/item82.xml"/><Relationship Id="rId199" Type="http://schemas.openxmlformats.org/officeDocument/2006/relationships/customXml" Target="../customXml/item199.xml"/><Relationship Id="rId203" Type="http://schemas.openxmlformats.org/officeDocument/2006/relationships/customXml" Target="../customXml/item203.xml"/><Relationship Id="rId19" Type="http://schemas.openxmlformats.org/officeDocument/2006/relationships/customXml" Target="../customXml/item19.xml"/><Relationship Id="rId224" Type="http://schemas.openxmlformats.org/officeDocument/2006/relationships/customXml" Target="../customXml/item224.xml"/><Relationship Id="rId245" Type="http://schemas.openxmlformats.org/officeDocument/2006/relationships/customXml" Target="../customXml/item245.xml"/><Relationship Id="rId266" Type="http://schemas.openxmlformats.org/officeDocument/2006/relationships/customXml" Target="../customXml/item266.xml"/><Relationship Id="rId287" Type="http://schemas.openxmlformats.org/officeDocument/2006/relationships/customXml" Target="../customXml/item28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F32E52-55C6-4CA2-874C-284A8F99731B}"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B2FFE2C3-B68C-4787-84EA-E633C85A5FA1}">
      <dgm:prSet phldrT="[Text]"/>
      <dgm:spPr/>
      <dgm:t>
        <a:bodyPr/>
        <a:lstStyle/>
        <a:p>
          <a:r>
            <a:rPr lang="en-US" dirty="0" smtClean="0"/>
            <a:t>NED</a:t>
          </a:r>
          <a:endParaRPr lang="en-US" dirty="0"/>
        </a:p>
      </dgm:t>
    </dgm:pt>
    <dgm:pt modelId="{7809CE1D-393C-4DFE-A8E9-88F7C76E5842}" type="parTrans" cxnId="{EB318599-88A7-4967-A513-DCFA5CD292AF}">
      <dgm:prSet/>
      <dgm:spPr/>
      <dgm:t>
        <a:bodyPr/>
        <a:lstStyle/>
        <a:p>
          <a:endParaRPr lang="en-US"/>
        </a:p>
      </dgm:t>
    </dgm:pt>
    <dgm:pt modelId="{F08DD5AD-4A85-4305-81BC-8826067EAADA}" type="sibTrans" cxnId="{EB318599-88A7-4967-A513-DCFA5CD292AF}">
      <dgm:prSet/>
      <dgm:spPr/>
      <dgm:t>
        <a:bodyPr/>
        <a:lstStyle/>
        <a:p>
          <a:endParaRPr lang="en-US"/>
        </a:p>
      </dgm:t>
    </dgm:pt>
    <dgm:pt modelId="{E385DBB3-20BB-41C6-93E5-F9CD61B006AE}">
      <dgm:prSet phldrT="[Text]"/>
      <dgm:spPr/>
      <dgm:t>
        <a:bodyPr/>
        <a:lstStyle/>
        <a:p>
          <a:r>
            <a:rPr lang="en-US" dirty="0" smtClean="0"/>
            <a:t>Burn Components</a:t>
          </a:r>
          <a:endParaRPr lang="en-US" dirty="0"/>
        </a:p>
      </dgm:t>
    </dgm:pt>
    <dgm:pt modelId="{AAF5A15D-F419-4CE9-93F4-E1F4291F3F27}" type="parTrans" cxnId="{C3A01178-B8A9-4497-9674-96D962E64094}">
      <dgm:prSet/>
      <dgm:spPr/>
      <dgm:t>
        <a:bodyPr/>
        <a:lstStyle/>
        <a:p>
          <a:endParaRPr lang="en-US"/>
        </a:p>
      </dgm:t>
    </dgm:pt>
    <dgm:pt modelId="{C1FE1117-069E-44FC-80CB-CA9A1A710C12}" type="sibTrans" cxnId="{C3A01178-B8A9-4497-9674-96D962E64094}">
      <dgm:prSet/>
      <dgm:spPr/>
      <dgm:t>
        <a:bodyPr/>
        <a:lstStyle/>
        <a:p>
          <a:endParaRPr lang="en-US"/>
        </a:p>
      </dgm:t>
    </dgm:pt>
    <dgm:pt modelId="{16415367-C413-485B-979A-DF511327EED4}">
      <dgm:prSet phldrT="[Text]"/>
      <dgm:spPr/>
      <dgm:t>
        <a:bodyPr/>
        <a:lstStyle/>
        <a:p>
          <a:r>
            <a:rPr lang="en-US" dirty="0" err="1" smtClean="0"/>
            <a:t>HydroDEM</a:t>
          </a:r>
          <a:endParaRPr lang="en-US" dirty="0"/>
        </a:p>
      </dgm:t>
    </dgm:pt>
    <dgm:pt modelId="{9C3C9D34-AD4C-40AF-9F7F-2DBF3F5A181C}" type="parTrans" cxnId="{7E9737BE-CE17-43AD-9A3B-BB4FC4FCF41F}">
      <dgm:prSet/>
      <dgm:spPr/>
      <dgm:t>
        <a:bodyPr/>
        <a:lstStyle/>
        <a:p>
          <a:endParaRPr lang="en-US"/>
        </a:p>
      </dgm:t>
    </dgm:pt>
    <dgm:pt modelId="{83AD2087-7954-432F-BFD5-CB477DA5C4CA}" type="sibTrans" cxnId="{7E9737BE-CE17-43AD-9A3B-BB4FC4FCF41F}">
      <dgm:prSet/>
      <dgm:spPr/>
      <dgm:t>
        <a:bodyPr/>
        <a:lstStyle/>
        <a:p>
          <a:endParaRPr lang="en-US"/>
        </a:p>
      </dgm:t>
    </dgm:pt>
    <dgm:pt modelId="{31F38B26-BCC5-4064-B6EB-C5ED457C1438}" type="pres">
      <dgm:prSet presAssocID="{28F32E52-55C6-4CA2-874C-284A8F99731B}" presName="Name0" presStyleCnt="0">
        <dgm:presLayoutVars>
          <dgm:chMax val="11"/>
          <dgm:chPref val="11"/>
          <dgm:dir/>
          <dgm:resizeHandles/>
        </dgm:presLayoutVars>
      </dgm:prSet>
      <dgm:spPr/>
      <dgm:t>
        <a:bodyPr/>
        <a:lstStyle/>
        <a:p>
          <a:endParaRPr lang="en-US"/>
        </a:p>
      </dgm:t>
    </dgm:pt>
    <dgm:pt modelId="{18A97CB4-0312-4461-A365-A77BEC4EE0B0}" type="pres">
      <dgm:prSet presAssocID="{16415367-C413-485B-979A-DF511327EED4}" presName="Accent3" presStyleCnt="0"/>
      <dgm:spPr/>
    </dgm:pt>
    <dgm:pt modelId="{4BD70F3E-EE14-42E8-8CD0-ED0EDE85201F}" type="pres">
      <dgm:prSet presAssocID="{16415367-C413-485B-979A-DF511327EED4}" presName="Accent" presStyleLbl="node1" presStyleIdx="0" presStyleCnt="3"/>
      <dgm:spPr/>
    </dgm:pt>
    <dgm:pt modelId="{C8A57C7D-ABB7-49CA-A4DF-BE3B2B402908}" type="pres">
      <dgm:prSet presAssocID="{16415367-C413-485B-979A-DF511327EED4}" presName="ParentBackground3" presStyleCnt="0"/>
      <dgm:spPr/>
    </dgm:pt>
    <dgm:pt modelId="{F3BCF13E-5A47-4EC6-8B5D-E020D0C86473}" type="pres">
      <dgm:prSet presAssocID="{16415367-C413-485B-979A-DF511327EED4}" presName="ParentBackground" presStyleLbl="fgAcc1" presStyleIdx="0" presStyleCnt="3"/>
      <dgm:spPr/>
      <dgm:t>
        <a:bodyPr/>
        <a:lstStyle/>
        <a:p>
          <a:endParaRPr lang="en-US"/>
        </a:p>
      </dgm:t>
    </dgm:pt>
    <dgm:pt modelId="{D8E47A18-BE59-43F2-9EB1-1843A071079C}" type="pres">
      <dgm:prSet presAssocID="{16415367-C413-485B-979A-DF511327EED4}" presName="Parent3" presStyleLbl="revTx" presStyleIdx="0" presStyleCnt="0">
        <dgm:presLayoutVars>
          <dgm:chMax val="1"/>
          <dgm:chPref val="1"/>
          <dgm:bulletEnabled val="1"/>
        </dgm:presLayoutVars>
      </dgm:prSet>
      <dgm:spPr/>
      <dgm:t>
        <a:bodyPr/>
        <a:lstStyle/>
        <a:p>
          <a:endParaRPr lang="en-US"/>
        </a:p>
      </dgm:t>
    </dgm:pt>
    <dgm:pt modelId="{A8C6D797-F257-4C49-B263-42D8CDE66DE0}" type="pres">
      <dgm:prSet presAssocID="{E385DBB3-20BB-41C6-93E5-F9CD61B006AE}" presName="Accent2" presStyleCnt="0"/>
      <dgm:spPr/>
    </dgm:pt>
    <dgm:pt modelId="{90F07D4A-7AD4-42EA-9F54-D5B08F69A7D7}" type="pres">
      <dgm:prSet presAssocID="{E385DBB3-20BB-41C6-93E5-F9CD61B006AE}" presName="Accent" presStyleLbl="node1" presStyleIdx="1" presStyleCnt="3"/>
      <dgm:spPr/>
    </dgm:pt>
    <dgm:pt modelId="{95898389-30D0-4FA5-9468-B62DDAC8B6CE}" type="pres">
      <dgm:prSet presAssocID="{E385DBB3-20BB-41C6-93E5-F9CD61B006AE}" presName="ParentBackground2" presStyleCnt="0"/>
      <dgm:spPr/>
    </dgm:pt>
    <dgm:pt modelId="{CC499755-981D-4A61-9B42-5BE1F15DCBB4}" type="pres">
      <dgm:prSet presAssocID="{E385DBB3-20BB-41C6-93E5-F9CD61B006AE}" presName="ParentBackground" presStyleLbl="fgAcc1" presStyleIdx="1" presStyleCnt="3"/>
      <dgm:spPr/>
      <dgm:t>
        <a:bodyPr/>
        <a:lstStyle/>
        <a:p>
          <a:endParaRPr lang="en-US"/>
        </a:p>
      </dgm:t>
    </dgm:pt>
    <dgm:pt modelId="{247B8E79-8EC9-4240-80F4-1C6BC03DC790}" type="pres">
      <dgm:prSet presAssocID="{E385DBB3-20BB-41C6-93E5-F9CD61B006AE}" presName="Parent2" presStyleLbl="revTx" presStyleIdx="0" presStyleCnt="0">
        <dgm:presLayoutVars>
          <dgm:chMax val="1"/>
          <dgm:chPref val="1"/>
          <dgm:bulletEnabled val="1"/>
        </dgm:presLayoutVars>
      </dgm:prSet>
      <dgm:spPr/>
      <dgm:t>
        <a:bodyPr/>
        <a:lstStyle/>
        <a:p>
          <a:endParaRPr lang="en-US"/>
        </a:p>
      </dgm:t>
    </dgm:pt>
    <dgm:pt modelId="{CECC4CCD-15AB-4D91-B49E-BC1C6412D2D3}" type="pres">
      <dgm:prSet presAssocID="{B2FFE2C3-B68C-4787-84EA-E633C85A5FA1}" presName="Accent1" presStyleCnt="0"/>
      <dgm:spPr/>
    </dgm:pt>
    <dgm:pt modelId="{FADC9A6E-DDC9-4D7A-B446-2362A5496EB9}" type="pres">
      <dgm:prSet presAssocID="{B2FFE2C3-B68C-4787-84EA-E633C85A5FA1}" presName="Accent" presStyleLbl="node1" presStyleIdx="2" presStyleCnt="3"/>
      <dgm:spPr/>
    </dgm:pt>
    <dgm:pt modelId="{F6CB86B2-B9C2-4C7E-B6A1-11E622537AFA}" type="pres">
      <dgm:prSet presAssocID="{B2FFE2C3-B68C-4787-84EA-E633C85A5FA1}" presName="ParentBackground1" presStyleCnt="0"/>
      <dgm:spPr/>
    </dgm:pt>
    <dgm:pt modelId="{60969509-F797-495D-8D0A-248D588786FE}" type="pres">
      <dgm:prSet presAssocID="{B2FFE2C3-B68C-4787-84EA-E633C85A5FA1}" presName="ParentBackground" presStyleLbl="fgAcc1" presStyleIdx="2" presStyleCnt="3"/>
      <dgm:spPr/>
      <dgm:t>
        <a:bodyPr/>
        <a:lstStyle/>
        <a:p>
          <a:endParaRPr lang="en-US"/>
        </a:p>
      </dgm:t>
    </dgm:pt>
    <dgm:pt modelId="{A24D2B3C-D11D-4016-AC05-56EA2B181D37}" type="pres">
      <dgm:prSet presAssocID="{B2FFE2C3-B68C-4787-84EA-E633C85A5FA1}" presName="Parent1" presStyleLbl="revTx" presStyleIdx="0" presStyleCnt="0">
        <dgm:presLayoutVars>
          <dgm:chMax val="1"/>
          <dgm:chPref val="1"/>
          <dgm:bulletEnabled val="1"/>
        </dgm:presLayoutVars>
      </dgm:prSet>
      <dgm:spPr/>
      <dgm:t>
        <a:bodyPr/>
        <a:lstStyle/>
        <a:p>
          <a:endParaRPr lang="en-US"/>
        </a:p>
      </dgm:t>
    </dgm:pt>
  </dgm:ptLst>
  <dgm:cxnLst>
    <dgm:cxn modelId="{A5B18214-A36F-4273-AD7C-9DC62F0C6CE2}" type="presOf" srcId="{16415367-C413-485B-979A-DF511327EED4}" destId="{D8E47A18-BE59-43F2-9EB1-1843A071079C}" srcOrd="1" destOrd="0" presId="urn:microsoft.com/office/officeart/2011/layout/CircleProcess"/>
    <dgm:cxn modelId="{EB318599-88A7-4967-A513-DCFA5CD292AF}" srcId="{28F32E52-55C6-4CA2-874C-284A8F99731B}" destId="{B2FFE2C3-B68C-4787-84EA-E633C85A5FA1}" srcOrd="0" destOrd="0" parTransId="{7809CE1D-393C-4DFE-A8E9-88F7C76E5842}" sibTransId="{F08DD5AD-4A85-4305-81BC-8826067EAADA}"/>
    <dgm:cxn modelId="{61737A36-35E4-495C-8835-C8DFDCDA6B42}" type="presOf" srcId="{16415367-C413-485B-979A-DF511327EED4}" destId="{F3BCF13E-5A47-4EC6-8B5D-E020D0C86473}" srcOrd="0" destOrd="0" presId="urn:microsoft.com/office/officeart/2011/layout/CircleProcess"/>
    <dgm:cxn modelId="{03B2A555-1CCD-49C4-8EF1-957FCFDCE3E7}" type="presOf" srcId="{B2FFE2C3-B68C-4787-84EA-E633C85A5FA1}" destId="{60969509-F797-495D-8D0A-248D588786FE}" srcOrd="0" destOrd="0" presId="urn:microsoft.com/office/officeart/2011/layout/CircleProcess"/>
    <dgm:cxn modelId="{B10F567E-9809-4A22-9780-5DAD37481F2F}" type="presOf" srcId="{E385DBB3-20BB-41C6-93E5-F9CD61B006AE}" destId="{CC499755-981D-4A61-9B42-5BE1F15DCBB4}" srcOrd="0" destOrd="0" presId="urn:microsoft.com/office/officeart/2011/layout/CircleProcess"/>
    <dgm:cxn modelId="{7E9737BE-CE17-43AD-9A3B-BB4FC4FCF41F}" srcId="{28F32E52-55C6-4CA2-874C-284A8F99731B}" destId="{16415367-C413-485B-979A-DF511327EED4}" srcOrd="2" destOrd="0" parTransId="{9C3C9D34-AD4C-40AF-9F7F-2DBF3F5A181C}" sibTransId="{83AD2087-7954-432F-BFD5-CB477DA5C4CA}"/>
    <dgm:cxn modelId="{BDC45EA5-4552-491A-99BB-EDC8F839AA23}" type="presOf" srcId="{E385DBB3-20BB-41C6-93E5-F9CD61B006AE}" destId="{247B8E79-8EC9-4240-80F4-1C6BC03DC790}" srcOrd="1" destOrd="0" presId="urn:microsoft.com/office/officeart/2011/layout/CircleProcess"/>
    <dgm:cxn modelId="{C3A01178-B8A9-4497-9674-96D962E64094}" srcId="{28F32E52-55C6-4CA2-874C-284A8F99731B}" destId="{E385DBB3-20BB-41C6-93E5-F9CD61B006AE}" srcOrd="1" destOrd="0" parTransId="{AAF5A15D-F419-4CE9-93F4-E1F4291F3F27}" sibTransId="{C1FE1117-069E-44FC-80CB-CA9A1A710C12}"/>
    <dgm:cxn modelId="{049DE69A-0041-4875-9BBC-D299022008A0}" type="presOf" srcId="{B2FFE2C3-B68C-4787-84EA-E633C85A5FA1}" destId="{A24D2B3C-D11D-4016-AC05-56EA2B181D37}" srcOrd="1" destOrd="0" presId="urn:microsoft.com/office/officeart/2011/layout/CircleProcess"/>
    <dgm:cxn modelId="{3F644772-E595-452B-9C23-4FF392A8C694}" type="presOf" srcId="{28F32E52-55C6-4CA2-874C-284A8F99731B}" destId="{31F38B26-BCC5-4064-B6EB-C5ED457C1438}" srcOrd="0" destOrd="0" presId="urn:microsoft.com/office/officeart/2011/layout/CircleProcess"/>
    <dgm:cxn modelId="{1A5CE96F-99F3-4217-84E0-BFDCE1296621}" type="presParOf" srcId="{31F38B26-BCC5-4064-B6EB-C5ED457C1438}" destId="{18A97CB4-0312-4461-A365-A77BEC4EE0B0}" srcOrd="0" destOrd="0" presId="urn:microsoft.com/office/officeart/2011/layout/CircleProcess"/>
    <dgm:cxn modelId="{DC0DC56E-1219-47A0-B39A-009A34C5B7F3}" type="presParOf" srcId="{18A97CB4-0312-4461-A365-A77BEC4EE0B0}" destId="{4BD70F3E-EE14-42E8-8CD0-ED0EDE85201F}" srcOrd="0" destOrd="0" presId="urn:microsoft.com/office/officeart/2011/layout/CircleProcess"/>
    <dgm:cxn modelId="{D9085CAC-3001-42A0-A8F8-9D506C3C5D8C}" type="presParOf" srcId="{31F38B26-BCC5-4064-B6EB-C5ED457C1438}" destId="{C8A57C7D-ABB7-49CA-A4DF-BE3B2B402908}" srcOrd="1" destOrd="0" presId="urn:microsoft.com/office/officeart/2011/layout/CircleProcess"/>
    <dgm:cxn modelId="{EF685233-50BB-46C1-8F3B-37BCF274D8C3}" type="presParOf" srcId="{C8A57C7D-ABB7-49CA-A4DF-BE3B2B402908}" destId="{F3BCF13E-5A47-4EC6-8B5D-E020D0C86473}" srcOrd="0" destOrd="0" presId="urn:microsoft.com/office/officeart/2011/layout/CircleProcess"/>
    <dgm:cxn modelId="{27F05B55-C105-4A63-B1DE-1A06C701AEFA}" type="presParOf" srcId="{31F38B26-BCC5-4064-B6EB-C5ED457C1438}" destId="{D8E47A18-BE59-43F2-9EB1-1843A071079C}" srcOrd="2" destOrd="0" presId="urn:microsoft.com/office/officeart/2011/layout/CircleProcess"/>
    <dgm:cxn modelId="{510594F4-6367-4E3A-8954-4CE8882FA358}" type="presParOf" srcId="{31F38B26-BCC5-4064-B6EB-C5ED457C1438}" destId="{A8C6D797-F257-4C49-B263-42D8CDE66DE0}" srcOrd="3" destOrd="0" presId="urn:microsoft.com/office/officeart/2011/layout/CircleProcess"/>
    <dgm:cxn modelId="{61A3AE1F-47CC-4A76-B3C3-F74FDA499061}" type="presParOf" srcId="{A8C6D797-F257-4C49-B263-42D8CDE66DE0}" destId="{90F07D4A-7AD4-42EA-9F54-D5B08F69A7D7}" srcOrd="0" destOrd="0" presId="urn:microsoft.com/office/officeart/2011/layout/CircleProcess"/>
    <dgm:cxn modelId="{BD373F79-CD31-4EB0-A9E0-8187B36CE954}" type="presParOf" srcId="{31F38B26-BCC5-4064-B6EB-C5ED457C1438}" destId="{95898389-30D0-4FA5-9468-B62DDAC8B6CE}" srcOrd="4" destOrd="0" presId="urn:microsoft.com/office/officeart/2011/layout/CircleProcess"/>
    <dgm:cxn modelId="{F6A1617A-5467-46CD-AA3E-F51F8E040D83}" type="presParOf" srcId="{95898389-30D0-4FA5-9468-B62DDAC8B6CE}" destId="{CC499755-981D-4A61-9B42-5BE1F15DCBB4}" srcOrd="0" destOrd="0" presId="urn:microsoft.com/office/officeart/2011/layout/CircleProcess"/>
    <dgm:cxn modelId="{FE075655-2C01-4C28-BA38-439AD1F5CA5B}" type="presParOf" srcId="{31F38B26-BCC5-4064-B6EB-C5ED457C1438}" destId="{247B8E79-8EC9-4240-80F4-1C6BC03DC790}" srcOrd="5" destOrd="0" presId="urn:microsoft.com/office/officeart/2011/layout/CircleProcess"/>
    <dgm:cxn modelId="{0C72AE0B-B9EA-44E6-8011-1CB745065CDC}" type="presParOf" srcId="{31F38B26-BCC5-4064-B6EB-C5ED457C1438}" destId="{CECC4CCD-15AB-4D91-B49E-BC1C6412D2D3}" srcOrd="6" destOrd="0" presId="urn:microsoft.com/office/officeart/2011/layout/CircleProcess"/>
    <dgm:cxn modelId="{B34E75A7-F671-41FA-BE4E-460BBA29A522}" type="presParOf" srcId="{CECC4CCD-15AB-4D91-B49E-BC1C6412D2D3}" destId="{FADC9A6E-DDC9-4D7A-B446-2362A5496EB9}" srcOrd="0" destOrd="0" presId="urn:microsoft.com/office/officeart/2011/layout/CircleProcess"/>
    <dgm:cxn modelId="{42902BA8-FE54-48B8-9738-FD8443662528}" type="presParOf" srcId="{31F38B26-BCC5-4064-B6EB-C5ED457C1438}" destId="{F6CB86B2-B9C2-4C7E-B6A1-11E622537AFA}" srcOrd="7" destOrd="0" presId="urn:microsoft.com/office/officeart/2011/layout/CircleProcess"/>
    <dgm:cxn modelId="{E2356FB0-C395-4EF5-9DE4-01F455BD8427}" type="presParOf" srcId="{F6CB86B2-B9C2-4C7E-B6A1-11E622537AFA}" destId="{60969509-F797-495D-8D0A-248D588786FE}" srcOrd="0" destOrd="0" presId="urn:microsoft.com/office/officeart/2011/layout/CircleProcess"/>
    <dgm:cxn modelId="{5AD1DFD9-EAEA-4D9B-9616-89C53E92156B}" type="presParOf" srcId="{31F38B26-BCC5-4064-B6EB-C5ED457C1438}" destId="{A24D2B3C-D11D-4016-AC05-56EA2B181D37}"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70F3E-EE14-42E8-8CD0-ED0EDE85201F}">
      <dsp:nvSpPr>
        <dsp:cNvPr id="0" name=""/>
        <dsp:cNvSpPr/>
      </dsp:nvSpPr>
      <dsp:spPr>
        <a:xfrm>
          <a:off x="5594090" y="606452"/>
          <a:ext cx="1606478" cy="1606776"/>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BCF13E-5A47-4EC6-8B5D-E020D0C86473}">
      <dsp:nvSpPr>
        <dsp:cNvPr id="0" name=""/>
        <dsp:cNvSpPr/>
      </dsp:nvSpPr>
      <dsp:spPr>
        <a:xfrm>
          <a:off x="5647430" y="660021"/>
          <a:ext cx="1499798" cy="1499638"/>
        </a:xfrm>
        <a:prstGeom prst="ellipse">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err="1" smtClean="0"/>
            <a:t>HydroDEM</a:t>
          </a:r>
          <a:endParaRPr lang="en-US" sz="1300" kern="1200" dirty="0"/>
        </a:p>
      </dsp:txBody>
      <dsp:txXfrm>
        <a:off x="5861837" y="874295"/>
        <a:ext cx="1070985" cy="1071090"/>
      </dsp:txXfrm>
    </dsp:sp>
    <dsp:sp modelId="{90F07D4A-7AD4-42EA-9F54-D5B08F69A7D7}">
      <dsp:nvSpPr>
        <dsp:cNvPr id="0" name=""/>
        <dsp:cNvSpPr/>
      </dsp:nvSpPr>
      <dsp:spPr>
        <a:xfrm rot="2700000">
          <a:off x="3935683" y="608395"/>
          <a:ext cx="1602609" cy="1602609"/>
        </a:xfrm>
        <a:prstGeom prst="teardrop">
          <a:avLst>
            <a:gd name="adj" fmla="val 10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499755-981D-4A61-9B42-5BE1F15DCBB4}">
      <dsp:nvSpPr>
        <dsp:cNvPr id="0" name=""/>
        <dsp:cNvSpPr/>
      </dsp:nvSpPr>
      <dsp:spPr>
        <a:xfrm>
          <a:off x="3987089" y="660021"/>
          <a:ext cx="1499798" cy="1499638"/>
        </a:xfrm>
        <a:prstGeom prst="ellipse">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Burn Components</a:t>
          </a:r>
          <a:endParaRPr lang="en-US" sz="1300" kern="1200" dirty="0"/>
        </a:p>
      </dsp:txBody>
      <dsp:txXfrm>
        <a:off x="4201495" y="874295"/>
        <a:ext cx="1070985" cy="1071090"/>
      </dsp:txXfrm>
    </dsp:sp>
    <dsp:sp modelId="{FADC9A6E-DDC9-4D7A-B446-2362A5496EB9}">
      <dsp:nvSpPr>
        <dsp:cNvPr id="0" name=""/>
        <dsp:cNvSpPr/>
      </dsp:nvSpPr>
      <dsp:spPr>
        <a:xfrm rot="2700000">
          <a:off x="2275341" y="608395"/>
          <a:ext cx="1602609" cy="1602609"/>
        </a:xfrm>
        <a:prstGeom prst="teardrop">
          <a:avLst>
            <a:gd name="adj" fmla="val 10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969509-F797-495D-8D0A-248D588786FE}">
      <dsp:nvSpPr>
        <dsp:cNvPr id="0" name=""/>
        <dsp:cNvSpPr/>
      </dsp:nvSpPr>
      <dsp:spPr>
        <a:xfrm>
          <a:off x="2326747" y="660021"/>
          <a:ext cx="1499798" cy="1499638"/>
        </a:xfrm>
        <a:prstGeom prst="ellipse">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NED</a:t>
          </a:r>
          <a:endParaRPr lang="en-US" sz="1300" kern="1200" dirty="0"/>
        </a:p>
      </dsp:txBody>
      <dsp:txXfrm>
        <a:off x="2541153" y="874295"/>
        <a:ext cx="1070985" cy="1071090"/>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10" name="Rectangle 6"/>
          <p:cNvSpPr>
            <a:spLocks noGrp="1" noChangeArrowheads="1"/>
          </p:cNvSpPr>
          <p:nvPr>
            <p:ph type="ftr" sz="quarter" idx="2"/>
          </p:nvPr>
        </p:nvSpPr>
        <p:spPr bwMode="auto">
          <a:xfrm>
            <a:off x="0" y="8884407"/>
            <a:ext cx="2005730" cy="409887"/>
          </a:xfrm>
          <a:prstGeom prst="rect">
            <a:avLst/>
          </a:prstGeom>
          <a:noFill/>
          <a:ln w="9525">
            <a:noFill/>
            <a:miter lim="800000"/>
            <a:headEnd/>
            <a:tailEnd/>
          </a:ln>
          <a:effectLst/>
        </p:spPr>
        <p:txBody>
          <a:bodyPr vert="horz" wrap="square" lIns="93255" tIns="46628" rIns="93255" bIns="46628" numCol="1" anchor="b" anchorCtr="0" compatLnSpc="1">
            <a:prstTxWarp prst="textNoShape">
              <a:avLst/>
            </a:prstTxWarp>
          </a:bodyPr>
          <a:lstStyle>
            <a:lvl1pPr algn="l" defTabSz="933159">
              <a:defRPr sz="1200"/>
            </a:lvl1pPr>
          </a:lstStyle>
          <a:p>
            <a:pPr>
              <a:defRPr/>
            </a:pPr>
            <a:r>
              <a:rPr lang="en-US"/>
              <a:t>Tuesday March 30, 2010</a:t>
            </a:r>
          </a:p>
        </p:txBody>
      </p:sp>
      <p:sp>
        <p:nvSpPr>
          <p:cNvPr id="21511" name="Rectangle 7"/>
          <p:cNvSpPr>
            <a:spLocks noGrp="1" noChangeArrowheads="1"/>
          </p:cNvSpPr>
          <p:nvPr>
            <p:ph type="dt" sz="quarter" idx="1"/>
          </p:nvPr>
        </p:nvSpPr>
        <p:spPr bwMode="auto">
          <a:xfrm>
            <a:off x="3822399" y="8935109"/>
            <a:ext cx="3261073" cy="464820"/>
          </a:xfrm>
          <a:prstGeom prst="rect">
            <a:avLst/>
          </a:prstGeom>
          <a:noFill/>
          <a:ln w="9525">
            <a:noFill/>
            <a:miter lim="800000"/>
            <a:headEnd/>
            <a:tailEnd/>
          </a:ln>
          <a:effectLst/>
        </p:spPr>
        <p:txBody>
          <a:bodyPr vert="horz" wrap="square" lIns="93255" tIns="46628" rIns="93255" bIns="46628" numCol="1" anchor="t" anchorCtr="0" compatLnSpc="1">
            <a:prstTxWarp prst="textNoShape">
              <a:avLst/>
            </a:prstTxWarp>
          </a:bodyPr>
          <a:lstStyle>
            <a:lvl1pPr algn="l" defTabSz="933159">
              <a:defRPr sz="1200"/>
            </a:lvl1pPr>
          </a:lstStyle>
          <a:p>
            <a:pPr>
              <a:defRPr/>
            </a:pPr>
            <a:r>
              <a:rPr lang="en-US"/>
              <a:t>Application of NHDPlus for Regional SPARROW modeling </a:t>
            </a:r>
          </a:p>
        </p:txBody>
      </p:sp>
    </p:spTree>
    <p:extLst>
      <p:ext uri="{BB962C8B-B14F-4D97-AF65-F5344CB8AC3E}">
        <p14:creationId xmlns:p14="http://schemas.microsoft.com/office/powerpoint/2010/main" val="1866945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3365" cy="464820"/>
          </a:xfrm>
          <a:prstGeom prst="rect">
            <a:avLst/>
          </a:prstGeom>
          <a:noFill/>
          <a:ln w="9525">
            <a:noFill/>
            <a:miter lim="800000"/>
            <a:headEnd/>
            <a:tailEnd/>
          </a:ln>
          <a:effectLst/>
        </p:spPr>
        <p:txBody>
          <a:bodyPr vert="horz" wrap="square" lIns="93255" tIns="46628" rIns="93255" bIns="46628" numCol="1" anchor="t" anchorCtr="0" compatLnSpc="1">
            <a:prstTxWarp prst="textNoShape">
              <a:avLst/>
            </a:prstTxWarp>
          </a:bodyPr>
          <a:lstStyle>
            <a:lvl1pPr algn="l" defTabSz="933159">
              <a:defRPr sz="1200">
                <a:latin typeface="Constantia" pitchFamily="18" charset="0"/>
              </a:defRPr>
            </a:lvl1pPr>
          </a:lstStyle>
          <a:p>
            <a:pPr>
              <a:defRPr/>
            </a:pPr>
            <a:endParaRPr lang="en-US"/>
          </a:p>
        </p:txBody>
      </p:sp>
      <p:sp>
        <p:nvSpPr>
          <p:cNvPr id="18435" name="Rectangle 3"/>
          <p:cNvSpPr>
            <a:spLocks noGrp="1" noChangeArrowheads="1"/>
          </p:cNvSpPr>
          <p:nvPr>
            <p:ph type="dt" idx="1"/>
          </p:nvPr>
        </p:nvSpPr>
        <p:spPr bwMode="auto">
          <a:xfrm>
            <a:off x="3883463" y="0"/>
            <a:ext cx="2973365" cy="464820"/>
          </a:xfrm>
          <a:prstGeom prst="rect">
            <a:avLst/>
          </a:prstGeom>
          <a:noFill/>
          <a:ln w="9525">
            <a:noFill/>
            <a:miter lim="800000"/>
            <a:headEnd/>
            <a:tailEnd/>
          </a:ln>
          <a:effectLst/>
        </p:spPr>
        <p:txBody>
          <a:bodyPr vert="horz" wrap="square" lIns="93255" tIns="46628" rIns="93255" bIns="46628" numCol="1" anchor="t" anchorCtr="0" compatLnSpc="1">
            <a:prstTxWarp prst="textNoShape">
              <a:avLst/>
            </a:prstTxWarp>
          </a:bodyPr>
          <a:lstStyle>
            <a:lvl1pPr algn="r" defTabSz="933159">
              <a:defRPr sz="1200">
                <a:latin typeface="Constantia" pitchFamily="18" charset="0"/>
              </a:defRPr>
            </a:lvl1pPr>
          </a:lstStyle>
          <a:p>
            <a:pPr>
              <a:defRPr/>
            </a:pPr>
            <a:fld id="{DE4DFB1C-23E3-4739-9FBC-4A2DBE894A07}" type="datetime1">
              <a:rPr lang="en-US"/>
              <a:pPr>
                <a:defRPr/>
              </a:pPr>
              <a:t>4/12/2017</a:t>
            </a:fld>
            <a:endParaRPr lang="en-US"/>
          </a:p>
        </p:txBody>
      </p:sp>
      <p:sp>
        <p:nvSpPr>
          <p:cNvPr id="3072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84629" y="4415791"/>
            <a:ext cx="5488749" cy="4183380"/>
          </a:xfrm>
          <a:prstGeom prst="rect">
            <a:avLst/>
          </a:prstGeom>
          <a:noFill/>
          <a:ln w="9525">
            <a:noFill/>
            <a:miter lim="800000"/>
            <a:headEnd/>
            <a:tailEnd/>
          </a:ln>
          <a:effectLst/>
        </p:spPr>
        <p:txBody>
          <a:bodyPr vert="horz" wrap="square" lIns="93255" tIns="46628" rIns="93255" bIns="4662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829467"/>
            <a:ext cx="2973365" cy="464820"/>
          </a:xfrm>
          <a:prstGeom prst="rect">
            <a:avLst/>
          </a:prstGeom>
          <a:noFill/>
          <a:ln w="9525">
            <a:noFill/>
            <a:miter lim="800000"/>
            <a:headEnd/>
            <a:tailEnd/>
          </a:ln>
          <a:effectLst/>
        </p:spPr>
        <p:txBody>
          <a:bodyPr vert="horz" wrap="square" lIns="93255" tIns="46628" rIns="93255" bIns="46628" numCol="1" anchor="b" anchorCtr="0" compatLnSpc="1">
            <a:prstTxWarp prst="textNoShape">
              <a:avLst/>
            </a:prstTxWarp>
          </a:bodyPr>
          <a:lstStyle>
            <a:lvl1pPr algn="l" defTabSz="933159">
              <a:defRPr sz="1200">
                <a:latin typeface="Constantia" pitchFamily="18" charset="0"/>
              </a:defRPr>
            </a:lvl1pPr>
          </a:lstStyle>
          <a:p>
            <a:pPr>
              <a:defRPr/>
            </a:pPr>
            <a:r>
              <a:rPr lang="en-US"/>
              <a:t>Day of Week, time am/pm</a:t>
            </a:r>
          </a:p>
        </p:txBody>
      </p:sp>
      <p:sp>
        <p:nvSpPr>
          <p:cNvPr id="18439" name="Rectangle 7"/>
          <p:cNvSpPr>
            <a:spLocks noGrp="1" noChangeArrowheads="1"/>
          </p:cNvSpPr>
          <p:nvPr>
            <p:ph type="sldNum" sz="quarter" idx="5"/>
          </p:nvPr>
        </p:nvSpPr>
        <p:spPr bwMode="auto">
          <a:xfrm>
            <a:off x="3883463" y="8829467"/>
            <a:ext cx="2973365" cy="464820"/>
          </a:xfrm>
          <a:prstGeom prst="rect">
            <a:avLst/>
          </a:prstGeom>
          <a:noFill/>
          <a:ln w="9525">
            <a:noFill/>
            <a:miter lim="800000"/>
            <a:headEnd/>
            <a:tailEnd/>
          </a:ln>
          <a:effectLst/>
        </p:spPr>
        <p:txBody>
          <a:bodyPr vert="horz" wrap="square" lIns="93255" tIns="46628" rIns="93255" bIns="46628" numCol="1" anchor="b" anchorCtr="0" compatLnSpc="1">
            <a:prstTxWarp prst="textNoShape">
              <a:avLst/>
            </a:prstTxWarp>
          </a:bodyPr>
          <a:lstStyle>
            <a:lvl1pPr algn="r" defTabSz="933159">
              <a:defRPr sz="1200">
                <a:latin typeface="Constantia" pitchFamily="18" charset="0"/>
              </a:defRPr>
            </a:lvl1pPr>
          </a:lstStyle>
          <a:p>
            <a:pPr>
              <a:defRPr/>
            </a:pPr>
            <a:fld id="{AEDDC3F6-7B8D-401F-8CE1-E87F7FF90607}" type="slidenum">
              <a:rPr lang="en-US"/>
              <a:pPr>
                <a:defRPr/>
              </a:pPr>
              <a:t>‹#›</a:t>
            </a:fld>
            <a:endParaRPr lang="en-US"/>
          </a:p>
        </p:txBody>
      </p:sp>
    </p:spTree>
    <p:extLst>
      <p:ext uri="{BB962C8B-B14F-4D97-AF65-F5344CB8AC3E}">
        <p14:creationId xmlns:p14="http://schemas.microsoft.com/office/powerpoint/2010/main" val="28870976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Hello, welcome to the NHDPlus Version 2 webinar.  In this webinar we will discuss the raster components of NHDPlus. A raster is a matrix of cells or pixels organized into rows and columns were each cell is represented by a value. For example the NHDPlus catchments are created as </a:t>
            </a:r>
            <a:r>
              <a:rPr lang="en-US" sz="1200" kern="1200" dirty="0" err="1" smtClean="0">
                <a:solidFill>
                  <a:schemeClr val="tx1"/>
                </a:solidFill>
                <a:effectLst/>
                <a:latin typeface="Calibri" pitchFamily="34" charset="0"/>
                <a:ea typeface="+mn-ea"/>
                <a:cs typeface="+mn-cs"/>
              </a:rPr>
              <a:t>rasters</a:t>
            </a:r>
            <a:r>
              <a:rPr lang="en-US" sz="1200" kern="1200" dirty="0" smtClean="0">
                <a:solidFill>
                  <a:schemeClr val="tx1"/>
                </a:solidFill>
                <a:effectLst/>
                <a:latin typeface="Calibri" pitchFamily="34" charset="0"/>
                <a:ea typeface="+mn-ea"/>
                <a:cs typeface="+mn-cs"/>
              </a:rPr>
              <a:t> where the value of the raster identifies the catchment.  There are also other secondary </a:t>
            </a:r>
            <a:r>
              <a:rPr lang="en-US" sz="1200" kern="1200" dirty="0" err="1" smtClean="0">
                <a:solidFill>
                  <a:schemeClr val="tx1"/>
                </a:solidFill>
                <a:effectLst/>
                <a:latin typeface="Calibri" pitchFamily="34" charset="0"/>
                <a:ea typeface="+mn-ea"/>
                <a:cs typeface="+mn-cs"/>
              </a:rPr>
              <a:t>rasters</a:t>
            </a:r>
            <a:r>
              <a:rPr lang="en-US" sz="1200" kern="1200" dirty="0" smtClean="0">
                <a:solidFill>
                  <a:schemeClr val="tx1"/>
                </a:solidFill>
                <a:effectLst/>
                <a:latin typeface="Calibri" pitchFamily="34" charset="0"/>
                <a:ea typeface="+mn-ea"/>
                <a:cs typeface="+mn-cs"/>
              </a:rPr>
              <a:t> that are created in the catchment development process that are useful for other purposes.  We include these secondary raster components in the NHDPlusV2 dataset.</a:t>
            </a:r>
          </a:p>
          <a:p>
            <a:endParaRPr lang="en-US" sz="1200" kern="1200" dirty="0" smtClean="0">
              <a:solidFill>
                <a:schemeClr val="tx1"/>
              </a:solidFill>
              <a:effectLst/>
              <a:latin typeface="Calibri" pitchFamily="34" charset="0"/>
              <a:ea typeface="+mn-ea"/>
              <a:cs typeface="+mn-cs"/>
            </a:endParaRPr>
          </a:p>
          <a:p>
            <a:pPr fontAlgn="base"/>
            <a:r>
              <a:rPr lang="en-US" sz="1200" kern="1200" dirty="0" smtClean="0">
                <a:solidFill>
                  <a:schemeClr val="tx1"/>
                </a:solidFill>
                <a:effectLst/>
                <a:latin typeface="Calibri" pitchFamily="34" charset="0"/>
                <a:ea typeface="+mn-ea"/>
                <a:cs typeface="+mn-cs"/>
              </a:rPr>
              <a:t>The NHDPlusV2 Training Series is designed for new and experienced NHDPlus users.  To get the most from the Series, students new to NHDPlusV2 are encouraged to read up through the "NHDPlusV2 Versioning System" section of the NHDPlusV21 User Guide, download and install some NHDPlus data (as described in Exercises 0 and 1 on the web site), and spend time exploring the content of NHDPlus.  </a:t>
            </a:r>
          </a:p>
          <a:p>
            <a:pPr fontAlgn="base"/>
            <a:r>
              <a:rPr lang="en-US" sz="1200" i="1" kern="1200" dirty="0" smtClean="0">
                <a:solidFill>
                  <a:schemeClr val="tx1"/>
                </a:solidFill>
                <a:effectLst/>
                <a:latin typeface="Calibri" pitchFamily="34" charset="0"/>
                <a:ea typeface="+mn-ea"/>
                <a:cs typeface="+mn-cs"/>
              </a:rPr>
              <a:t>The Training Series does not cover how the NHDPlusV2 components were built.  This information can be found in Appendix A of the NHDPlusV21 User Guide.</a:t>
            </a:r>
            <a:endParaRPr lang="en-US" sz="1200" kern="1200" dirty="0" smtClean="0">
              <a:solidFill>
                <a:schemeClr val="tx1"/>
              </a:solidFill>
              <a:effectLst/>
              <a:latin typeface="Calibri" pitchFamily="34" charset="0"/>
              <a:ea typeface="+mn-ea"/>
              <a:cs typeface="+mn-cs"/>
            </a:endParaRPr>
          </a:p>
          <a:p>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0</a:t>
            </a:fld>
            <a:endParaRPr lang="en-US"/>
          </a:p>
        </p:txBody>
      </p:sp>
    </p:spTree>
    <p:extLst>
      <p:ext uri="{BB962C8B-B14F-4D97-AF65-F5344CB8AC3E}">
        <p14:creationId xmlns:p14="http://schemas.microsoft.com/office/powerpoint/2010/main" val="896227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Two examples of the burn components that are used to modify the “NED snapshot”, in order to create the </a:t>
            </a:r>
            <a:r>
              <a:rPr lang="en-US" sz="1200" kern="1200" dirty="0" err="1" smtClean="0">
                <a:solidFill>
                  <a:schemeClr val="tx1"/>
                </a:solidFill>
                <a:effectLst/>
                <a:latin typeface="Calibri" pitchFamily="34" charset="0"/>
                <a:ea typeface="+mn-ea"/>
                <a:cs typeface="+mn-cs"/>
              </a:rPr>
              <a:t>hydrodem</a:t>
            </a:r>
            <a:r>
              <a:rPr lang="en-US" sz="1200" kern="1200" dirty="0" smtClean="0">
                <a:solidFill>
                  <a:schemeClr val="tx1"/>
                </a:solidFill>
                <a:effectLst/>
                <a:latin typeface="Calibri" pitchFamily="34" charset="0"/>
                <a:ea typeface="+mn-ea"/>
                <a:cs typeface="+mn-cs"/>
              </a:rPr>
              <a:t>, are: (1) the “</a:t>
            </a:r>
            <a:r>
              <a:rPr lang="en-US" sz="1200" kern="1200" dirty="0" err="1" smtClean="0">
                <a:solidFill>
                  <a:schemeClr val="tx1"/>
                </a:solidFill>
                <a:effectLst/>
                <a:latin typeface="Calibri" pitchFamily="34" charset="0"/>
                <a:ea typeface="+mn-ea"/>
                <a:cs typeface="+mn-cs"/>
              </a:rPr>
              <a:t>burnline</a:t>
            </a:r>
            <a:r>
              <a:rPr lang="en-US" sz="1200" kern="1200" dirty="0" smtClean="0">
                <a:solidFill>
                  <a:schemeClr val="tx1"/>
                </a:solidFill>
                <a:effectLst/>
                <a:latin typeface="Calibri" pitchFamily="34" charset="0"/>
                <a:ea typeface="+mn-ea"/>
                <a:cs typeface="+mn-cs"/>
              </a:rPr>
              <a:t> event”, a rendering of the NHD flowlines, and (2) the watershed divides called “walls.”  The divides or wall data come from the 12-digit hydrologic unit data within the national Watershed Boundary Dataset (WBD).</a:t>
            </a:r>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9</a:t>
            </a:fld>
            <a:endParaRPr lang="en-US"/>
          </a:p>
        </p:txBody>
      </p:sp>
    </p:spTree>
    <p:extLst>
      <p:ext uri="{BB962C8B-B14F-4D97-AF65-F5344CB8AC3E}">
        <p14:creationId xmlns:p14="http://schemas.microsoft.com/office/powerpoint/2010/main" val="4070382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This figure (and the one on the next slide) illustrates how the two burn components, </a:t>
            </a:r>
            <a:r>
              <a:rPr lang="en-US" sz="1200" kern="1200" dirty="0" err="1" smtClean="0">
                <a:solidFill>
                  <a:schemeClr val="tx1"/>
                </a:solidFill>
                <a:effectLst/>
                <a:latin typeface="Calibri" pitchFamily="34" charset="0"/>
                <a:ea typeface="+mn-ea"/>
                <a:cs typeface="+mn-cs"/>
              </a:rPr>
              <a:t>burnline</a:t>
            </a:r>
            <a:r>
              <a:rPr lang="en-US" sz="1200" kern="1200" dirty="0" smtClean="0">
                <a:solidFill>
                  <a:schemeClr val="tx1"/>
                </a:solidFill>
                <a:effectLst/>
                <a:latin typeface="Calibri" pitchFamily="34" charset="0"/>
                <a:ea typeface="+mn-ea"/>
                <a:cs typeface="+mn-cs"/>
              </a:rPr>
              <a:t> event and wall, are used to modify the digital elevation model in order to create the </a:t>
            </a:r>
            <a:r>
              <a:rPr lang="en-US" sz="1200" kern="1200" dirty="0" err="1" smtClean="0">
                <a:solidFill>
                  <a:schemeClr val="tx1"/>
                </a:solidFill>
                <a:effectLst/>
                <a:latin typeface="Calibri" pitchFamily="34" charset="0"/>
                <a:ea typeface="+mn-ea"/>
                <a:cs typeface="+mn-cs"/>
              </a:rPr>
              <a:t>hydrodem</a:t>
            </a:r>
            <a:r>
              <a:rPr lang="en-US" sz="1200" kern="1200" dirty="0" smtClean="0">
                <a:solidFill>
                  <a:schemeClr val="tx1"/>
                </a:solidFill>
                <a:effectLst/>
                <a:latin typeface="Calibri" pitchFamily="34" charset="0"/>
                <a:ea typeface="+mn-ea"/>
                <a:cs typeface="+mn-cs"/>
              </a:rPr>
              <a:t>.  The sole purpose of creating the </a:t>
            </a:r>
            <a:r>
              <a:rPr lang="en-US" sz="1200" kern="1200" dirty="0" err="1" smtClean="0">
                <a:solidFill>
                  <a:schemeClr val="tx1"/>
                </a:solidFill>
                <a:effectLst/>
                <a:latin typeface="Calibri" pitchFamily="34" charset="0"/>
                <a:ea typeface="+mn-ea"/>
                <a:cs typeface="+mn-cs"/>
              </a:rPr>
              <a:t>hydrodem</a:t>
            </a:r>
            <a:r>
              <a:rPr lang="en-US" sz="1200" kern="1200" dirty="0" smtClean="0">
                <a:solidFill>
                  <a:schemeClr val="tx1"/>
                </a:solidFill>
                <a:effectLst/>
                <a:latin typeface="Calibri" pitchFamily="34" charset="0"/>
                <a:ea typeface="+mn-ea"/>
                <a:cs typeface="+mn-cs"/>
              </a:rPr>
              <a:t> is to have a surface from which a flow direction grid is created which points downward from the ridges or walls down across the land surface and to the streams.  For this purpose, the locations of the rivers, represented by the </a:t>
            </a:r>
            <a:r>
              <a:rPr lang="en-US" sz="1200" kern="1200" dirty="0" err="1" smtClean="0">
                <a:solidFill>
                  <a:schemeClr val="tx1"/>
                </a:solidFill>
                <a:effectLst/>
                <a:latin typeface="Calibri" pitchFamily="34" charset="0"/>
                <a:ea typeface="+mn-ea"/>
                <a:cs typeface="+mn-cs"/>
              </a:rPr>
              <a:t>burnline</a:t>
            </a:r>
            <a:r>
              <a:rPr lang="en-US" sz="1200" kern="1200" dirty="0" smtClean="0">
                <a:solidFill>
                  <a:schemeClr val="tx1"/>
                </a:solidFill>
                <a:effectLst/>
                <a:latin typeface="Calibri" pitchFamily="34" charset="0"/>
                <a:ea typeface="+mn-ea"/>
                <a:cs typeface="+mn-cs"/>
              </a:rPr>
              <a:t> event, are burnt into the </a:t>
            </a:r>
            <a:r>
              <a:rPr lang="en-US" sz="1200" kern="1200" dirty="0" err="1" smtClean="0">
                <a:solidFill>
                  <a:schemeClr val="tx1"/>
                </a:solidFill>
                <a:effectLst/>
                <a:latin typeface="Calibri" pitchFamily="34" charset="0"/>
                <a:ea typeface="+mn-ea"/>
                <a:cs typeface="+mn-cs"/>
              </a:rPr>
              <a:t>hydrodem</a:t>
            </a:r>
            <a:r>
              <a:rPr lang="en-US" sz="1200" kern="1200" dirty="0" smtClean="0">
                <a:solidFill>
                  <a:schemeClr val="tx1"/>
                </a:solidFill>
                <a:effectLst/>
                <a:latin typeface="Calibri" pitchFamily="34" charset="0"/>
                <a:ea typeface="+mn-ea"/>
                <a:cs typeface="+mn-cs"/>
              </a:rPr>
              <a:t>.  The surface can then be used to create the </a:t>
            </a:r>
            <a:r>
              <a:rPr lang="en-US" sz="1200" kern="1200" dirty="0" err="1" smtClean="0">
                <a:solidFill>
                  <a:schemeClr val="tx1"/>
                </a:solidFill>
                <a:effectLst/>
                <a:latin typeface="Calibri" pitchFamily="34" charset="0"/>
                <a:ea typeface="+mn-ea"/>
                <a:cs typeface="+mn-cs"/>
              </a:rPr>
              <a:t>fdr</a:t>
            </a:r>
            <a:r>
              <a:rPr lang="en-US" sz="1200" kern="1200" dirty="0" smtClean="0">
                <a:solidFill>
                  <a:schemeClr val="tx1"/>
                </a:solidFill>
                <a:effectLst/>
                <a:latin typeface="Calibri" pitchFamily="34" charset="0"/>
                <a:ea typeface="+mn-ea"/>
                <a:cs typeface="+mn-cs"/>
              </a:rPr>
              <a:t> and catchments.</a:t>
            </a:r>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10</a:t>
            </a:fld>
            <a:endParaRPr lang="en-US"/>
          </a:p>
        </p:txBody>
      </p:sp>
    </p:spTree>
    <p:extLst>
      <p:ext uri="{BB962C8B-B14F-4D97-AF65-F5344CB8AC3E}">
        <p14:creationId xmlns:p14="http://schemas.microsoft.com/office/powerpoint/2010/main" val="4220928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Catchments</a:t>
            </a:r>
            <a:r>
              <a:rPr lang="en-US" baseline="0" dirty="0" smtClean="0"/>
              <a:t> are identified by unique colors.  Each area, with a unique color, drains to a specific flowline.</a:t>
            </a:r>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11</a:t>
            </a:fld>
            <a:endParaRPr lang="en-US"/>
          </a:p>
        </p:txBody>
      </p:sp>
    </p:spTree>
    <p:extLst>
      <p:ext uri="{BB962C8B-B14F-4D97-AF65-F5344CB8AC3E}">
        <p14:creationId xmlns:p14="http://schemas.microsoft.com/office/powerpoint/2010/main" val="564118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The FDR grid is essentially made up of pointers (integers) that indicate, for any grid cell, the direction downward to the lowest of its neighboring cells.</a:t>
            </a:r>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12</a:t>
            </a:fld>
            <a:endParaRPr lang="en-US"/>
          </a:p>
        </p:txBody>
      </p:sp>
    </p:spTree>
    <p:extLst>
      <p:ext uri="{BB962C8B-B14F-4D97-AF65-F5344CB8AC3E}">
        <p14:creationId xmlns:p14="http://schemas.microsoft.com/office/powerpoint/2010/main" val="2129137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73822C-B72C-4E99-8D40-ACEA2AF8BD38}" type="slidenum">
              <a:rPr lang="en-US" altLang="en-US"/>
              <a:pPr/>
              <a:t>13</a:t>
            </a:fld>
            <a:endParaRPr lang="en-US" altLang="en-US"/>
          </a:p>
        </p:txBody>
      </p:sp>
      <p:sp>
        <p:nvSpPr>
          <p:cNvPr id="525314" name="Rectangle 2"/>
          <p:cNvSpPr>
            <a:spLocks noGrp="1" noRot="1" noChangeAspect="1" noChangeArrowheads="1" noTextEdit="1"/>
          </p:cNvSpPr>
          <p:nvPr>
            <p:ph type="sldImg"/>
          </p:nvPr>
        </p:nvSpPr>
        <p:spPr>
          <a:xfrm>
            <a:off x="1104900" y="696913"/>
            <a:ext cx="4648200" cy="3486150"/>
          </a:xfrm>
          <a:ln/>
        </p:spPr>
      </p:sp>
      <p:sp>
        <p:nvSpPr>
          <p:cNvPr id="525315" name="Rectangle 3"/>
          <p:cNvSpPr>
            <a:spLocks noGrp="1" noChangeArrowheads="1"/>
          </p:cNvSpPr>
          <p:nvPr>
            <p:ph type="body" idx="1"/>
          </p:nvPr>
        </p:nvSpPr>
        <p:spPr>
          <a:xfrm>
            <a:off x="914635" y="4416633"/>
            <a:ext cx="5028732" cy="4182960"/>
          </a:xfrm>
        </p:spPr>
        <p:txBody>
          <a:bodyPr/>
          <a:lstStyle/>
          <a:p>
            <a:r>
              <a:rPr lang="en-US" sz="1200" kern="1200" dirty="0" smtClean="0">
                <a:solidFill>
                  <a:schemeClr val="tx1"/>
                </a:solidFill>
                <a:effectLst/>
                <a:latin typeface="Calibri" pitchFamily="34" charset="0"/>
                <a:ea typeface="+mn-ea"/>
                <a:cs typeface="+mn-cs"/>
              </a:rPr>
              <a:t>This figure illustrates how the </a:t>
            </a:r>
            <a:r>
              <a:rPr lang="en-US" sz="1200" kern="1200" dirty="0" err="1" smtClean="0">
                <a:solidFill>
                  <a:schemeClr val="tx1"/>
                </a:solidFill>
                <a:effectLst/>
                <a:latin typeface="Calibri" pitchFamily="34" charset="0"/>
                <a:ea typeface="+mn-ea"/>
                <a:cs typeface="+mn-cs"/>
              </a:rPr>
              <a:t>fdr</a:t>
            </a:r>
            <a:r>
              <a:rPr lang="en-US" sz="1200" kern="1200" dirty="0" smtClean="0">
                <a:solidFill>
                  <a:schemeClr val="tx1"/>
                </a:solidFill>
                <a:effectLst/>
                <a:latin typeface="Calibri" pitchFamily="34" charset="0"/>
                <a:ea typeface="+mn-ea"/>
                <a:cs typeface="+mn-cs"/>
              </a:rPr>
              <a:t> works.  The cell within the FDR grid is populated with a one, if the lowest downward neighboring cell is to the east. If the lowest downward neighboring cell is to the southeast it is populated with a two. If the lowest downward neighboring cell is to the south it is populated with a four. And so on.  (note: the numbers follow orders within a base two numbering system).  For the purposes of NHDPlus the flow direction grid (</a:t>
            </a:r>
            <a:r>
              <a:rPr lang="en-US" sz="1200" kern="1200" dirty="0" err="1" smtClean="0">
                <a:solidFill>
                  <a:schemeClr val="tx1"/>
                </a:solidFill>
                <a:effectLst/>
                <a:latin typeface="Calibri" pitchFamily="34" charset="0"/>
                <a:ea typeface="+mn-ea"/>
                <a:cs typeface="+mn-cs"/>
              </a:rPr>
              <a:t>fdr</a:t>
            </a:r>
            <a:r>
              <a:rPr lang="en-US" sz="1200" kern="1200" dirty="0" smtClean="0">
                <a:solidFill>
                  <a:schemeClr val="tx1"/>
                </a:solidFill>
                <a:effectLst/>
                <a:latin typeface="Calibri" pitchFamily="34" charset="0"/>
                <a:ea typeface="+mn-ea"/>
                <a:cs typeface="+mn-cs"/>
              </a:rPr>
              <a:t>) is populated with a zero to indicate that it is the location of a sink.  This is where surface water exits the system and enters the ground.</a:t>
            </a:r>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This figure and that on the next slide illustrate how the cells of a flow direction grid (</a:t>
            </a:r>
            <a:r>
              <a:rPr lang="en-US" sz="1200" kern="1200" dirty="0" err="1" smtClean="0">
                <a:solidFill>
                  <a:schemeClr val="tx1"/>
                </a:solidFill>
                <a:effectLst/>
                <a:latin typeface="Calibri" pitchFamily="34" charset="0"/>
                <a:ea typeface="+mn-ea"/>
                <a:cs typeface="+mn-cs"/>
              </a:rPr>
              <a:t>fdr</a:t>
            </a:r>
            <a:r>
              <a:rPr lang="en-US" sz="1200" kern="1200" dirty="0" smtClean="0">
                <a:solidFill>
                  <a:schemeClr val="tx1"/>
                </a:solidFill>
                <a:effectLst/>
                <a:latin typeface="Calibri" pitchFamily="34" charset="0"/>
                <a:ea typeface="+mn-ea"/>
                <a:cs typeface="+mn-cs"/>
              </a:rPr>
              <a:t>) point downwards from the ridges towards the river.  Cyan colored lines, shown on this slide, represent the streams.  </a:t>
            </a:r>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14</a:t>
            </a:fld>
            <a:endParaRPr lang="en-US"/>
          </a:p>
        </p:txBody>
      </p:sp>
    </p:spTree>
    <p:extLst>
      <p:ext uri="{BB962C8B-B14F-4D97-AF65-F5344CB8AC3E}">
        <p14:creationId xmlns:p14="http://schemas.microsoft.com/office/powerpoint/2010/main" val="3450152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This figure shows the same cyan colored lines (shown here) representing the streams. The colors represent the direction of the flow. The gray cells, for example, are populated with a value of one which indicates a flow direction from west to east. Green cells are populated with value of two indicating that the flow is from the Northwest towards the southeast, again pointing towards the river or drainage system.  Dark navy blue cells in this illustration indicate a flow direction to the northeast again towards the river. </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15</a:t>
            </a:fld>
            <a:endParaRPr lang="en-US"/>
          </a:p>
        </p:txBody>
      </p:sp>
    </p:spTree>
    <p:extLst>
      <p:ext uri="{BB962C8B-B14F-4D97-AF65-F5344CB8AC3E}">
        <p14:creationId xmlns:p14="http://schemas.microsoft.com/office/powerpoint/2010/main" val="3837729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There are other uses of the flow direction grid besides creating catchments for stream segments or for sinks. Drainage areas can also be delineated for points off the stream network. Or drainage areas can be delineated from midpoints along a stream reach for some point of interest such as a sampling point.  The point of interest may not be right at the downstream end of a flowline, but rather some at some point midway up the flowline.</a:t>
            </a:r>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16</a:t>
            </a:fld>
            <a:endParaRPr lang="en-US"/>
          </a:p>
        </p:txBody>
      </p:sp>
    </p:spTree>
    <p:extLst>
      <p:ext uri="{BB962C8B-B14F-4D97-AF65-F5344CB8AC3E}">
        <p14:creationId xmlns:p14="http://schemas.microsoft.com/office/powerpoint/2010/main" val="2175335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This figure and that on the next slide illustrate these uses. For example, the surface drainage area above a point on the land surface, such as a well, or a point along a stream, such as a well location, can be determined. </a:t>
            </a:r>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17</a:t>
            </a:fld>
            <a:endParaRPr lang="en-US"/>
          </a:p>
        </p:txBody>
      </p:sp>
    </p:spTree>
    <p:extLst>
      <p:ext uri="{BB962C8B-B14F-4D97-AF65-F5344CB8AC3E}">
        <p14:creationId xmlns:p14="http://schemas.microsoft.com/office/powerpoint/2010/main" val="588751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In</a:t>
            </a:r>
            <a:r>
              <a:rPr lang="en-US" sz="1200" kern="1200" baseline="0" dirty="0" smtClean="0">
                <a:solidFill>
                  <a:schemeClr val="tx1"/>
                </a:solidFill>
                <a:effectLst/>
                <a:latin typeface="Calibri" pitchFamily="34" charset="0"/>
                <a:ea typeface="+mn-ea"/>
                <a:cs typeface="+mn-cs"/>
              </a:rPr>
              <a:t> these examples, t</a:t>
            </a:r>
            <a:r>
              <a:rPr lang="en-US" sz="1200" kern="1200" dirty="0" smtClean="0">
                <a:solidFill>
                  <a:schemeClr val="tx1"/>
                </a:solidFill>
                <a:effectLst/>
                <a:latin typeface="Calibri" pitchFamily="34" charset="0"/>
                <a:ea typeface="+mn-ea"/>
                <a:cs typeface="+mn-cs"/>
              </a:rPr>
              <a:t>he delineated area comprises only a portion of the catchment of the flowline. The stream segments are in blue, the boundary of the catchments to flowlines in red, and the smaller drainage areas within the flowline catchments are shown in green. The surface drainage area above a well (shown in green) is one such example where the </a:t>
            </a:r>
            <a:r>
              <a:rPr lang="en-US" sz="1200" kern="1200" dirty="0" err="1" smtClean="0">
                <a:solidFill>
                  <a:schemeClr val="tx1"/>
                </a:solidFill>
                <a:effectLst/>
                <a:latin typeface="Calibri" pitchFamily="34" charset="0"/>
                <a:ea typeface="+mn-ea"/>
                <a:cs typeface="+mn-cs"/>
              </a:rPr>
              <a:t>fdr</a:t>
            </a:r>
            <a:r>
              <a:rPr lang="en-US" sz="1200" kern="1200" dirty="0" smtClean="0">
                <a:solidFill>
                  <a:schemeClr val="tx1"/>
                </a:solidFill>
                <a:effectLst/>
                <a:latin typeface="Calibri" pitchFamily="34" charset="0"/>
                <a:ea typeface="+mn-ea"/>
                <a:cs typeface="+mn-cs"/>
              </a:rPr>
              <a:t> can be used to delineate a drainage area.  Similarly the drainage area above a sample site that is not at the downstream end of a NHD flowline line can be delineated by use of the </a:t>
            </a:r>
            <a:r>
              <a:rPr lang="en-US" sz="1200" kern="1200" dirty="0" err="1" smtClean="0">
                <a:solidFill>
                  <a:schemeClr val="tx1"/>
                </a:solidFill>
                <a:effectLst/>
                <a:latin typeface="Calibri" pitchFamily="34" charset="0"/>
                <a:ea typeface="+mn-ea"/>
                <a:cs typeface="+mn-cs"/>
              </a:rPr>
              <a:t>fdr</a:t>
            </a:r>
            <a:r>
              <a:rPr lang="en-US" sz="1200" kern="1200" dirty="0" smtClean="0">
                <a:solidFill>
                  <a:schemeClr val="tx1"/>
                </a:solidFill>
                <a:effectLst/>
                <a:latin typeface="Calibri" pitchFamily="34" charset="0"/>
                <a:ea typeface="+mn-ea"/>
                <a:cs typeface="+mn-cs"/>
              </a:rPr>
              <a:t> grid. An example of this is the green area shown on the left.</a:t>
            </a:r>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18</a:t>
            </a:fld>
            <a:endParaRPr lang="en-US"/>
          </a:p>
        </p:txBody>
      </p:sp>
    </p:spTree>
    <p:extLst>
      <p:ext uri="{BB962C8B-B14F-4D97-AF65-F5344CB8AC3E}">
        <p14:creationId xmlns:p14="http://schemas.microsoft.com/office/powerpoint/2010/main" val="1235217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78D361-ABD5-4548-BDC4-625B0EADFACA}" type="slidenum">
              <a:rPr lang="en-US" altLang="en-US"/>
              <a:pPr/>
              <a:t>1</a:t>
            </a:fld>
            <a:endParaRPr lang="en-US" altLang="en-US"/>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p:txBody>
          <a:bodyPr/>
          <a:lstStyle/>
          <a:p>
            <a:r>
              <a:rPr lang="en-US" sz="1200" kern="1200" dirty="0" smtClean="0">
                <a:solidFill>
                  <a:schemeClr val="tx1"/>
                </a:solidFill>
                <a:effectLst/>
                <a:latin typeface="Calibri" pitchFamily="34" charset="0"/>
                <a:ea typeface="+mn-ea"/>
                <a:cs typeface="+mn-cs"/>
              </a:rPr>
              <a:t>In this webinar we will cover the </a:t>
            </a:r>
            <a:r>
              <a:rPr lang="en-US" sz="1200" kern="1200" dirty="0" err="1" smtClean="0">
                <a:solidFill>
                  <a:schemeClr val="tx1"/>
                </a:solidFill>
                <a:effectLst/>
                <a:latin typeface="Calibri" pitchFamily="34" charset="0"/>
                <a:ea typeface="+mn-ea"/>
                <a:cs typeface="+mn-cs"/>
              </a:rPr>
              <a:t>rasters</a:t>
            </a:r>
            <a:r>
              <a:rPr lang="en-US" sz="1200" kern="1200" dirty="0" smtClean="0">
                <a:solidFill>
                  <a:schemeClr val="tx1"/>
                </a:solidFill>
                <a:effectLst/>
                <a:latin typeface="Calibri" pitchFamily="34" charset="0"/>
                <a:ea typeface="+mn-ea"/>
                <a:cs typeface="+mn-cs"/>
              </a:rPr>
              <a:t> that are included in the NHDPlusV2 data suite.  We will also cover how these components are used to develop catchments.  Finally, we will discuss some of the other possible uses of these raster components.</a:t>
            </a:r>
            <a:br>
              <a:rPr lang="en-US" sz="1200" kern="1200" dirty="0" smtClean="0">
                <a:solidFill>
                  <a:schemeClr val="tx1"/>
                </a:solidFill>
                <a:effectLst/>
                <a:latin typeface="Calibri" pitchFamily="34" charset="0"/>
                <a:ea typeface="+mn-ea"/>
                <a:cs typeface="+mn-cs"/>
              </a:rPr>
            </a:br>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Calibri" pitchFamily="34" charset="0"/>
                <a:ea typeface="+mn-ea"/>
                <a:cs typeface="+mn-cs"/>
              </a:rPr>
              <a:t>There are three other </a:t>
            </a:r>
            <a:r>
              <a:rPr lang="en-US" sz="1200" kern="1200" dirty="0" err="1" smtClean="0">
                <a:solidFill>
                  <a:schemeClr val="tx1"/>
                </a:solidFill>
                <a:effectLst/>
                <a:latin typeface="Calibri" pitchFamily="34" charset="0"/>
                <a:ea typeface="+mn-ea"/>
                <a:cs typeface="+mn-cs"/>
              </a:rPr>
              <a:t>rasters</a:t>
            </a:r>
            <a:r>
              <a:rPr lang="en-US" sz="1200" kern="1200" dirty="0" smtClean="0">
                <a:solidFill>
                  <a:schemeClr val="tx1"/>
                </a:solidFill>
                <a:effectLst/>
                <a:latin typeface="Calibri" pitchFamily="34" charset="0"/>
                <a:ea typeface="+mn-ea"/>
                <a:cs typeface="+mn-cs"/>
              </a:rPr>
              <a:t> (or grids) that are part of the NHDPlusV2 suite of data.  These are the flow accumulation (</a:t>
            </a:r>
            <a:r>
              <a:rPr lang="en-US" sz="1200" kern="1200" dirty="0" err="1" smtClean="0">
                <a:solidFill>
                  <a:schemeClr val="tx1"/>
                </a:solidFill>
                <a:effectLst/>
                <a:latin typeface="Calibri" pitchFamily="34" charset="0"/>
                <a:ea typeface="+mn-ea"/>
                <a:cs typeface="+mn-cs"/>
              </a:rPr>
              <a:t>fac</a:t>
            </a:r>
            <a:r>
              <a:rPr lang="en-US" sz="1200" kern="1200" dirty="0" smtClean="0">
                <a:solidFill>
                  <a:schemeClr val="tx1"/>
                </a:solidFill>
                <a:effectLst/>
                <a:latin typeface="Calibri" pitchFamily="34" charset="0"/>
                <a:ea typeface="+mn-ea"/>
                <a:cs typeface="+mn-cs"/>
              </a:rPr>
              <a:t>) grid, the filled area grid and the </a:t>
            </a:r>
            <a:r>
              <a:rPr lang="en-US" sz="1200" kern="1200" dirty="0" err="1" smtClean="0">
                <a:solidFill>
                  <a:schemeClr val="tx1"/>
                </a:solidFill>
                <a:effectLst/>
                <a:latin typeface="Calibri" pitchFamily="34" charset="0"/>
                <a:ea typeface="+mn-ea"/>
                <a:cs typeface="+mn-cs"/>
              </a:rPr>
              <a:t>fdrnull</a:t>
            </a:r>
            <a:r>
              <a:rPr lang="en-US" sz="1200" kern="1200" dirty="0" smtClean="0">
                <a:solidFill>
                  <a:schemeClr val="tx1"/>
                </a:solidFill>
                <a:effectLst/>
                <a:latin typeface="Calibri" pitchFamily="34" charset="0"/>
                <a:ea typeface="+mn-ea"/>
                <a:cs typeface="+mn-cs"/>
              </a:rPr>
              <a:t> grid, which are explained in the following slides.</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The flow accumulation grid (</a:t>
            </a:r>
            <a:r>
              <a:rPr lang="en-US" sz="1200" kern="1200" dirty="0" err="1" smtClean="0">
                <a:solidFill>
                  <a:schemeClr val="tx1"/>
                </a:solidFill>
                <a:effectLst/>
                <a:latin typeface="Calibri" pitchFamily="34" charset="0"/>
                <a:ea typeface="+mn-ea"/>
                <a:cs typeface="+mn-cs"/>
              </a:rPr>
              <a:t>fac</a:t>
            </a:r>
            <a:r>
              <a:rPr lang="en-US" sz="1200" kern="1200" dirty="0" smtClean="0">
                <a:solidFill>
                  <a:schemeClr val="tx1"/>
                </a:solidFill>
                <a:effectLst/>
                <a:latin typeface="Calibri" pitchFamily="34" charset="0"/>
                <a:ea typeface="+mn-ea"/>
                <a:cs typeface="+mn-cs"/>
              </a:rPr>
              <a:t>) is based on the flow direction grid (</a:t>
            </a:r>
            <a:r>
              <a:rPr lang="en-US" sz="1200" kern="1200" dirty="0" err="1" smtClean="0">
                <a:solidFill>
                  <a:schemeClr val="tx1"/>
                </a:solidFill>
                <a:effectLst/>
                <a:latin typeface="Calibri" pitchFamily="34" charset="0"/>
                <a:ea typeface="+mn-ea"/>
                <a:cs typeface="+mn-cs"/>
              </a:rPr>
              <a:t>fdr</a:t>
            </a:r>
            <a:r>
              <a:rPr lang="en-US" sz="1200" kern="1200" dirty="0" smtClean="0">
                <a:solidFill>
                  <a:schemeClr val="tx1"/>
                </a:solidFill>
                <a:effectLst/>
                <a:latin typeface="Calibri" pitchFamily="34" charset="0"/>
                <a:ea typeface="+mn-ea"/>
                <a:cs typeface="+mn-cs"/>
              </a:rPr>
              <a:t>).  The </a:t>
            </a:r>
            <a:r>
              <a:rPr lang="en-US" sz="1200" kern="1200" dirty="0" err="1" smtClean="0">
                <a:solidFill>
                  <a:schemeClr val="tx1"/>
                </a:solidFill>
                <a:effectLst/>
                <a:latin typeface="Calibri" pitchFamily="34" charset="0"/>
                <a:ea typeface="+mn-ea"/>
                <a:cs typeface="+mn-cs"/>
              </a:rPr>
              <a:t>fac</a:t>
            </a:r>
            <a:r>
              <a:rPr lang="en-US" sz="1200" kern="1200" dirty="0" smtClean="0">
                <a:solidFill>
                  <a:schemeClr val="tx1"/>
                </a:solidFill>
                <a:effectLst/>
                <a:latin typeface="Calibri" pitchFamily="34" charset="0"/>
                <a:ea typeface="+mn-ea"/>
                <a:cs typeface="+mn-cs"/>
              </a:rPr>
              <a:t> is an integer grid that represents the count of the number of cells draining to each cell within the RPU. The flow accumulation grid values only represent the number of upstream sells the drain to a given cell from within that particular RPU. Cells in upstream or adjacent RPU production units are not included. </a:t>
            </a:r>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20</a:t>
            </a:fld>
            <a:endParaRPr lang="en-US"/>
          </a:p>
        </p:txBody>
      </p:sp>
    </p:spTree>
    <p:extLst>
      <p:ext uri="{BB962C8B-B14F-4D97-AF65-F5344CB8AC3E}">
        <p14:creationId xmlns:p14="http://schemas.microsoft.com/office/powerpoint/2010/main" val="1775560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In this example the flow accumulation (</a:t>
            </a:r>
            <a:r>
              <a:rPr lang="en-US" sz="1200" kern="1200" dirty="0" err="1" smtClean="0">
                <a:solidFill>
                  <a:schemeClr val="tx1"/>
                </a:solidFill>
                <a:effectLst/>
                <a:latin typeface="Calibri" pitchFamily="34" charset="0"/>
                <a:ea typeface="+mn-ea"/>
                <a:cs typeface="+mn-cs"/>
              </a:rPr>
              <a:t>fac</a:t>
            </a:r>
            <a:r>
              <a:rPr lang="en-US" sz="1200" kern="1200" dirty="0" smtClean="0">
                <a:solidFill>
                  <a:schemeClr val="tx1"/>
                </a:solidFill>
                <a:effectLst/>
                <a:latin typeface="Calibri" pitchFamily="34" charset="0"/>
                <a:ea typeface="+mn-ea"/>
                <a:cs typeface="+mn-cs"/>
              </a:rPr>
              <a:t>) grid shows potential paths of smaller streams that may be tributary to the NHD stream network but are not included in that network. The 1:100,000 scale NHD flowlines in the network are shown here in blue. The FAC grid cells with more than 500 uphill cells are identified in red.  These red lines (raster cells) indicate potential paths of smaller streams that may drain into the streams represented by the NHD flowlines. </a:t>
            </a:r>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21</a:t>
            </a:fld>
            <a:endParaRPr lang="en-US"/>
          </a:p>
        </p:txBody>
      </p:sp>
    </p:spTree>
    <p:extLst>
      <p:ext uri="{BB962C8B-B14F-4D97-AF65-F5344CB8AC3E}">
        <p14:creationId xmlns:p14="http://schemas.microsoft.com/office/powerpoint/2010/main" val="356578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6350" algn="just">
              <a:lnSpc>
                <a:spcPct val="97700"/>
              </a:lnSpc>
            </a:pPr>
            <a:r>
              <a:rPr lang="en-US" sz="1200" kern="1200" dirty="0" smtClean="0">
                <a:solidFill>
                  <a:schemeClr val="tx1"/>
                </a:solidFill>
                <a:effectLst/>
                <a:latin typeface="Calibri" pitchFamily="34" charset="0"/>
                <a:ea typeface="+mn-ea"/>
                <a:cs typeface="+mn-cs"/>
              </a:rPr>
              <a:t>The </a:t>
            </a:r>
            <a:r>
              <a:rPr lang="en-US" sz="1200" kern="1200" dirty="0" err="1" smtClean="0">
                <a:solidFill>
                  <a:schemeClr val="tx1"/>
                </a:solidFill>
                <a:effectLst/>
                <a:latin typeface="Calibri" pitchFamily="34" charset="0"/>
                <a:ea typeface="+mn-ea"/>
                <a:cs typeface="+mn-cs"/>
              </a:rPr>
              <a:t>fdrnull</a:t>
            </a:r>
            <a:r>
              <a:rPr lang="en-US" sz="1200" kern="1200" baseline="0" dirty="0" smtClean="0">
                <a:solidFill>
                  <a:schemeClr val="tx1"/>
                </a:solidFill>
                <a:effectLst/>
                <a:latin typeface="Calibri" pitchFamily="34" charset="0"/>
                <a:ea typeface="+mn-ea"/>
                <a:cs typeface="+mn-cs"/>
              </a:rPr>
              <a:t> grid is just like the </a:t>
            </a:r>
            <a:r>
              <a:rPr lang="en-US" sz="1200" kern="1200" baseline="0" dirty="0" err="1" smtClean="0">
                <a:solidFill>
                  <a:schemeClr val="tx1"/>
                </a:solidFill>
                <a:effectLst/>
                <a:latin typeface="Calibri" pitchFamily="34" charset="0"/>
                <a:ea typeface="+mn-ea"/>
                <a:cs typeface="+mn-cs"/>
              </a:rPr>
              <a:t>fdr</a:t>
            </a:r>
            <a:r>
              <a:rPr lang="en-US" sz="1200" kern="1200" baseline="0" dirty="0" smtClean="0">
                <a:solidFill>
                  <a:schemeClr val="tx1"/>
                </a:solidFill>
                <a:effectLst/>
                <a:latin typeface="Calibri" pitchFamily="34" charset="0"/>
                <a:ea typeface="+mn-ea"/>
                <a:cs typeface="+mn-cs"/>
              </a:rPr>
              <a:t> grid, except the stream cells, at flowlines, are replaced with “</a:t>
            </a:r>
            <a:r>
              <a:rPr lang="en-US" sz="1200" kern="1200" baseline="0" dirty="0" err="1" smtClean="0">
                <a:solidFill>
                  <a:schemeClr val="tx1"/>
                </a:solidFill>
                <a:effectLst/>
                <a:latin typeface="Calibri" pitchFamily="34" charset="0"/>
                <a:ea typeface="+mn-ea"/>
                <a:cs typeface="+mn-cs"/>
              </a:rPr>
              <a:t>NoData</a:t>
            </a:r>
            <a:r>
              <a:rPr lang="en-US" sz="1200" kern="1200" baseline="0" dirty="0" smtClean="0">
                <a:solidFill>
                  <a:schemeClr val="tx1"/>
                </a:solidFill>
                <a:effectLst/>
                <a:latin typeface="Calibri" pitchFamily="34" charset="0"/>
                <a:ea typeface="+mn-ea"/>
                <a:cs typeface="+mn-cs"/>
              </a:rPr>
              <a:t>”. </a:t>
            </a:r>
            <a:r>
              <a:rPr lang="en-US" sz="1200" kern="1200" dirty="0" smtClean="0">
                <a:solidFill>
                  <a:schemeClr val="tx1"/>
                </a:solidFill>
                <a:effectLst/>
                <a:latin typeface="Calibri" pitchFamily="34" charset="0"/>
                <a:ea typeface="+mn-ea"/>
                <a:cs typeface="+mn-cs"/>
              </a:rPr>
              <a:t>It too is based on the hydrologically conditioned digital elevation model.</a:t>
            </a:r>
            <a:r>
              <a:rPr lang="en-US" sz="1200" kern="1200" baseline="0" dirty="0" smtClean="0">
                <a:solidFill>
                  <a:schemeClr val="tx1"/>
                </a:solidFill>
                <a:effectLst/>
                <a:latin typeface="Calibri" pitchFamily="34" charset="0"/>
                <a:ea typeface="+mn-ea"/>
                <a:cs typeface="+mn-cs"/>
              </a:rPr>
              <a:t> </a:t>
            </a:r>
            <a:r>
              <a:rPr lang="en-US" sz="1200" kern="1200" dirty="0" smtClean="0">
                <a:solidFill>
                  <a:schemeClr val="tx1"/>
                </a:solidFill>
                <a:effectLst/>
                <a:latin typeface="Calibri" pitchFamily="34" charset="0"/>
                <a:ea typeface="+mn-ea"/>
                <a:cs typeface="+mn-cs"/>
              </a:rPr>
              <a:t>This modified </a:t>
            </a:r>
            <a:r>
              <a:rPr lang="en-US" sz="1200" kern="1200" dirty="0" err="1" smtClean="0">
                <a:solidFill>
                  <a:schemeClr val="tx1"/>
                </a:solidFill>
                <a:effectLst/>
                <a:latin typeface="Calibri" pitchFamily="34" charset="0"/>
                <a:ea typeface="+mn-ea"/>
                <a:cs typeface="+mn-cs"/>
              </a:rPr>
              <a:t>flowdirection</a:t>
            </a:r>
            <a:r>
              <a:rPr lang="en-US" sz="1200" kern="1200" dirty="0" smtClean="0">
                <a:solidFill>
                  <a:schemeClr val="tx1"/>
                </a:solidFill>
                <a:effectLst/>
                <a:latin typeface="Calibri" pitchFamily="34" charset="0"/>
                <a:ea typeface="+mn-ea"/>
                <a:cs typeface="+mn-cs"/>
              </a:rPr>
              <a:t> grid is useful in determining how far</a:t>
            </a:r>
            <a:r>
              <a:rPr lang="en-US" sz="1200" kern="1200" baseline="0" dirty="0" smtClean="0">
                <a:solidFill>
                  <a:schemeClr val="tx1"/>
                </a:solidFill>
                <a:effectLst/>
                <a:latin typeface="Calibri" pitchFamily="34" charset="0"/>
                <a:ea typeface="+mn-ea"/>
                <a:cs typeface="+mn-cs"/>
              </a:rPr>
              <a:t> </a:t>
            </a:r>
            <a:r>
              <a:rPr lang="en-US" sz="1200" kern="1200" dirty="0" smtClean="0">
                <a:solidFill>
                  <a:schemeClr val="tx1"/>
                </a:solidFill>
                <a:effectLst/>
                <a:latin typeface="Calibri" pitchFamily="34" charset="0"/>
                <a:ea typeface="+mn-ea"/>
                <a:cs typeface="+mn-cs"/>
              </a:rPr>
              <a:t>downhill it is from any point within a catchment to the flowline.</a:t>
            </a:r>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22</a:t>
            </a:fld>
            <a:endParaRPr lang="en-US"/>
          </a:p>
        </p:txBody>
      </p:sp>
    </p:spTree>
    <p:extLst>
      <p:ext uri="{BB962C8B-B14F-4D97-AF65-F5344CB8AC3E}">
        <p14:creationId xmlns:p14="http://schemas.microsoft.com/office/powerpoint/2010/main" val="17755608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This figure illustrates how the </a:t>
            </a:r>
            <a:r>
              <a:rPr lang="en-US" sz="1200" kern="1200" dirty="0" err="1" smtClean="0">
                <a:solidFill>
                  <a:schemeClr val="tx1"/>
                </a:solidFill>
                <a:effectLst/>
                <a:latin typeface="Calibri" pitchFamily="34" charset="0"/>
                <a:ea typeface="+mn-ea"/>
                <a:cs typeface="+mn-cs"/>
              </a:rPr>
              <a:t>fdrnull</a:t>
            </a:r>
            <a:r>
              <a:rPr lang="en-US" sz="1200" kern="1200" dirty="0" smtClean="0">
                <a:solidFill>
                  <a:schemeClr val="tx1"/>
                </a:solidFill>
                <a:effectLst/>
                <a:latin typeface="Calibri" pitchFamily="34" charset="0"/>
                <a:ea typeface="+mn-ea"/>
                <a:cs typeface="+mn-cs"/>
              </a:rPr>
              <a:t> grid can be used in conjunction with the “</a:t>
            </a:r>
            <a:r>
              <a:rPr lang="en-US" sz="1200" kern="1200" dirty="0" err="1" smtClean="0">
                <a:solidFill>
                  <a:schemeClr val="tx1"/>
                </a:solidFill>
                <a:effectLst/>
                <a:latin typeface="Calibri" pitchFamily="34" charset="0"/>
                <a:ea typeface="+mn-ea"/>
                <a:cs typeface="+mn-cs"/>
              </a:rPr>
              <a:t>flowlength</a:t>
            </a:r>
            <a:r>
              <a:rPr lang="en-US" sz="1200" kern="1200" dirty="0" smtClean="0">
                <a:solidFill>
                  <a:schemeClr val="tx1"/>
                </a:solidFill>
                <a:effectLst/>
                <a:latin typeface="Calibri" pitchFamily="34" charset="0"/>
                <a:ea typeface="+mn-ea"/>
                <a:cs typeface="+mn-cs"/>
              </a:rPr>
              <a:t>” command to measure distances from each cell location within a catchment to its flowline. The orange shaded areas use the results of such an operation to identify a 500-meter buffer around the flowlines. Further variations of this would be to replace any networked waterbody areas as “no data” as well. In this case similar buffer zones could be created around waterbodies.</a:t>
            </a:r>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23</a:t>
            </a:fld>
            <a:endParaRPr lang="en-US"/>
          </a:p>
        </p:txBody>
      </p:sp>
    </p:spTree>
    <p:extLst>
      <p:ext uri="{BB962C8B-B14F-4D97-AF65-F5344CB8AC3E}">
        <p14:creationId xmlns:p14="http://schemas.microsoft.com/office/powerpoint/2010/main" val="3391240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pPr>
            <a:r>
              <a:rPr lang="en-US" sz="1200" kern="1200" dirty="0" smtClean="0">
                <a:solidFill>
                  <a:schemeClr val="tx1"/>
                </a:solidFill>
                <a:effectLst/>
                <a:latin typeface="Calibri" pitchFamily="34" charset="0"/>
                <a:ea typeface="+mn-ea"/>
                <a:cs typeface="+mn-cs"/>
              </a:rPr>
              <a:t>The last NHDPlus raster component is the filled area grid.  The “</a:t>
            </a:r>
            <a:r>
              <a:rPr lang="en-US" sz="1200" kern="1200" dirty="0" err="1" smtClean="0">
                <a:solidFill>
                  <a:schemeClr val="tx1"/>
                </a:solidFill>
                <a:effectLst/>
                <a:latin typeface="Calibri" pitchFamily="34" charset="0"/>
                <a:ea typeface="+mn-ea"/>
                <a:cs typeface="+mn-cs"/>
              </a:rPr>
              <a:t>filledarea</a:t>
            </a:r>
            <a:r>
              <a:rPr lang="en-US" sz="1200" kern="1200" dirty="0" smtClean="0">
                <a:solidFill>
                  <a:schemeClr val="tx1"/>
                </a:solidFill>
                <a:effectLst/>
                <a:latin typeface="Calibri" pitchFamily="34" charset="0"/>
                <a:ea typeface="+mn-ea"/>
                <a:cs typeface="+mn-cs"/>
              </a:rPr>
              <a:t>” grid identifies all cells for which conditioned elevations were raised by the “fill” process used while creating the </a:t>
            </a:r>
            <a:r>
              <a:rPr lang="en-US" sz="1200" kern="1200" dirty="0" err="1" smtClean="0">
                <a:solidFill>
                  <a:schemeClr val="tx1"/>
                </a:solidFill>
                <a:effectLst/>
                <a:latin typeface="Calibri" pitchFamily="34" charset="0"/>
                <a:ea typeface="+mn-ea"/>
                <a:cs typeface="+mn-cs"/>
              </a:rPr>
              <a:t>hydrodem</a:t>
            </a:r>
            <a:r>
              <a:rPr lang="en-US" sz="1200" kern="1200" dirty="0" smtClean="0">
                <a:solidFill>
                  <a:schemeClr val="tx1"/>
                </a:solidFill>
                <a:effectLst/>
                <a:latin typeface="Calibri" pitchFamily="34" charset="0"/>
                <a:ea typeface="+mn-ea"/>
                <a:cs typeface="+mn-cs"/>
              </a:rPr>
              <a:t>. After burning in the streams, the last step in creating the </a:t>
            </a:r>
            <a:r>
              <a:rPr lang="en-US" sz="1200" kern="1200" dirty="0" err="1" smtClean="0">
                <a:solidFill>
                  <a:schemeClr val="tx1"/>
                </a:solidFill>
                <a:effectLst/>
                <a:latin typeface="Calibri" pitchFamily="34" charset="0"/>
                <a:ea typeface="+mn-ea"/>
                <a:cs typeface="+mn-cs"/>
              </a:rPr>
              <a:t>hydrodem</a:t>
            </a:r>
            <a:r>
              <a:rPr lang="en-US" sz="1200" kern="1200" dirty="0" smtClean="0">
                <a:solidFill>
                  <a:schemeClr val="tx1"/>
                </a:solidFill>
                <a:effectLst/>
                <a:latin typeface="Calibri" pitchFamily="34" charset="0"/>
                <a:ea typeface="+mn-ea"/>
                <a:cs typeface="+mn-cs"/>
              </a:rPr>
              <a:t> is running a “fill” command. The purpose of this is to fill any small pockets within the </a:t>
            </a:r>
            <a:r>
              <a:rPr lang="en-US" sz="1200" kern="1200" dirty="0" err="1" smtClean="0">
                <a:solidFill>
                  <a:schemeClr val="tx1"/>
                </a:solidFill>
                <a:effectLst/>
                <a:latin typeface="Calibri" pitchFamily="34" charset="0"/>
                <a:ea typeface="+mn-ea"/>
                <a:cs typeface="+mn-cs"/>
              </a:rPr>
              <a:t>hydrodem</a:t>
            </a:r>
            <a:r>
              <a:rPr lang="en-US" sz="1200" kern="1200" dirty="0" smtClean="0">
                <a:solidFill>
                  <a:schemeClr val="tx1"/>
                </a:solidFill>
                <a:effectLst/>
                <a:latin typeface="Calibri" pitchFamily="34" charset="0"/>
                <a:ea typeface="+mn-ea"/>
                <a:cs typeface="+mn-cs"/>
              </a:rPr>
              <a:t> so that the subsequent </a:t>
            </a:r>
            <a:r>
              <a:rPr lang="en-US" sz="1200" kern="1200" dirty="0" err="1" smtClean="0">
                <a:solidFill>
                  <a:schemeClr val="tx1"/>
                </a:solidFill>
                <a:effectLst/>
                <a:latin typeface="Calibri" pitchFamily="34" charset="0"/>
                <a:ea typeface="+mn-ea"/>
                <a:cs typeface="+mn-cs"/>
              </a:rPr>
              <a:t>flowdirection</a:t>
            </a:r>
            <a:r>
              <a:rPr lang="en-US" sz="1200" kern="1200" dirty="0" smtClean="0">
                <a:solidFill>
                  <a:schemeClr val="tx1"/>
                </a:solidFill>
                <a:effectLst/>
                <a:latin typeface="Calibri" pitchFamily="34" charset="0"/>
                <a:ea typeface="+mn-ea"/>
                <a:cs typeface="+mn-cs"/>
              </a:rPr>
              <a:t> grid always points downward towards the flowlines (or to identified off-network sink locations). If, however, there are conflicts in the information contained in the input datasets that define the location of the ridges, the topographic configuration of the land surface, and location of the streams, then large areas can be filled in or raised by running the fill command. The </a:t>
            </a:r>
            <a:r>
              <a:rPr lang="en-US" sz="1200" kern="1200" dirty="0" err="1" smtClean="0">
                <a:solidFill>
                  <a:schemeClr val="tx1"/>
                </a:solidFill>
                <a:effectLst/>
                <a:latin typeface="Calibri" pitchFamily="34" charset="0"/>
                <a:ea typeface="+mn-ea"/>
                <a:cs typeface="+mn-cs"/>
              </a:rPr>
              <a:t>filledarea</a:t>
            </a:r>
            <a:r>
              <a:rPr lang="en-US" sz="1200" kern="1200" dirty="0" smtClean="0">
                <a:solidFill>
                  <a:schemeClr val="tx1"/>
                </a:solidFill>
                <a:effectLst/>
                <a:latin typeface="Calibri" pitchFamily="34" charset="0"/>
                <a:ea typeface="+mn-ea"/>
                <a:cs typeface="+mn-cs"/>
              </a:rPr>
              <a:t> grid is thus a useful part of the quality control process of creating catchments. Large areas may help identify inconsistencies in the ingredient (input) datasets. </a:t>
            </a:r>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24</a:t>
            </a:fld>
            <a:endParaRPr lang="en-US"/>
          </a:p>
        </p:txBody>
      </p:sp>
    </p:spTree>
    <p:extLst>
      <p:ext uri="{BB962C8B-B14F-4D97-AF65-F5344CB8AC3E}">
        <p14:creationId xmlns:p14="http://schemas.microsoft.com/office/powerpoint/2010/main" val="1775560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This slide shows an example use of the </a:t>
            </a:r>
            <a:r>
              <a:rPr lang="en-US" sz="1200" i="1" kern="1200" dirty="0" err="1" smtClean="0">
                <a:solidFill>
                  <a:schemeClr val="tx1"/>
                </a:solidFill>
                <a:effectLst/>
                <a:latin typeface="Calibri" pitchFamily="34" charset="0"/>
                <a:ea typeface="+mn-ea"/>
                <a:cs typeface="+mn-cs"/>
              </a:rPr>
              <a:t>filledarea</a:t>
            </a:r>
            <a:r>
              <a:rPr lang="en-US" sz="1200" kern="1200" dirty="0" smtClean="0">
                <a:solidFill>
                  <a:schemeClr val="tx1"/>
                </a:solidFill>
                <a:effectLst/>
                <a:latin typeface="Calibri" pitchFamily="34" charset="0"/>
                <a:ea typeface="+mn-ea"/>
                <a:cs typeface="+mn-cs"/>
              </a:rPr>
              <a:t> grid. The figure shows a large area that was filled during the creation of the </a:t>
            </a:r>
            <a:r>
              <a:rPr lang="en-US" sz="1200" kern="1200" dirty="0" err="1" smtClean="0">
                <a:solidFill>
                  <a:schemeClr val="tx1"/>
                </a:solidFill>
                <a:effectLst/>
                <a:latin typeface="Calibri" pitchFamily="34" charset="0"/>
                <a:ea typeface="+mn-ea"/>
                <a:cs typeface="+mn-cs"/>
              </a:rPr>
              <a:t>hydrodem</a:t>
            </a:r>
            <a:r>
              <a:rPr lang="en-US" sz="1200" kern="1200" dirty="0" smtClean="0">
                <a:solidFill>
                  <a:schemeClr val="tx1"/>
                </a:solidFill>
                <a:effectLst/>
                <a:latin typeface="Calibri" pitchFamily="34" charset="0"/>
                <a:ea typeface="+mn-ea"/>
                <a:cs typeface="+mn-cs"/>
              </a:rPr>
              <a:t> for this area. It is indicative of an inconsistency between (1) the NHD which is shown as blue lines, (2) the WBD divides which are shown as thick red lines, and (3) the underlying topography of the NED snapshot.  The resultant catchments boundaries are shown as thin red lines. In this case the inconsistency resulted is an incorrect exit point from the WBD </a:t>
            </a:r>
            <a:r>
              <a:rPr lang="en-US" sz="1200" kern="1200" dirty="0" err="1" smtClean="0">
                <a:solidFill>
                  <a:schemeClr val="tx1"/>
                </a:solidFill>
                <a:effectLst/>
                <a:latin typeface="Calibri" pitchFamily="34" charset="0"/>
                <a:ea typeface="+mn-ea"/>
                <a:cs typeface="+mn-cs"/>
              </a:rPr>
              <a:t>Subwatershed</a:t>
            </a:r>
            <a:r>
              <a:rPr lang="en-US" sz="1200" kern="1200" dirty="0" smtClean="0">
                <a:solidFill>
                  <a:schemeClr val="tx1"/>
                </a:solidFill>
                <a:effectLst/>
                <a:latin typeface="Calibri" pitchFamily="34" charset="0"/>
                <a:ea typeface="+mn-ea"/>
                <a:cs typeface="+mn-cs"/>
              </a:rPr>
              <a:t>. A flowline crosses the WBD wall (in the northwestern part of the WBD </a:t>
            </a:r>
            <a:r>
              <a:rPr lang="en-US" sz="1200" kern="1200" dirty="0" err="1" smtClean="0">
                <a:solidFill>
                  <a:schemeClr val="tx1"/>
                </a:solidFill>
                <a:effectLst/>
                <a:latin typeface="Calibri" pitchFamily="34" charset="0"/>
                <a:ea typeface="+mn-ea"/>
                <a:cs typeface="+mn-cs"/>
              </a:rPr>
              <a:t>Subwatershed</a:t>
            </a:r>
            <a:r>
              <a:rPr lang="en-US" sz="1200" kern="1200" dirty="0" smtClean="0">
                <a:solidFill>
                  <a:schemeClr val="tx1"/>
                </a:solidFill>
                <a:effectLst/>
                <a:latin typeface="Calibri" pitchFamily="34" charset="0"/>
                <a:ea typeface="+mn-ea"/>
                <a:cs typeface="+mn-cs"/>
              </a:rPr>
              <a:t>) at a point which is not the outlet for that WBD </a:t>
            </a:r>
            <a:r>
              <a:rPr lang="en-US" sz="1200" kern="1200" dirty="0" err="1" smtClean="0">
                <a:solidFill>
                  <a:schemeClr val="tx1"/>
                </a:solidFill>
                <a:effectLst/>
                <a:latin typeface="Calibri" pitchFamily="34" charset="0"/>
                <a:ea typeface="+mn-ea"/>
                <a:cs typeface="+mn-cs"/>
              </a:rPr>
              <a:t>Subwatershed</a:t>
            </a:r>
            <a:r>
              <a:rPr lang="en-US" sz="1200" kern="1200" dirty="0" smtClean="0">
                <a:solidFill>
                  <a:schemeClr val="tx1"/>
                </a:solidFill>
                <a:effectLst/>
                <a:latin typeface="Calibri" pitchFamily="34" charset="0"/>
                <a:ea typeface="+mn-ea"/>
                <a:cs typeface="+mn-cs"/>
              </a:rPr>
              <a:t>. In the model, the crossing creates a breach in the wall. Also this </a:t>
            </a:r>
            <a:r>
              <a:rPr lang="en-US" sz="1200" kern="1200" dirty="0" err="1" smtClean="0">
                <a:solidFill>
                  <a:schemeClr val="tx1"/>
                </a:solidFill>
                <a:effectLst/>
                <a:latin typeface="Calibri" pitchFamily="34" charset="0"/>
                <a:ea typeface="+mn-ea"/>
                <a:cs typeface="+mn-cs"/>
              </a:rPr>
              <a:t>Subwatershed</a:t>
            </a:r>
            <a:r>
              <a:rPr lang="en-US" sz="1200" kern="1200" dirty="0" smtClean="0">
                <a:solidFill>
                  <a:schemeClr val="tx1"/>
                </a:solidFill>
                <a:effectLst/>
                <a:latin typeface="Calibri" pitchFamily="34" charset="0"/>
                <a:ea typeface="+mn-ea"/>
                <a:cs typeface="+mn-cs"/>
              </a:rPr>
              <a:t> has no flowlines within it nor NHDPlus sinks. Yet, it is not identified as a closed </a:t>
            </a:r>
            <a:r>
              <a:rPr lang="en-US" sz="1200" kern="1200" dirty="0" err="1" smtClean="0">
                <a:solidFill>
                  <a:schemeClr val="tx1"/>
                </a:solidFill>
                <a:effectLst/>
                <a:latin typeface="Calibri" pitchFamily="34" charset="0"/>
                <a:ea typeface="+mn-ea"/>
                <a:cs typeface="+mn-cs"/>
              </a:rPr>
              <a:t>Subwatershed</a:t>
            </a:r>
            <a:r>
              <a:rPr lang="en-US" sz="1200" kern="1200" dirty="0" smtClean="0">
                <a:solidFill>
                  <a:schemeClr val="tx1"/>
                </a:solidFill>
                <a:effectLst/>
                <a:latin typeface="Calibri" pitchFamily="34" charset="0"/>
                <a:ea typeface="+mn-ea"/>
                <a:cs typeface="+mn-cs"/>
              </a:rPr>
              <a:t>. This situation creates an inconsistency where the fill command fills a large area until the cells within the </a:t>
            </a:r>
            <a:r>
              <a:rPr lang="en-US" sz="1200" kern="1200" dirty="0" err="1" smtClean="0">
                <a:solidFill>
                  <a:schemeClr val="tx1"/>
                </a:solidFill>
                <a:effectLst/>
                <a:latin typeface="Calibri" pitchFamily="34" charset="0"/>
                <a:ea typeface="+mn-ea"/>
                <a:cs typeface="+mn-cs"/>
              </a:rPr>
              <a:t>Subwatershed</a:t>
            </a:r>
            <a:r>
              <a:rPr lang="en-US" sz="1200" kern="1200" dirty="0" smtClean="0">
                <a:solidFill>
                  <a:schemeClr val="tx1"/>
                </a:solidFill>
                <a:effectLst/>
                <a:latin typeface="Calibri" pitchFamily="34" charset="0"/>
                <a:ea typeface="+mn-ea"/>
                <a:cs typeface="+mn-cs"/>
              </a:rPr>
              <a:t> fill up to the elevation of the breach in the wall (where the flowline crosses the WBD divide). The lowest point within the </a:t>
            </a:r>
            <a:r>
              <a:rPr lang="en-US" sz="1200" kern="1200" dirty="0" err="1" smtClean="0">
                <a:solidFill>
                  <a:schemeClr val="tx1"/>
                </a:solidFill>
                <a:effectLst/>
                <a:latin typeface="Calibri" pitchFamily="34" charset="0"/>
                <a:ea typeface="+mn-ea"/>
                <a:cs typeface="+mn-cs"/>
              </a:rPr>
              <a:t>Subwatershed</a:t>
            </a:r>
            <a:r>
              <a:rPr lang="en-US" sz="1200" kern="1200" dirty="0" smtClean="0">
                <a:solidFill>
                  <a:schemeClr val="tx1"/>
                </a:solidFill>
                <a:effectLst/>
                <a:latin typeface="Calibri" pitchFamily="34" charset="0"/>
                <a:ea typeface="+mn-ea"/>
                <a:cs typeface="+mn-cs"/>
              </a:rPr>
              <a:t> must be elsewhere and should be represented by either a flowline or a sink.</a:t>
            </a:r>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25</a:t>
            </a:fld>
            <a:endParaRPr lang="en-US"/>
          </a:p>
        </p:txBody>
      </p:sp>
    </p:spTree>
    <p:extLst>
      <p:ext uri="{BB962C8B-B14F-4D97-AF65-F5344CB8AC3E}">
        <p14:creationId xmlns:p14="http://schemas.microsoft.com/office/powerpoint/2010/main" val="33287508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Additional Resource information on </a:t>
            </a:r>
            <a:r>
              <a:rPr lang="en-US" sz="1200" kern="1200" dirty="0" err="1" smtClean="0">
                <a:solidFill>
                  <a:schemeClr val="tx1"/>
                </a:solidFill>
                <a:effectLst/>
                <a:latin typeface="Calibri" pitchFamily="34" charset="0"/>
                <a:ea typeface="+mn-ea"/>
                <a:cs typeface="+mn-cs"/>
              </a:rPr>
              <a:t>NHDPlus</a:t>
            </a:r>
            <a:r>
              <a:rPr lang="en-US" sz="1200" kern="1200" dirty="0" smtClean="0">
                <a:solidFill>
                  <a:schemeClr val="tx1"/>
                </a:solidFill>
                <a:effectLst/>
                <a:latin typeface="Calibri" pitchFamily="34" charset="0"/>
                <a:ea typeface="+mn-ea"/>
                <a:cs typeface="+mn-cs"/>
              </a:rPr>
              <a:t> is available from the </a:t>
            </a:r>
            <a:r>
              <a:rPr lang="en-US" sz="1200" kern="1200" dirty="0" err="1" smtClean="0">
                <a:solidFill>
                  <a:schemeClr val="tx1"/>
                </a:solidFill>
                <a:effectLst/>
                <a:latin typeface="Calibri" pitchFamily="34" charset="0"/>
                <a:ea typeface="+mn-ea"/>
                <a:cs typeface="+mn-cs"/>
              </a:rPr>
              <a:t>NHDPlus</a:t>
            </a:r>
            <a:r>
              <a:rPr lang="en-US" sz="1200" kern="1200" dirty="0" smtClean="0">
                <a:solidFill>
                  <a:schemeClr val="tx1"/>
                </a:solidFill>
                <a:effectLst/>
                <a:latin typeface="Calibri" pitchFamily="34" charset="0"/>
                <a:ea typeface="+mn-ea"/>
                <a:cs typeface="+mn-cs"/>
              </a:rPr>
              <a:t> website documentation page.  You are encouraged to read and reference the NHDPlusV21 User Guide and other </a:t>
            </a:r>
            <a:r>
              <a:rPr lang="en-US" sz="1200" kern="1200" dirty="0" err="1" smtClean="0">
                <a:solidFill>
                  <a:schemeClr val="tx1"/>
                </a:solidFill>
                <a:effectLst/>
                <a:latin typeface="Calibri" pitchFamily="34" charset="0"/>
                <a:ea typeface="+mn-ea"/>
                <a:cs typeface="+mn-cs"/>
              </a:rPr>
              <a:t>NHDPlus</a:t>
            </a:r>
            <a:r>
              <a:rPr lang="en-US" sz="1200" kern="1200" dirty="0" smtClean="0">
                <a:solidFill>
                  <a:schemeClr val="tx1"/>
                </a:solidFill>
                <a:effectLst/>
                <a:latin typeface="Calibri" pitchFamily="34" charset="0"/>
                <a:ea typeface="+mn-ea"/>
                <a:cs typeface="+mn-cs"/>
              </a:rPr>
              <a:t> documentation.</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The </a:t>
            </a:r>
            <a:r>
              <a:rPr lang="en-US" sz="1200" kern="1200" dirty="0" err="1" smtClean="0">
                <a:solidFill>
                  <a:schemeClr val="tx1"/>
                </a:solidFill>
                <a:effectLst/>
                <a:latin typeface="Calibri" pitchFamily="34" charset="0"/>
                <a:ea typeface="+mn-ea"/>
                <a:cs typeface="+mn-cs"/>
              </a:rPr>
              <a:t>NHDPlus</a:t>
            </a:r>
            <a:r>
              <a:rPr lang="en-US" sz="1200" kern="1200" dirty="0" smtClean="0">
                <a:solidFill>
                  <a:schemeClr val="tx1"/>
                </a:solidFill>
                <a:effectLst/>
                <a:latin typeface="Calibri" pitchFamily="34" charset="0"/>
                <a:ea typeface="+mn-ea"/>
                <a:cs typeface="+mn-cs"/>
              </a:rPr>
              <a:t> team maintains a user email list and periodically sends emails regarding new tools, data, documentation, and events.  If you would like to be on the user list, send an email to NHDPlus@hscnet.com</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The </a:t>
            </a:r>
            <a:r>
              <a:rPr lang="en-US" sz="1200" kern="1200" dirty="0" err="1" smtClean="0">
                <a:solidFill>
                  <a:schemeClr val="tx1"/>
                </a:solidFill>
                <a:effectLst/>
                <a:latin typeface="Calibri" pitchFamily="34" charset="0"/>
                <a:ea typeface="+mn-ea"/>
                <a:cs typeface="+mn-cs"/>
              </a:rPr>
              <a:t>NHDPlus</a:t>
            </a:r>
            <a:r>
              <a:rPr lang="en-US" sz="1200" kern="1200" dirty="0" smtClean="0">
                <a:solidFill>
                  <a:schemeClr val="tx1"/>
                </a:solidFill>
                <a:effectLst/>
                <a:latin typeface="Calibri" pitchFamily="34" charset="0"/>
                <a:ea typeface="+mn-ea"/>
                <a:cs typeface="+mn-cs"/>
              </a:rPr>
              <a:t> team also provides technical support to users of the data and tools.  If you have a technical support question, please send a detailed email to NHDPlus@hscnet.com</a:t>
            </a:r>
          </a:p>
          <a:p>
            <a:pPr marL="0" marR="0">
              <a:lnSpc>
                <a:spcPct val="115000"/>
              </a:lnSpc>
              <a:spcBef>
                <a:spcPts val="0"/>
              </a:spcBef>
              <a:spcAft>
                <a:spcPts val="1000"/>
              </a:spcAft>
            </a:pPr>
            <a:endParaRPr lang="en-US" sz="770" baseline="0" dirty="0">
              <a:effectLst/>
              <a:latin typeface="Calibri"/>
              <a:ea typeface="Calibri"/>
              <a:cs typeface="Times New Roman"/>
            </a:endParaRPr>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26</a:t>
            </a:fld>
            <a:endParaRPr lang="en-US"/>
          </a:p>
        </p:txBody>
      </p:sp>
    </p:spTree>
    <p:extLst>
      <p:ext uri="{BB962C8B-B14F-4D97-AF65-F5344CB8AC3E}">
        <p14:creationId xmlns:p14="http://schemas.microsoft.com/office/powerpoint/2010/main" val="114506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This concludes our webinar on NHDPlusV2 raster components. A follow-up webinar is on the NHDPlusV2 “Burn Components” which further describes the components that modify the </a:t>
            </a:r>
            <a:r>
              <a:rPr lang="en-US" sz="1200" kern="1200" dirty="0" err="1" smtClean="0">
                <a:solidFill>
                  <a:schemeClr val="tx1"/>
                </a:solidFill>
                <a:effectLst/>
                <a:latin typeface="Calibri" pitchFamily="34" charset="0"/>
                <a:ea typeface="+mn-ea"/>
                <a:cs typeface="+mn-cs"/>
              </a:rPr>
              <a:t>hydrodems</a:t>
            </a:r>
            <a:r>
              <a:rPr lang="en-US" sz="1200" kern="1200" dirty="0" smtClean="0">
                <a:solidFill>
                  <a:schemeClr val="tx1"/>
                </a:solidFill>
                <a:effectLst/>
                <a:latin typeface="Calibri" pitchFamily="34" charset="0"/>
                <a:ea typeface="+mn-ea"/>
                <a:cs typeface="+mn-cs"/>
              </a:rPr>
              <a:t>. These components include sinks, </a:t>
            </a:r>
            <a:r>
              <a:rPr lang="en-US" sz="1200" kern="1200" dirty="0" err="1" smtClean="0">
                <a:solidFill>
                  <a:schemeClr val="tx1"/>
                </a:solidFill>
                <a:effectLst/>
                <a:latin typeface="Calibri" pitchFamily="34" charset="0"/>
                <a:ea typeface="+mn-ea"/>
                <a:cs typeface="+mn-cs"/>
              </a:rPr>
              <a:t>burnlines</a:t>
            </a:r>
            <a:r>
              <a:rPr lang="en-US" sz="1200" kern="1200" dirty="0" smtClean="0">
                <a:solidFill>
                  <a:schemeClr val="tx1"/>
                </a:solidFill>
                <a:effectLst/>
                <a:latin typeface="Calibri" pitchFamily="34" charset="0"/>
                <a:ea typeface="+mn-ea"/>
                <a:cs typeface="+mn-cs"/>
              </a:rPr>
              <a:t>, WBD divides, NHD water bodies, etc. Thank you!</a:t>
            </a:r>
          </a:p>
          <a:p>
            <a:endParaRPr lang="en-US" sz="1200" kern="1200" dirty="0">
              <a:solidFill>
                <a:schemeClr val="tx1"/>
              </a:solidFill>
              <a:effectLst/>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fld id="{3D249409-31DF-4202-B7F0-B02A84FF32F4}" type="slidenum">
              <a:rPr lang="en-US" smtClean="0"/>
              <a:pPr/>
              <a:t>27</a:t>
            </a:fld>
            <a:endParaRPr lang="en-US"/>
          </a:p>
        </p:txBody>
      </p:sp>
    </p:spTree>
    <p:extLst>
      <p:ext uri="{BB962C8B-B14F-4D97-AF65-F5344CB8AC3E}">
        <p14:creationId xmlns:p14="http://schemas.microsoft.com/office/powerpoint/2010/main" val="783573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a brief introduction into the raster components, we will discuss raster components used in developing the catchments:</a:t>
            </a:r>
            <a:r>
              <a:rPr lang="en-US" baseline="0" dirty="0" smtClean="0"/>
              <a:t> the cat grid; </a:t>
            </a:r>
            <a:r>
              <a:rPr lang="en-US" baseline="0" dirty="0" err="1" smtClean="0"/>
              <a:t>hydrodem</a:t>
            </a:r>
            <a:r>
              <a:rPr lang="en-US" baseline="0" dirty="0" smtClean="0"/>
              <a:t>; and flow direction grid. For each, we will cover how the component was developed and offer examples of how they can be used. </a:t>
            </a:r>
          </a:p>
          <a:p>
            <a:endParaRPr lang="en-US" baseline="0" dirty="0" smtClean="0"/>
          </a:p>
          <a:p>
            <a:r>
              <a:rPr lang="en-US" baseline="0" dirty="0" smtClean="0"/>
              <a:t>We then describe three additional raster components and provide examples of their use: </a:t>
            </a:r>
            <a:r>
              <a:rPr lang="en-US" baseline="0" dirty="0" err="1" smtClean="0"/>
              <a:t>fac</a:t>
            </a:r>
            <a:r>
              <a:rPr lang="en-US" baseline="0" dirty="0" smtClean="0"/>
              <a:t> grid; </a:t>
            </a:r>
            <a:r>
              <a:rPr lang="en-US" baseline="0" dirty="0" err="1" smtClean="0"/>
              <a:t>fdrnull</a:t>
            </a:r>
            <a:r>
              <a:rPr lang="en-US" baseline="0" dirty="0" smtClean="0"/>
              <a:t> grid; and </a:t>
            </a:r>
            <a:r>
              <a:rPr lang="en-US" baseline="0" dirty="0" err="1" smtClean="0"/>
              <a:t>filledarea</a:t>
            </a:r>
            <a:r>
              <a:rPr lang="en-US" baseline="0" dirty="0" smtClean="0"/>
              <a:t> grid.</a:t>
            </a:r>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2</a:t>
            </a:fld>
            <a:endParaRPr lang="en-US"/>
          </a:p>
        </p:txBody>
      </p:sp>
    </p:spTree>
    <p:extLst>
      <p:ext uri="{BB962C8B-B14F-4D97-AF65-F5344CB8AC3E}">
        <p14:creationId xmlns:p14="http://schemas.microsoft.com/office/powerpoint/2010/main" val="2388328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Calibri" pitchFamily="34" charset="0"/>
                <a:ea typeface="+mn-ea"/>
                <a:cs typeface="+mn-cs"/>
              </a:rPr>
              <a:t>This is a simplified schematic diagram that shows the components of the NHDPlusV2 data suite relative to catchments.  In the NHDPlusV2 data suite “cat” is the catchment grid, the product of the raster processing.  The feature class “catchment” is the </a:t>
            </a:r>
            <a:r>
              <a:rPr lang="en-US" sz="1200" kern="1200" dirty="0" err="1" smtClean="0">
                <a:solidFill>
                  <a:schemeClr val="tx1"/>
                </a:solidFill>
                <a:effectLst/>
                <a:latin typeface="Calibri" pitchFamily="34" charset="0"/>
                <a:ea typeface="+mn-ea"/>
                <a:cs typeface="+mn-cs"/>
              </a:rPr>
              <a:t>vectorized</a:t>
            </a:r>
            <a:r>
              <a:rPr lang="en-US" sz="1200" kern="1200" dirty="0" smtClean="0">
                <a:solidFill>
                  <a:schemeClr val="tx1"/>
                </a:solidFill>
                <a:effectLst/>
                <a:latin typeface="Calibri" pitchFamily="34" charset="0"/>
                <a:ea typeface="+mn-ea"/>
                <a:cs typeface="+mn-cs"/>
              </a:rPr>
              <a:t> version of </a:t>
            </a:r>
            <a:r>
              <a:rPr lang="en-US" sz="1200" i="1" kern="1200" dirty="0" smtClean="0">
                <a:solidFill>
                  <a:schemeClr val="tx1"/>
                </a:solidFill>
                <a:effectLst/>
                <a:latin typeface="Calibri" pitchFamily="34" charset="0"/>
                <a:ea typeface="+mn-ea"/>
                <a:cs typeface="+mn-cs"/>
              </a:rPr>
              <a:t>cat</a:t>
            </a:r>
            <a:r>
              <a:rPr lang="en-US" sz="1200" kern="1200" dirty="0" smtClean="0">
                <a:solidFill>
                  <a:schemeClr val="tx1"/>
                </a:solidFill>
                <a:effectLst/>
                <a:latin typeface="Calibri" pitchFamily="34" charset="0"/>
                <a:ea typeface="+mn-ea"/>
                <a:cs typeface="+mn-cs"/>
              </a:rPr>
              <a:t>.  Both the </a:t>
            </a:r>
            <a:r>
              <a:rPr lang="en-US" sz="1200" i="1" kern="1200" dirty="0" smtClean="0">
                <a:solidFill>
                  <a:schemeClr val="tx1"/>
                </a:solidFill>
                <a:effectLst/>
                <a:latin typeface="Calibri" pitchFamily="34" charset="0"/>
                <a:ea typeface="+mn-ea"/>
                <a:cs typeface="+mn-cs"/>
              </a:rPr>
              <a:t>cat</a:t>
            </a:r>
            <a:r>
              <a:rPr lang="en-US" sz="1200" kern="1200" dirty="0" smtClean="0">
                <a:solidFill>
                  <a:schemeClr val="tx1"/>
                </a:solidFill>
                <a:effectLst/>
                <a:latin typeface="Calibri" pitchFamily="34" charset="0"/>
                <a:ea typeface="+mn-ea"/>
                <a:cs typeface="+mn-cs"/>
              </a:rPr>
              <a:t> and catchment are distributed by the entire vector processing unit (VPU) which is typically a hydrologic region (a 2-digit hydrologic unit).  The six items within the oval represent raster components that are distributed as grids.  All are distributed by the raster processing unit (RPU) which can be either the same size as the vector processing unit or significantly smaller.  There is a software limit on how big an area can be processed together as one unit.</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Calibri" pitchFamily="34" charset="0"/>
                <a:ea typeface="+mn-ea"/>
                <a:cs typeface="+mn-cs"/>
              </a:rPr>
              <a:t>The grids </a:t>
            </a:r>
            <a:r>
              <a:rPr lang="en-US" sz="1200" kern="1200" dirty="0" err="1" smtClean="0">
                <a:solidFill>
                  <a:schemeClr val="tx1"/>
                </a:solidFill>
                <a:effectLst/>
                <a:latin typeface="Calibri" pitchFamily="34" charset="0"/>
                <a:ea typeface="+mn-ea"/>
                <a:cs typeface="+mn-cs"/>
              </a:rPr>
              <a:t>hydrodem</a:t>
            </a:r>
            <a:r>
              <a:rPr lang="en-US" sz="1200" kern="1200" dirty="0" smtClean="0">
                <a:solidFill>
                  <a:schemeClr val="tx1"/>
                </a:solidFill>
                <a:effectLst/>
                <a:latin typeface="Calibri" pitchFamily="34" charset="0"/>
                <a:ea typeface="+mn-ea"/>
                <a:cs typeface="+mn-cs"/>
              </a:rPr>
              <a:t>, </a:t>
            </a:r>
            <a:r>
              <a:rPr lang="en-US" sz="1200" kern="1200" dirty="0" err="1" smtClean="0">
                <a:solidFill>
                  <a:schemeClr val="tx1"/>
                </a:solidFill>
                <a:effectLst/>
                <a:latin typeface="Calibri" pitchFamily="34" charset="0"/>
                <a:ea typeface="+mn-ea"/>
                <a:cs typeface="+mn-cs"/>
              </a:rPr>
              <a:t>fdr</a:t>
            </a:r>
            <a:r>
              <a:rPr lang="en-US" sz="1200" kern="1200" dirty="0" smtClean="0">
                <a:solidFill>
                  <a:schemeClr val="tx1"/>
                </a:solidFill>
                <a:effectLst/>
                <a:latin typeface="Calibri" pitchFamily="34" charset="0"/>
                <a:ea typeface="+mn-ea"/>
                <a:cs typeface="+mn-cs"/>
              </a:rPr>
              <a:t>, and </a:t>
            </a:r>
            <a:r>
              <a:rPr lang="en-US" sz="1200" kern="1200" dirty="0" err="1" smtClean="0">
                <a:solidFill>
                  <a:schemeClr val="tx1"/>
                </a:solidFill>
                <a:effectLst/>
                <a:latin typeface="Calibri" pitchFamily="34" charset="0"/>
                <a:ea typeface="+mn-ea"/>
                <a:cs typeface="+mn-cs"/>
              </a:rPr>
              <a:t>catseed</a:t>
            </a:r>
            <a:r>
              <a:rPr lang="en-US" sz="1200" kern="1200" dirty="0" smtClean="0">
                <a:solidFill>
                  <a:schemeClr val="tx1"/>
                </a:solidFill>
                <a:effectLst/>
                <a:latin typeface="Calibri" pitchFamily="34" charset="0"/>
                <a:ea typeface="+mn-ea"/>
                <a:cs typeface="+mn-cs"/>
              </a:rPr>
              <a:t>, shown here, are used in the creation of “cat” – the grid of catchments.  The first of the three grids is </a:t>
            </a:r>
            <a:r>
              <a:rPr lang="en-US" sz="1200" kern="1200" dirty="0" err="1" smtClean="0">
                <a:solidFill>
                  <a:schemeClr val="tx1"/>
                </a:solidFill>
                <a:effectLst/>
                <a:latin typeface="Calibri" pitchFamily="34" charset="0"/>
                <a:ea typeface="+mn-ea"/>
                <a:cs typeface="+mn-cs"/>
              </a:rPr>
              <a:t>hydrodem</a:t>
            </a:r>
            <a:r>
              <a:rPr lang="en-US" sz="1200" kern="1200" dirty="0" smtClean="0">
                <a:solidFill>
                  <a:schemeClr val="tx1"/>
                </a:solidFill>
                <a:effectLst/>
                <a:latin typeface="Calibri" pitchFamily="34" charset="0"/>
                <a:ea typeface="+mn-ea"/>
                <a:cs typeface="+mn-cs"/>
              </a:rPr>
              <a:t>.  This is a hydrologically condition digital elevation model that we will discuss further in this webinar as well as the webinar on “burn components”.  The </a:t>
            </a:r>
            <a:r>
              <a:rPr lang="en-US" sz="1200" kern="1200" dirty="0" err="1" smtClean="0">
                <a:solidFill>
                  <a:schemeClr val="tx1"/>
                </a:solidFill>
                <a:effectLst/>
                <a:latin typeface="Calibri" pitchFamily="34" charset="0"/>
                <a:ea typeface="+mn-ea"/>
                <a:cs typeface="+mn-cs"/>
              </a:rPr>
              <a:t>hydrodem</a:t>
            </a:r>
            <a:r>
              <a:rPr lang="en-US" sz="1200" kern="1200" dirty="0" smtClean="0">
                <a:solidFill>
                  <a:schemeClr val="tx1"/>
                </a:solidFill>
                <a:effectLst/>
                <a:latin typeface="Calibri" pitchFamily="34" charset="0"/>
                <a:ea typeface="+mn-ea"/>
                <a:cs typeface="+mn-cs"/>
              </a:rPr>
              <a:t> is used to create a flow direction grid (</a:t>
            </a:r>
            <a:r>
              <a:rPr lang="en-US" sz="1200" kern="1200" dirty="0" err="1" smtClean="0">
                <a:solidFill>
                  <a:schemeClr val="tx1"/>
                </a:solidFill>
                <a:effectLst/>
                <a:latin typeface="Calibri" pitchFamily="34" charset="0"/>
                <a:ea typeface="+mn-ea"/>
                <a:cs typeface="+mn-cs"/>
              </a:rPr>
              <a:t>fdr</a:t>
            </a:r>
            <a:r>
              <a:rPr lang="en-US" sz="1200" kern="1200" dirty="0" smtClean="0">
                <a:solidFill>
                  <a:schemeClr val="tx1"/>
                </a:solidFill>
                <a:effectLst/>
                <a:latin typeface="Calibri" pitchFamily="34" charset="0"/>
                <a:ea typeface="+mn-ea"/>
                <a:cs typeface="+mn-cs"/>
              </a:rPr>
              <a:t>) which is then used in conjunction with “</a:t>
            </a:r>
            <a:r>
              <a:rPr lang="en-US" sz="1200" kern="1200" dirty="0" err="1" smtClean="0">
                <a:solidFill>
                  <a:schemeClr val="tx1"/>
                </a:solidFill>
                <a:effectLst/>
                <a:latin typeface="Calibri" pitchFamily="34" charset="0"/>
                <a:ea typeface="+mn-ea"/>
                <a:cs typeface="+mn-cs"/>
              </a:rPr>
              <a:t>catseed</a:t>
            </a:r>
            <a:r>
              <a:rPr lang="en-US" sz="1200" kern="1200" dirty="0" smtClean="0">
                <a:solidFill>
                  <a:schemeClr val="tx1"/>
                </a:solidFill>
                <a:effectLst/>
                <a:latin typeface="Calibri" pitchFamily="34" charset="0"/>
                <a:ea typeface="+mn-ea"/>
                <a:cs typeface="+mn-cs"/>
              </a:rPr>
              <a:t>” to create an RPU wide grid of catchments. These grids of catchments for each RPU are not distributed by RPU but rather are merged together to create a single “cat” grid for the entire vector processing unit.  “Cat” is distributed by VPU.  All processing is done in a map projection that is appropriate for grids or raster processing. For the 48 contiguous United States this is the US Albers projection.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sz="1200" kern="1200" dirty="0" smtClean="0">
                <a:solidFill>
                  <a:schemeClr val="tx1"/>
                </a:solidFill>
                <a:effectLst/>
                <a:latin typeface="Calibri" pitchFamily="34" charset="0"/>
                <a:ea typeface="+mn-ea"/>
                <a:cs typeface="+mn-cs"/>
              </a:rPr>
              <a:t>The catchment shape file is generated from the “cat” grid which already covers the entire VPU.</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The catchment shape file is a multipart polygon shapefile.  In the example shown, if “catchment” were not created as a multipart polygon, the rasterization of the “cat” grid would have resulted in five separate polygons to represent the catchment for the flowline shown in red.  By processing the data as multipart polygons these five polygons are combined into a single multipart polygon feature.</a:t>
            </a:r>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6</a:t>
            </a:fld>
            <a:endParaRPr lang="en-US"/>
          </a:p>
        </p:txBody>
      </p:sp>
    </p:spTree>
    <p:extLst>
      <p:ext uri="{BB962C8B-B14F-4D97-AF65-F5344CB8AC3E}">
        <p14:creationId xmlns:p14="http://schemas.microsoft.com/office/powerpoint/2010/main" val="538773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A catchment within either the “cat” grid or the catchment shapefile can represent the drainage areas to either a NHD flowline or to a sink that is isolated and not associated with a flowline.</a:t>
            </a:r>
          </a:p>
          <a:p>
            <a:endParaRPr lang="en-US" sz="1200" kern="1200" dirty="0" smtClean="0">
              <a:solidFill>
                <a:schemeClr val="tx1"/>
              </a:solidFill>
              <a:effectLst/>
              <a:latin typeface="Calibri" pitchFamily="34" charset="0"/>
              <a:ea typeface="+mn-ea"/>
              <a:cs typeface="+mn-cs"/>
            </a:endParaRPr>
          </a:p>
          <a:p>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7</a:t>
            </a:fld>
            <a:endParaRPr lang="en-US"/>
          </a:p>
        </p:txBody>
      </p:sp>
    </p:spTree>
    <p:extLst>
      <p:ext uri="{BB962C8B-B14F-4D97-AF65-F5344CB8AC3E}">
        <p14:creationId xmlns:p14="http://schemas.microsoft.com/office/powerpoint/2010/main" val="2761340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The </a:t>
            </a:r>
            <a:r>
              <a:rPr lang="en-US" sz="1200" kern="1200" dirty="0" err="1" smtClean="0">
                <a:solidFill>
                  <a:schemeClr val="tx1"/>
                </a:solidFill>
                <a:effectLst/>
                <a:latin typeface="Calibri" pitchFamily="34" charset="0"/>
                <a:ea typeface="+mn-ea"/>
                <a:cs typeface="+mn-cs"/>
              </a:rPr>
              <a:t>hydrodem</a:t>
            </a:r>
            <a:r>
              <a:rPr lang="en-US" sz="1200" kern="1200" dirty="0" smtClean="0">
                <a:solidFill>
                  <a:schemeClr val="tx1"/>
                </a:solidFill>
                <a:effectLst/>
                <a:latin typeface="Calibri" pitchFamily="34" charset="0"/>
                <a:ea typeface="+mn-ea"/>
                <a:cs typeface="+mn-cs"/>
              </a:rPr>
              <a:t> is a hydrologically conditioned digital elevation model.  For this elevation model, prior to “hydrologic conditioning”, we start with the national elevation dataset (1arc-second NED) referred to in the NHDPlusV2 dataset as the “NED snapshot”.  The “NED snapshot” is then modified or hydrologically conditioned by using the “burn components”.  Burn Components will be covered in detailed in the NHDPlusV2 webinar on Burn Components.</a:t>
            </a:r>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8</a:t>
            </a:fld>
            <a:endParaRPr lang="en-US"/>
          </a:p>
        </p:txBody>
      </p:sp>
    </p:spTree>
    <p:extLst>
      <p:ext uri="{BB962C8B-B14F-4D97-AF65-F5344CB8AC3E}">
        <p14:creationId xmlns:p14="http://schemas.microsoft.com/office/powerpoint/2010/main" val="37635671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fontAlgn="auto">
              <a:spcBef>
                <a:spcPts val="0"/>
              </a:spcBef>
              <a:spcAft>
                <a:spcPts val="0"/>
              </a:spcAft>
            </a:pP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a:solidFill>
                  <a:prstClr val="black"/>
                </a:solidFill>
                <a:latin typeface="Lucida Sans Unicode"/>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a:solidFill>
                  <a:prstClr val="black"/>
                </a:solidFill>
                <a:latin typeface="Lucida Sans Unicode"/>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039FA0A-2579-4EB8-9DED-51C4E0881AE2}" type="datetime1">
              <a:rPr lang="en-US" smtClean="0"/>
              <a:t>4/12/2017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2E4544E-872D-47C4-B6EA-CDF45227CBFD}" type="slidenum">
              <a:rPr lang="en-US" smtClean="0"/>
              <a:pPr/>
              <a:t>‹#›</a:t>
            </a:fld>
            <a:endParaRPr lang="en-US"/>
          </a:p>
        </p:txBody>
      </p:sp>
    </p:spTree>
    <p:extLst>
      <p:ext uri="{BB962C8B-B14F-4D97-AF65-F5344CB8AC3E}">
        <p14:creationId xmlns:p14="http://schemas.microsoft.com/office/powerpoint/2010/main" val="2362149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4D7E2BE-CE2F-4871-A443-DBA6C6F67090}" type="datetime1">
              <a:rPr lang="en-US" smtClean="0"/>
              <a:t>4/12/2017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2E4544E-872D-47C4-B6EA-CDF45227CBFD}" type="slidenum">
              <a:rPr lang="en-US" smtClean="0"/>
              <a:pPr/>
              <a:t>‹#›</a:t>
            </a:fld>
            <a:endParaRPr lang="en-US"/>
          </a:p>
        </p:txBody>
      </p:sp>
    </p:spTree>
    <p:extLst>
      <p:ext uri="{BB962C8B-B14F-4D97-AF65-F5344CB8AC3E}">
        <p14:creationId xmlns:p14="http://schemas.microsoft.com/office/powerpoint/2010/main" val="4135393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7E32C33-BF49-4F0F-9013-13488AB1280C}" type="datetime1">
              <a:rPr lang="en-US" smtClean="0"/>
              <a:t>4/12/2017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E4544E-872D-47C4-B6EA-CDF45227CBFD}"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extLst>
      <p:ext uri="{BB962C8B-B14F-4D97-AF65-F5344CB8AC3E}">
        <p14:creationId xmlns:p14="http://schemas.microsoft.com/office/powerpoint/2010/main" val="29720233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457200" y="6356352"/>
            <a:ext cx="2133600" cy="365125"/>
          </a:xfrm>
          <a:prstGeom prst="rect">
            <a:avLst/>
          </a:prstGeom>
        </p:spPr>
        <p:txBody>
          <a:bodyPr/>
          <a:lstStyle>
            <a:lvl1pPr>
              <a:defRPr/>
            </a:lvl1pPr>
          </a:lstStyle>
          <a:p>
            <a:fld id="{EFB78AFE-E20D-4E36-9900-EAAA331C645A}" type="datetime1">
              <a:rPr lang="en-US" smtClean="0"/>
              <a:t>4/12/2017</a:t>
            </a:fld>
            <a:endParaRPr lang="en-US"/>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a:xfrm>
            <a:off x="6553200" y="6356352"/>
            <a:ext cx="2133600" cy="365125"/>
          </a:xfrm>
          <a:prstGeom prst="rect">
            <a:avLst/>
          </a:prstGeom>
        </p:spPr>
        <p:txBody>
          <a:bodyPr/>
          <a:lstStyle>
            <a:lvl1pPr>
              <a:defRPr/>
            </a:lvl1pPr>
          </a:lstStyle>
          <a:p>
            <a:fld id="{754BEAFC-9BBB-4653-984F-2D8495642ECC}" type="slidenum">
              <a:rPr lang="en-US" smtClean="0"/>
              <a:t>‹#›</a:t>
            </a:fld>
            <a:endParaRPr lang="en-US"/>
          </a:p>
        </p:txBody>
      </p:sp>
    </p:spTree>
    <p:extLst>
      <p:ext uri="{BB962C8B-B14F-4D97-AF65-F5344CB8AC3E}">
        <p14:creationId xmlns:p14="http://schemas.microsoft.com/office/powerpoint/2010/main" val="1947610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defRPr/>
            </a:pPr>
            <a:fld id="{A3E33FB8-07CB-4901-A042-9821F69EB4D9}" type="slidenum">
              <a:rPr lang="en-US" smtClean="0">
                <a:solidFill>
                  <a:prstClr val="white"/>
                </a:solidFill>
                <a:cs typeface="Arial" charset="0"/>
              </a:rPr>
              <a:pPr fontAlgn="base">
                <a:spcBef>
                  <a:spcPct val="0"/>
                </a:spcBef>
                <a:spcAft>
                  <a:spcPct val="0"/>
                </a:spcAft>
                <a:defRPr/>
              </a:pPr>
              <a:t>‹#›</a:t>
            </a:fld>
            <a:endParaRPr lang="en-US">
              <a:solidFill>
                <a:prstClr val="white"/>
              </a:solidFill>
              <a:cs typeface="Arial" charset="0"/>
            </a:endParaRPr>
          </a:p>
        </p:txBody>
      </p:sp>
    </p:spTree>
    <p:extLst>
      <p:ext uri="{BB962C8B-B14F-4D97-AF65-F5344CB8AC3E}">
        <p14:creationId xmlns:p14="http://schemas.microsoft.com/office/powerpoint/2010/main" val="20029382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37C5A37-3337-46B5-8964-5E885CE259D1}" type="slidenum">
              <a:rPr lang="en-US" altLang="en-US"/>
              <a:pPr/>
              <a:t>‹#›</a:t>
            </a:fld>
            <a:endParaRPr lang="en-US" altLang="en-US"/>
          </a:p>
        </p:txBody>
      </p:sp>
    </p:spTree>
    <p:extLst>
      <p:ext uri="{BB962C8B-B14F-4D97-AF65-F5344CB8AC3E}">
        <p14:creationId xmlns:p14="http://schemas.microsoft.com/office/powerpoint/2010/main" val="1530164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B1252757-12E8-46AC-8F04-752D57A66C80}" type="slidenum">
              <a:rPr lang="en-US" altLang="en-US"/>
              <a:pPr/>
              <a:t>‹#›</a:t>
            </a:fld>
            <a:endParaRPr lang="en-US" altLang="en-US"/>
          </a:p>
        </p:txBody>
      </p:sp>
    </p:spTree>
    <p:extLst>
      <p:ext uri="{BB962C8B-B14F-4D97-AF65-F5344CB8AC3E}">
        <p14:creationId xmlns:p14="http://schemas.microsoft.com/office/powerpoint/2010/main" val="299227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515938" indent="-4572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3CC3CD6-BE87-4EF6-B12C-606520201F45}" type="slidenum">
              <a:rPr lang="en-US" altLang="en-US"/>
              <a:pPr/>
              <a:t>‹#›</a:t>
            </a:fld>
            <a:endParaRPr lang="en-US" altLang="en-US"/>
          </a:p>
        </p:txBody>
      </p:sp>
    </p:spTree>
    <p:extLst>
      <p:ext uri="{BB962C8B-B14F-4D97-AF65-F5344CB8AC3E}">
        <p14:creationId xmlns:p14="http://schemas.microsoft.com/office/powerpoint/2010/main" val="1458100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a:solidFill>
                <a:prstClr val="black"/>
              </a:solidFill>
              <a:latin typeface="Lucida Sans Unicode"/>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a:solidFill>
                <a:prstClr val="black"/>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10"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auto">
              <a:spcBef>
                <a:spcPts val="0"/>
              </a:spcBef>
              <a:spcAft>
                <a:spcPts val="0"/>
              </a:spcAft>
            </a:pPr>
            <a:fld id="{FCB64E1D-89D4-4A7E-9004-C64B5FC9B855}" type="datetime1">
              <a:rPr lang="en-US" smtClean="0">
                <a:solidFill>
                  <a:prstClr val="black"/>
                </a:solidFill>
                <a:latin typeface="Lucida Sans Unicode"/>
              </a:rPr>
              <a:t>4/12/2017</a:t>
            </a:fld>
            <a:endParaRPr lang="en-US">
              <a:solidFill>
                <a:prstClr val="black"/>
              </a:solidFill>
              <a:latin typeface="Lucida Sans Unicode"/>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auto">
              <a:spcBef>
                <a:spcPts val="0"/>
              </a:spcBef>
              <a:spcAft>
                <a:spcPts val="0"/>
              </a:spcAft>
            </a:pPr>
            <a:endParaRPr lang="en-US">
              <a:solidFill>
                <a:prstClr val="black"/>
              </a:solidFill>
              <a:latin typeface="Lucida Sans Unicode"/>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auto">
              <a:spcBef>
                <a:spcPts val="0"/>
              </a:spcBef>
              <a:spcAft>
                <a:spcPts val="0"/>
              </a:spcAft>
            </a:pPr>
            <a:fld id="{02E4544E-872D-47C4-B6EA-CDF45227CBFD}" type="slidenum">
              <a:rPr lang="en-US" smtClean="0">
                <a:solidFill>
                  <a:prstClr val="black"/>
                </a:solidFill>
                <a:latin typeface="Lucida Sans Unicode"/>
              </a:rPr>
              <a:pPr fontAlgn="auto">
                <a:spcBef>
                  <a:spcPts val="0"/>
                </a:spcBef>
                <a:spcAft>
                  <a:spcPts val="0"/>
                </a:spcAft>
              </a:pPr>
              <a:t>‹#›</a:t>
            </a:fld>
            <a:endParaRPr lang="en-US">
              <a:solidFill>
                <a:prstClr val="black"/>
              </a:solidFill>
              <a:latin typeface="Lucida Sans Unicode"/>
            </a:endParaRPr>
          </a:p>
        </p:txBody>
      </p:sp>
    </p:spTree>
    <p:extLst>
      <p:ext uri="{BB962C8B-B14F-4D97-AF65-F5344CB8AC3E}">
        <p14:creationId xmlns:p14="http://schemas.microsoft.com/office/powerpoint/2010/main" val="957237809"/>
      </p:ext>
    </p:extLst>
  </p:cSld>
  <p:clrMap bg1="lt1" tx1="dk1" bg2="lt2" tx2="dk2" accent1="accent1" accent2="accent2" accent3="accent3" accent4="accent4" accent5="accent5" accent6="accent6" hlink="hlink" folHlink="folHlink"/>
  <p:sldLayoutIdLst>
    <p:sldLayoutId id="2147483731" r:id="rId1"/>
    <p:sldLayoutId id="2147483736" r:id="rId2"/>
    <p:sldLayoutId id="2147483737" r:id="rId3"/>
    <p:sldLayoutId id="2147483738" r:id="rId4"/>
    <p:sldLayoutId id="2147483739" r:id="rId5"/>
    <p:sldLayoutId id="2147483740" r:id="rId6"/>
    <p:sldLayoutId id="2147483741" r:id="rId7"/>
    <p:sldLayoutId id="2147483742" r:id="rId8"/>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g"/><Relationship Id="rId3" Type="http://schemas.openxmlformats.org/officeDocument/2006/relationships/image" Target="../media/image5.png"/><Relationship Id="rId7" Type="http://schemas.openxmlformats.org/officeDocument/2006/relationships/image" Target="../media/image9.jpg"/><Relationship Id="rId12" Type="http://schemas.openxmlformats.org/officeDocument/2006/relationships/image" Target="../media/image14.jpg"/><Relationship Id="rId17" Type="http://schemas.openxmlformats.org/officeDocument/2006/relationships/image" Target="../media/image19.png"/><Relationship Id="rId2" Type="http://schemas.openxmlformats.org/officeDocument/2006/relationships/notesSlide" Target="../notesSlides/notesSlide20.xml"/><Relationship Id="rId16"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5.wdp"/></Relationships>
</file>

<file path=ppt/slides/_rels/slide27.xml.rels><?xml version="1.0" encoding="UTF-8" standalone="yes"?>
<Relationships xmlns="http://schemas.openxmlformats.org/package/2006/relationships"><Relationship Id="rId3" Type="http://schemas.openxmlformats.org/officeDocument/2006/relationships/hyperlink" Target="mailto:nhdplus-support@epa.gov"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6.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g"/><Relationship Id="rId3" Type="http://schemas.openxmlformats.org/officeDocument/2006/relationships/image" Target="../media/image5.png"/><Relationship Id="rId7" Type="http://schemas.openxmlformats.org/officeDocument/2006/relationships/image" Target="../media/image9.jpg"/><Relationship Id="rId12" Type="http://schemas.openxmlformats.org/officeDocument/2006/relationships/image" Target="../media/image14.jpg"/><Relationship Id="rId17" Type="http://schemas.openxmlformats.org/officeDocument/2006/relationships/image" Target="../media/image19.png"/><Relationship Id="rId2" Type="http://schemas.openxmlformats.org/officeDocument/2006/relationships/notesSlide" Target="../notesSlides/notesSlide4.xml"/><Relationship Id="rId16" Type="http://schemas.openxmlformats.org/officeDocument/2006/relationships/image" Target="../media/image18.jp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g"/><Relationship Id="rId3" Type="http://schemas.openxmlformats.org/officeDocument/2006/relationships/image" Target="../media/image5.png"/><Relationship Id="rId7" Type="http://schemas.openxmlformats.org/officeDocument/2006/relationships/image" Target="../media/image9.jpg"/><Relationship Id="rId12" Type="http://schemas.openxmlformats.org/officeDocument/2006/relationships/image" Target="../media/image14.jpg"/><Relationship Id="rId17" Type="http://schemas.openxmlformats.org/officeDocument/2006/relationships/image" Target="../media/image19.png"/><Relationship Id="rId2" Type="http://schemas.openxmlformats.org/officeDocument/2006/relationships/notesSlide" Target="../notesSlides/notesSlide5.xml"/><Relationship Id="rId16" Type="http://schemas.openxmlformats.org/officeDocument/2006/relationships/image" Target="../media/image18.jp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g"/><Relationship Id="rId3" Type="http://schemas.openxmlformats.org/officeDocument/2006/relationships/image" Target="../media/image5.png"/><Relationship Id="rId7" Type="http://schemas.openxmlformats.org/officeDocument/2006/relationships/image" Target="../media/image9.jpg"/><Relationship Id="rId12" Type="http://schemas.openxmlformats.org/officeDocument/2006/relationships/image" Target="../media/image14.jpg"/><Relationship Id="rId17" Type="http://schemas.openxmlformats.org/officeDocument/2006/relationships/image" Target="../media/image19.png"/><Relationship Id="rId2" Type="http://schemas.openxmlformats.org/officeDocument/2006/relationships/notesSlide" Target="../notesSlides/notesSlide6.xml"/><Relationship Id="rId16" Type="http://schemas.openxmlformats.org/officeDocument/2006/relationships/image" Target="../media/image18.jp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609600"/>
            <a:ext cx="6629400" cy="4495800"/>
          </a:xfrm>
        </p:spPr>
        <p:txBody>
          <a:bodyPr>
            <a:normAutofit fontScale="90000"/>
          </a:bodyPr>
          <a:lstStyle/>
          <a:p>
            <a:pPr algn="l"/>
            <a:r>
              <a:rPr lang="en-US" sz="4400" dirty="0" smtClean="0">
                <a:solidFill>
                  <a:schemeClr val="bg2">
                    <a:lumMod val="50000"/>
                  </a:schemeClr>
                </a:solidFill>
                <a:effectLst/>
                <a:latin typeface="Arial" panose="020B0604020202020204" pitchFamily="34" charset="0"/>
                <a:cs typeface="Arial" panose="020B0604020202020204" pitchFamily="34" charset="0"/>
              </a:rPr>
              <a:t>NHD</a:t>
            </a:r>
            <a:r>
              <a:rPr lang="en-US" sz="4400" i="1" dirty="0" smtClean="0">
                <a:solidFill>
                  <a:schemeClr val="bg2">
                    <a:lumMod val="50000"/>
                  </a:schemeClr>
                </a:solidFill>
                <a:effectLst/>
                <a:latin typeface="Arial" panose="020B0604020202020204" pitchFamily="34" charset="0"/>
                <a:cs typeface="Arial" panose="020B0604020202020204" pitchFamily="34" charset="0"/>
              </a:rPr>
              <a:t>Plus</a:t>
            </a:r>
            <a:r>
              <a:rPr lang="en-US" sz="4400" dirty="0" smtClean="0">
                <a:solidFill>
                  <a:schemeClr val="bg2">
                    <a:lumMod val="50000"/>
                  </a:schemeClr>
                </a:solidFill>
                <a:effectLst/>
                <a:latin typeface="Arial" panose="020B0604020202020204" pitchFamily="34" charset="0"/>
                <a:cs typeface="Arial" panose="020B0604020202020204" pitchFamily="34" charset="0"/>
              </a:rPr>
              <a:t>V2 Raster Components:</a:t>
            </a:r>
            <a:br>
              <a:rPr lang="en-US" sz="4400" dirty="0" smtClean="0">
                <a:solidFill>
                  <a:schemeClr val="bg2">
                    <a:lumMod val="50000"/>
                  </a:schemeClr>
                </a:solidFill>
                <a:effectLst/>
                <a:latin typeface="Arial" panose="020B0604020202020204" pitchFamily="34" charset="0"/>
                <a:cs typeface="Arial" panose="020B0604020202020204" pitchFamily="34" charset="0"/>
              </a:rPr>
            </a:br>
            <a:r>
              <a:rPr lang="en-US" sz="2800" dirty="0" smtClean="0">
                <a:solidFill>
                  <a:schemeClr val="bg2">
                    <a:lumMod val="50000"/>
                  </a:schemeClr>
                </a:solidFill>
                <a:effectLst/>
                <a:latin typeface="Arial" panose="020B0604020202020204" pitchFamily="34" charset="0"/>
                <a:cs typeface="Arial" panose="020B0604020202020204" pitchFamily="34" charset="0"/>
              </a:rPr>
              <a:t>Catchments and Related Raster Components</a:t>
            </a:r>
            <a:r>
              <a:rPr lang="en-US" dirty="0" smtClean="0">
                <a:solidFill>
                  <a:schemeClr val="bg2">
                    <a:lumMod val="50000"/>
                  </a:schemeClr>
                </a:solidFill>
                <a:effectLst/>
                <a:latin typeface="Arial" panose="020B0604020202020204" pitchFamily="34" charset="0"/>
                <a:cs typeface="Arial" panose="020B0604020202020204" pitchFamily="34" charset="0"/>
              </a:rPr>
              <a:t/>
            </a:r>
            <a:br>
              <a:rPr lang="en-US" dirty="0" smtClean="0">
                <a:solidFill>
                  <a:schemeClr val="bg2">
                    <a:lumMod val="50000"/>
                  </a:schemeClr>
                </a:solidFill>
                <a:effectLst/>
                <a:latin typeface="Arial" panose="020B0604020202020204" pitchFamily="34" charset="0"/>
                <a:cs typeface="Arial" panose="020B0604020202020204" pitchFamily="34" charset="0"/>
              </a:rPr>
            </a:br>
            <a:r>
              <a:rPr lang="en-US" dirty="0" smtClean="0">
                <a:solidFill>
                  <a:schemeClr val="bg2">
                    <a:lumMod val="50000"/>
                  </a:schemeClr>
                </a:solidFill>
                <a:effectLst/>
                <a:latin typeface="Arial" panose="020B0604020202020204" pitchFamily="34" charset="0"/>
                <a:cs typeface="Arial" panose="020B0604020202020204" pitchFamily="34" charset="0"/>
              </a:rPr>
              <a:t>		</a:t>
            </a:r>
            <a:br>
              <a:rPr lang="en-US" dirty="0" smtClean="0">
                <a:solidFill>
                  <a:schemeClr val="bg2">
                    <a:lumMod val="50000"/>
                  </a:schemeClr>
                </a:solidFill>
                <a:effectLst/>
                <a:latin typeface="Arial" panose="020B0604020202020204" pitchFamily="34" charset="0"/>
                <a:cs typeface="Arial" panose="020B0604020202020204" pitchFamily="34" charset="0"/>
              </a:rPr>
            </a:br>
            <a:r>
              <a:rPr lang="en-US" dirty="0">
                <a:solidFill>
                  <a:schemeClr val="bg2">
                    <a:lumMod val="50000"/>
                  </a:schemeClr>
                </a:solidFill>
                <a:effectLst/>
                <a:latin typeface="Arial" panose="020B0604020202020204" pitchFamily="34" charset="0"/>
                <a:cs typeface="Arial" panose="020B0604020202020204" pitchFamily="34" charset="0"/>
              </a:rPr>
              <a:t>	</a:t>
            </a:r>
            <a:r>
              <a:rPr lang="en-US" dirty="0" smtClean="0">
                <a:solidFill>
                  <a:schemeClr val="bg2">
                    <a:lumMod val="50000"/>
                  </a:schemeClr>
                </a:solidFill>
                <a:effectLst/>
                <a:latin typeface="Arial" panose="020B0604020202020204" pitchFamily="34" charset="0"/>
                <a:cs typeface="Arial" panose="020B0604020202020204" pitchFamily="34" charset="0"/>
              </a:rPr>
              <a:t/>
            </a:r>
            <a:br>
              <a:rPr lang="en-US" dirty="0" smtClean="0">
                <a:solidFill>
                  <a:schemeClr val="bg2">
                    <a:lumMod val="50000"/>
                  </a:schemeClr>
                </a:solidFill>
                <a:effectLst/>
                <a:latin typeface="Arial" panose="020B0604020202020204" pitchFamily="34" charset="0"/>
                <a:cs typeface="Arial" panose="020B0604020202020204" pitchFamily="34" charset="0"/>
              </a:rPr>
            </a:br>
            <a:r>
              <a:rPr lang="en-US" dirty="0" smtClean="0">
                <a:solidFill>
                  <a:schemeClr val="bg2">
                    <a:lumMod val="50000"/>
                  </a:schemeClr>
                </a:solidFill>
                <a:effectLst/>
                <a:latin typeface="Arial" panose="020B0604020202020204" pitchFamily="34" charset="0"/>
                <a:cs typeface="Arial" panose="020B0604020202020204" pitchFamily="34" charset="0"/>
              </a:rPr>
              <a:t/>
            </a:r>
            <a:br>
              <a:rPr lang="en-US" dirty="0" smtClean="0">
                <a:solidFill>
                  <a:schemeClr val="bg2">
                    <a:lumMod val="50000"/>
                  </a:schemeClr>
                </a:solidFill>
                <a:effectLst/>
                <a:latin typeface="Arial" panose="020B0604020202020204" pitchFamily="34" charset="0"/>
                <a:cs typeface="Arial" panose="020B0604020202020204" pitchFamily="34" charset="0"/>
              </a:rPr>
            </a:br>
            <a:endParaRPr lang="en-US" sz="3200" dirty="0">
              <a:solidFill>
                <a:schemeClr val="bg2">
                  <a:lumMod val="50000"/>
                </a:schemeClr>
              </a:solidFill>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28600" y="5786624"/>
            <a:ext cx="5334000" cy="666304"/>
          </a:xfrm>
        </p:spPr>
        <p:txBody>
          <a:bodyPr>
            <a:normAutofit/>
          </a:bodyPr>
          <a:lstStyle/>
          <a:p>
            <a:pPr algn="ctr"/>
            <a:r>
              <a:rPr lang="en-US" dirty="0" err="1" smtClean="0">
                <a:solidFill>
                  <a:schemeClr val="bg1"/>
                </a:solidFill>
                <a:latin typeface="Arial" panose="020B0604020202020204" pitchFamily="34" charset="0"/>
                <a:cs typeface="Arial" panose="020B0604020202020204" pitchFamily="34" charset="0"/>
              </a:rPr>
              <a:t>NHD</a:t>
            </a:r>
            <a:r>
              <a:rPr lang="en-US" i="1" dirty="0" err="1" smtClean="0">
                <a:solidFill>
                  <a:schemeClr val="bg1"/>
                </a:solidFill>
                <a:latin typeface="Arial" panose="020B0604020202020204" pitchFamily="34" charset="0"/>
                <a:cs typeface="Arial" panose="020B0604020202020204" pitchFamily="34" charset="0"/>
              </a:rPr>
              <a:t>Plus</a:t>
            </a:r>
            <a:r>
              <a:rPr lang="en-US" dirty="0" smtClean="0">
                <a:solidFill>
                  <a:schemeClr val="bg1"/>
                </a:solidFill>
                <a:latin typeface="Arial" panose="020B0604020202020204" pitchFamily="34" charset="0"/>
                <a:cs typeface="Arial" panose="020B0604020202020204" pitchFamily="34" charset="0"/>
              </a:rPr>
              <a:t> Training Series</a:t>
            </a:r>
          </a:p>
        </p:txBody>
      </p:sp>
      <p:pic>
        <p:nvPicPr>
          <p:cNvPr id="4" name="Picture 4"/>
          <p:cNvPicPr>
            <a:picLocks noChangeAspect="1" noChangeArrowheads="1"/>
          </p:cNvPicPr>
          <p:nvPr/>
        </p:nvPicPr>
        <p:blipFill>
          <a:blip r:embed="rId3">
            <a:clrChange>
              <a:clrFrom>
                <a:srgbClr val="314F43"/>
              </a:clrFrom>
              <a:clrTo>
                <a:srgbClr val="314F43">
                  <a:alpha val="0"/>
                </a:srgbClr>
              </a:clrTo>
            </a:clrChange>
            <a:extLst>
              <a:ext uri="{28A0092B-C50C-407E-A947-70E740481C1C}">
                <a14:useLocalDpi xmlns:a14="http://schemas.microsoft.com/office/drawing/2010/main" val="0"/>
              </a:ext>
            </a:extLst>
          </a:blip>
          <a:srcRect/>
          <a:stretch>
            <a:fillRect/>
          </a:stretch>
        </p:blipFill>
        <p:spPr bwMode="auto">
          <a:xfrm>
            <a:off x="7667104" y="6259830"/>
            <a:ext cx="1172095" cy="36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b="50609"/>
          <a:stretch/>
        </p:blipFill>
        <p:spPr bwMode="auto">
          <a:xfrm>
            <a:off x="6413269" y="6279746"/>
            <a:ext cx="1691152" cy="3297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938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7"/>
          <p:cNvSpPr>
            <a:spLocks noGrp="1"/>
          </p:cNvSpPr>
          <p:nvPr>
            <p:ph type="sldNum" sz="quarter" idx="12"/>
          </p:nvPr>
        </p:nvSpPr>
        <p:spPr/>
        <p:txBody>
          <a:bodyPr/>
          <a:lstStyle/>
          <a:p>
            <a:fld id="{4C5CD3D4-A30C-4C90-9619-D0B3CCFA380C}" type="slidenum">
              <a:rPr lang="en-US" altLang="en-US"/>
              <a:pPr/>
              <a:t>9</a:t>
            </a:fld>
            <a:endParaRPr lang="en-US" altLang="en-US"/>
          </a:p>
        </p:txBody>
      </p:sp>
      <p:pic>
        <p:nvPicPr>
          <p:cNvPr id="444418" name="Picture 2" descr="nedwbd"/>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688" b="98194" l="9830" r="89806">
                        <a14:foregroundMark x1="58252" y1="78325" x2="58252" y2="78325"/>
                        <a14:foregroundMark x1="74150" y1="76519" x2="74150" y2="76519"/>
                        <a14:foregroundMark x1="47816" y1="82594" x2="47816" y2="82594"/>
                        <a14:foregroundMark x1="42961" y1="93432" x2="42961" y2="93432"/>
                        <a14:foregroundMark x1="44903" y1="98194" x2="44903" y2="98194"/>
                      </a14:backgroundRemoval>
                    </a14:imgEffect>
                  </a14:imgLayer>
                </a14:imgProps>
              </a:ext>
              <a:ext uri="{28A0092B-C50C-407E-A947-70E740481C1C}">
                <a14:useLocalDpi xmlns:a14="http://schemas.microsoft.com/office/drawing/2010/main" val="0"/>
              </a:ext>
            </a:extLst>
          </a:blip>
          <a:srcRect/>
          <a:stretch>
            <a:fillRect/>
          </a:stretch>
        </p:blipFill>
        <p:spPr bwMode="auto">
          <a:xfrm>
            <a:off x="1371600" y="828675"/>
            <a:ext cx="7772400" cy="6029325"/>
          </a:xfrm>
          <a:prstGeom prst="rect">
            <a:avLst/>
          </a:prstGeom>
          <a:noFill/>
          <a:extLst>
            <a:ext uri="{909E8E84-426E-40DD-AFC4-6F175D3DCCD1}">
              <a14:hiddenFill xmlns:a14="http://schemas.microsoft.com/office/drawing/2010/main">
                <a:solidFill>
                  <a:srgbClr val="FFFFFF"/>
                </a:solidFill>
              </a14:hiddenFill>
            </a:ext>
          </a:extLst>
        </p:spPr>
      </p:pic>
      <p:sp>
        <p:nvSpPr>
          <p:cNvPr id="444420" name="Text Box 4"/>
          <p:cNvSpPr txBox="1">
            <a:spLocks noChangeArrowheads="1"/>
          </p:cNvSpPr>
          <p:nvPr/>
        </p:nvSpPr>
        <p:spPr bwMode="auto">
          <a:xfrm>
            <a:off x="1194723" y="1942742"/>
            <a:ext cx="200567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b="1" dirty="0" err="1">
                <a:solidFill>
                  <a:srgbClr val="0099FF"/>
                </a:solidFill>
                <a:latin typeface="Arial" panose="020B0604020202020204" pitchFamily="34" charset="0"/>
                <a:cs typeface="Arial" panose="020B0604020202020204" pitchFamily="34" charset="0"/>
              </a:rPr>
              <a:t>Burnline</a:t>
            </a:r>
            <a:r>
              <a:rPr lang="en-US" altLang="en-US" b="1" dirty="0">
                <a:solidFill>
                  <a:srgbClr val="0099FF"/>
                </a:solidFill>
                <a:latin typeface="Arial" panose="020B0604020202020204" pitchFamily="34" charset="0"/>
                <a:cs typeface="Arial" panose="020B0604020202020204" pitchFamily="34" charset="0"/>
              </a:rPr>
              <a:t> </a:t>
            </a:r>
            <a:r>
              <a:rPr lang="en-US" altLang="en-US" b="1" dirty="0" smtClean="0">
                <a:solidFill>
                  <a:srgbClr val="0099FF"/>
                </a:solidFill>
                <a:latin typeface="Arial" panose="020B0604020202020204" pitchFamily="34" charset="0"/>
                <a:cs typeface="Arial" panose="020B0604020202020204" pitchFamily="34" charset="0"/>
              </a:rPr>
              <a:t>event </a:t>
            </a:r>
          </a:p>
          <a:p>
            <a:pPr algn="l"/>
            <a:r>
              <a:rPr lang="en-US" altLang="en-US" b="1" dirty="0" smtClean="0">
                <a:solidFill>
                  <a:srgbClr val="0099FF"/>
                </a:solidFill>
                <a:latin typeface="Arial" panose="020B0604020202020204" pitchFamily="34" charset="0"/>
                <a:cs typeface="Arial" panose="020B0604020202020204" pitchFamily="34" charset="0"/>
              </a:rPr>
              <a:t>rendering </a:t>
            </a:r>
            <a:r>
              <a:rPr lang="en-US" altLang="en-US" b="1" dirty="0">
                <a:solidFill>
                  <a:srgbClr val="0099FF"/>
                </a:solidFill>
                <a:latin typeface="Arial" panose="020B0604020202020204" pitchFamily="34" charset="0"/>
                <a:cs typeface="Arial" panose="020B0604020202020204" pitchFamily="34" charset="0"/>
              </a:rPr>
              <a:t>of the </a:t>
            </a:r>
          </a:p>
          <a:p>
            <a:pPr algn="l" eaLnBrk="1" hangingPunct="1"/>
            <a:r>
              <a:rPr lang="en-US" altLang="en-US" b="1" dirty="0" smtClean="0">
                <a:solidFill>
                  <a:srgbClr val="0099FF"/>
                </a:solidFill>
                <a:latin typeface="Arial" panose="020B0604020202020204" pitchFamily="34" charset="0"/>
                <a:cs typeface="Arial" panose="020B0604020202020204" pitchFamily="34" charset="0"/>
              </a:rPr>
              <a:t>NHD</a:t>
            </a:r>
          </a:p>
        </p:txBody>
      </p:sp>
      <p:sp>
        <p:nvSpPr>
          <p:cNvPr id="444421" name="Text Box 5"/>
          <p:cNvSpPr txBox="1">
            <a:spLocks noChangeArrowheads="1"/>
          </p:cNvSpPr>
          <p:nvPr/>
        </p:nvSpPr>
        <p:spPr bwMode="auto">
          <a:xfrm>
            <a:off x="1194723" y="3669268"/>
            <a:ext cx="14200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US" altLang="en-US" b="1" dirty="0" smtClean="0">
                <a:solidFill>
                  <a:srgbClr val="FF0000"/>
                </a:solidFill>
                <a:latin typeface="Arial" panose="020B0604020202020204" pitchFamily="34" charset="0"/>
                <a:cs typeface="Arial" panose="020B0604020202020204" pitchFamily="34" charset="0"/>
              </a:rPr>
              <a:t>Wall (WBD</a:t>
            </a:r>
            <a:r>
              <a:rPr lang="en-US" altLang="en-US" b="1" dirty="0">
                <a:solidFill>
                  <a:srgbClr val="FF0000"/>
                </a:solidFill>
                <a:latin typeface="Arial" panose="020B0604020202020204" pitchFamily="34" charset="0"/>
                <a:cs typeface="Arial" panose="020B0604020202020204" pitchFamily="34" charset="0"/>
              </a:rPr>
              <a:t>)</a:t>
            </a:r>
          </a:p>
        </p:txBody>
      </p:sp>
      <p:sp>
        <p:nvSpPr>
          <p:cNvPr id="444422" name="Text Box 6"/>
          <p:cNvSpPr txBox="1">
            <a:spLocks noChangeArrowheads="1"/>
          </p:cNvSpPr>
          <p:nvPr/>
        </p:nvSpPr>
        <p:spPr bwMode="auto">
          <a:xfrm>
            <a:off x="1194723" y="4667071"/>
            <a:ext cx="17107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US" altLang="en-US" b="1" dirty="0">
                <a:solidFill>
                  <a:schemeClr val="tx1">
                    <a:lumMod val="50000"/>
                    <a:lumOff val="50000"/>
                  </a:schemeClr>
                </a:solidFill>
                <a:latin typeface="Arial" panose="020B0604020202020204" pitchFamily="34" charset="0"/>
                <a:cs typeface="Arial" panose="020B0604020202020204" pitchFamily="34" charset="0"/>
              </a:rPr>
              <a:t>National  </a:t>
            </a:r>
          </a:p>
          <a:p>
            <a:pPr algn="l" eaLnBrk="1" hangingPunct="1"/>
            <a:r>
              <a:rPr lang="en-US" altLang="en-US" b="1" dirty="0">
                <a:solidFill>
                  <a:schemeClr val="tx1">
                    <a:lumMod val="50000"/>
                    <a:lumOff val="50000"/>
                  </a:schemeClr>
                </a:solidFill>
                <a:latin typeface="Arial" panose="020B0604020202020204" pitchFamily="34" charset="0"/>
                <a:cs typeface="Arial" panose="020B0604020202020204" pitchFamily="34" charset="0"/>
              </a:rPr>
              <a:t>Elevation</a:t>
            </a:r>
          </a:p>
          <a:p>
            <a:pPr algn="l" eaLnBrk="1" hangingPunct="1"/>
            <a:r>
              <a:rPr lang="en-US" altLang="en-US" b="1" dirty="0">
                <a:solidFill>
                  <a:schemeClr val="tx1">
                    <a:lumMod val="50000"/>
                    <a:lumOff val="50000"/>
                  </a:schemeClr>
                </a:solidFill>
                <a:latin typeface="Arial" panose="020B0604020202020204" pitchFamily="34" charset="0"/>
                <a:cs typeface="Arial" panose="020B0604020202020204" pitchFamily="34" charset="0"/>
              </a:rPr>
              <a:t>Dataset (</a:t>
            </a:r>
            <a:r>
              <a:rPr lang="en-US" altLang="en-US" b="1" dirty="0" smtClean="0">
                <a:solidFill>
                  <a:schemeClr val="tx1">
                    <a:lumMod val="50000"/>
                    <a:lumOff val="50000"/>
                  </a:schemeClr>
                </a:solidFill>
                <a:latin typeface="Arial" panose="020B0604020202020204" pitchFamily="34" charset="0"/>
                <a:cs typeface="Arial" panose="020B0604020202020204" pitchFamily="34" charset="0"/>
              </a:rPr>
              <a:t>NED </a:t>
            </a:r>
          </a:p>
          <a:p>
            <a:pPr algn="l" eaLnBrk="1" hangingPunct="1"/>
            <a:r>
              <a:rPr lang="en-US" altLang="en-US" b="1" dirty="0" smtClean="0">
                <a:solidFill>
                  <a:schemeClr val="tx1">
                    <a:lumMod val="50000"/>
                    <a:lumOff val="50000"/>
                  </a:schemeClr>
                </a:solidFill>
                <a:latin typeface="Arial" panose="020B0604020202020204" pitchFamily="34" charset="0"/>
                <a:cs typeface="Arial" panose="020B0604020202020204" pitchFamily="34" charset="0"/>
              </a:rPr>
              <a:t>snapshot)</a:t>
            </a:r>
            <a:endParaRPr lang="en-US" altLang="en-US"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normAutofit fontScale="90000"/>
          </a:bodyPr>
          <a:lstStyle/>
          <a:p>
            <a:r>
              <a:rPr lang="en-US" sz="2700" dirty="0"/>
              <a:t>Hydrologically-Conditioned DEM (NED) incorporating example burn components (</a:t>
            </a:r>
            <a:r>
              <a:rPr lang="en-US" sz="2700" dirty="0" err="1"/>
              <a:t>Burnline</a:t>
            </a:r>
            <a:r>
              <a:rPr lang="en-US" sz="2700" dirty="0"/>
              <a:t> Event and Wall</a:t>
            </a:r>
            <a:r>
              <a:rPr lang="en-US" sz="2700" dirty="0" smtClean="0"/>
              <a:t>)</a:t>
            </a:r>
            <a:r>
              <a:rPr lang="en-US" dirty="0" smtClean="0"/>
              <a:t> </a:t>
            </a:r>
            <a:endParaRPr lang="en-US" dirty="0"/>
          </a:p>
        </p:txBody>
      </p:sp>
      <p:sp>
        <p:nvSpPr>
          <p:cNvPr id="12" name="Rectangle 11"/>
          <p:cNvSpPr/>
          <p:nvPr/>
        </p:nvSpPr>
        <p:spPr>
          <a:xfrm>
            <a:off x="76200" y="6400800"/>
            <a:ext cx="1061509" cy="307777"/>
          </a:xfrm>
          <a:prstGeom prst="rect">
            <a:avLst/>
          </a:prstGeom>
        </p:spPr>
        <p:txBody>
          <a:bodyPr wrap="none">
            <a:spAutoFit/>
          </a:bodyPr>
          <a:ls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altLang="en-US" sz="1400" dirty="0" err="1" smtClean="0">
                <a:solidFill>
                  <a:schemeClr val="bg1"/>
                </a:solidFill>
                <a:latin typeface="Arial" panose="020B0604020202020204" pitchFamily="34" charset="0"/>
                <a:cs typeface="Arial" panose="020B0604020202020204" pitchFamily="34" charset="0"/>
              </a:rPr>
              <a:t>HydroDEM</a:t>
            </a:r>
            <a:endParaRPr lang="en-US" alt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4436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5442" name="Group 2"/>
          <p:cNvGrpSpPr>
            <a:grpSpLocks/>
          </p:cNvGrpSpPr>
          <p:nvPr/>
        </p:nvGrpSpPr>
        <p:grpSpPr bwMode="auto">
          <a:xfrm>
            <a:off x="236537" y="152400"/>
            <a:ext cx="8961442" cy="6208707"/>
            <a:chOff x="149" y="25"/>
            <a:chExt cx="5645" cy="3911"/>
          </a:xfrm>
        </p:grpSpPr>
        <p:pic>
          <p:nvPicPr>
            <p:cNvPr id="445443" name="Picture 3" descr="3dview1c"/>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135" b="95074" l="7282" r="97694">
                          <a14:foregroundMark x1="92961" y1="49425" x2="92961" y2="49425"/>
                          <a14:foregroundMark x1="95631" y1="37110" x2="95631" y2="37110"/>
                          <a14:foregroundMark x1="33859" y1="83908" x2="33859" y2="83908"/>
                          <a14:foregroundMark x1="32524" y1="95238" x2="32524" y2="95238"/>
                          <a14:foregroundMark x1="19053" y1="92939" x2="19053" y2="92939"/>
                          <a14:foregroundMark x1="19782" y1="91954" x2="19782" y2="91954"/>
                          <a14:foregroundMark x1="7282" y1="68144" x2="7282" y2="68144"/>
                          <a14:foregroundMark x1="37621" y1="6568" x2="37621" y2="6568"/>
                          <a14:foregroundMark x1="39684" y1="3941" x2="39684" y2="3941"/>
                          <a14:foregroundMark x1="36165" y1="2135" x2="36165" y2="2135"/>
                          <a14:foregroundMark x1="34223" y1="5583" x2="34223" y2="5583"/>
                          <a14:foregroundMark x1="23786" y1="18555" x2="23786" y2="18555"/>
                          <a14:foregroundMark x1="93811" y1="59113" x2="93811" y2="59113"/>
                          <a14:foregroundMark x1="86529" y1="55337" x2="86529" y2="55337"/>
                          <a14:foregroundMark x1="78277" y1="73563" x2="78277" y2="73563"/>
                          <a14:foregroundMark x1="67354" y1="74056" x2="67354" y2="74056"/>
                          <a14:foregroundMark x1="81917" y1="68144" x2="81917" y2="68144"/>
                          <a14:foregroundMark x1="55704" y1="87028" x2="55704" y2="87028"/>
                          <a14:foregroundMark x1="22330" y1="20033" x2="22330" y2="20033"/>
                          <a14:foregroundMark x1="21845" y1="27586" x2="21845" y2="27586"/>
                        </a14:backgroundRemoval>
                      </a14:imgEffect>
                    </a14:imgLayer>
                  </a14:imgProps>
                </a:ext>
                <a:ext uri="{28A0092B-C50C-407E-A947-70E740481C1C}">
                  <a14:useLocalDpi xmlns:a14="http://schemas.microsoft.com/office/drawing/2010/main" val="0"/>
                </a:ext>
              </a:extLst>
            </a:blip>
            <a:srcRect/>
            <a:stretch>
              <a:fillRect/>
            </a:stretch>
          </p:blipFill>
          <p:spPr bwMode="auto">
            <a:xfrm>
              <a:off x="468" y="25"/>
              <a:ext cx="5292" cy="3911"/>
            </a:xfrm>
            <a:prstGeom prst="rect">
              <a:avLst/>
            </a:prstGeom>
            <a:noFill/>
            <a:extLst>
              <a:ext uri="{909E8E84-426E-40DD-AFC4-6F175D3DCCD1}">
                <a14:hiddenFill xmlns:a14="http://schemas.microsoft.com/office/drawing/2010/main">
                  <a:solidFill>
                    <a:srgbClr val="FFFFFF"/>
                  </a:solidFill>
                </a14:hiddenFill>
              </a:ext>
            </a:extLst>
          </p:spPr>
        </p:pic>
        <p:sp>
          <p:nvSpPr>
            <p:cNvPr id="445445" name="Text Box 5"/>
            <p:cNvSpPr txBox="1">
              <a:spLocks noChangeArrowheads="1"/>
            </p:cNvSpPr>
            <p:nvPr/>
          </p:nvSpPr>
          <p:spPr bwMode="auto">
            <a:xfrm>
              <a:off x="149" y="1565"/>
              <a:ext cx="95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000" dirty="0" smtClean="0">
                  <a:solidFill>
                    <a:srgbClr val="FF0000"/>
                  </a:solidFill>
                  <a:latin typeface="Arial" panose="020B0604020202020204" pitchFamily="34" charset="0"/>
                  <a:cs typeface="Arial" panose="020B0604020202020204" pitchFamily="34" charset="0"/>
                </a:rPr>
                <a:t>Wall (WBD)</a:t>
              </a:r>
              <a:endParaRPr lang="en-US" altLang="en-US" sz="2000" dirty="0">
                <a:solidFill>
                  <a:srgbClr val="FF0000"/>
                </a:solidFill>
                <a:latin typeface="Arial" panose="020B0604020202020204" pitchFamily="34" charset="0"/>
                <a:cs typeface="Arial" panose="020B0604020202020204" pitchFamily="34" charset="0"/>
              </a:endParaRPr>
            </a:p>
          </p:txBody>
        </p:sp>
        <p:sp>
          <p:nvSpPr>
            <p:cNvPr id="445446" name="Line 6"/>
            <p:cNvSpPr>
              <a:spLocks noChangeShapeType="1"/>
            </p:cNvSpPr>
            <p:nvPr/>
          </p:nvSpPr>
          <p:spPr bwMode="auto">
            <a:xfrm flipV="1">
              <a:off x="864" y="1296"/>
              <a:ext cx="579" cy="24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5448" name="Text Box 8"/>
            <p:cNvSpPr txBox="1">
              <a:spLocks noChangeArrowheads="1"/>
            </p:cNvSpPr>
            <p:nvPr/>
          </p:nvSpPr>
          <p:spPr bwMode="auto">
            <a:xfrm>
              <a:off x="4800" y="341"/>
              <a:ext cx="994"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1" hangingPunct="1"/>
              <a:r>
                <a:rPr lang="en-US" altLang="en-US" sz="2000" dirty="0" err="1" smtClean="0">
                  <a:solidFill>
                    <a:srgbClr val="0099FF"/>
                  </a:solidFill>
                  <a:latin typeface="Arial" panose="020B0604020202020204" pitchFamily="34" charset="0"/>
                  <a:cs typeface="Arial" panose="020B0604020202020204" pitchFamily="34" charset="0"/>
                </a:rPr>
                <a:t>Burnline</a:t>
              </a:r>
              <a:r>
                <a:rPr lang="en-US" altLang="en-US" sz="2000" dirty="0" smtClean="0">
                  <a:solidFill>
                    <a:srgbClr val="0099FF"/>
                  </a:solidFill>
                  <a:latin typeface="Arial" panose="020B0604020202020204" pitchFamily="34" charset="0"/>
                  <a:cs typeface="Arial" panose="020B0604020202020204" pitchFamily="34" charset="0"/>
                </a:rPr>
                <a:t> Event</a:t>
              </a:r>
            </a:p>
            <a:p>
              <a:pPr algn="l" eaLnBrk="1" hangingPunct="1"/>
              <a:r>
                <a:rPr lang="en-US" altLang="en-US" sz="2000" dirty="0" smtClean="0">
                  <a:solidFill>
                    <a:srgbClr val="0099FF"/>
                  </a:solidFill>
                  <a:latin typeface="Arial" panose="020B0604020202020204" pitchFamily="34" charset="0"/>
                  <a:cs typeface="Arial" panose="020B0604020202020204" pitchFamily="34" charset="0"/>
                </a:rPr>
                <a:t>(NHD)</a:t>
              </a:r>
            </a:p>
          </p:txBody>
        </p:sp>
      </p:grpSp>
      <p:sp>
        <p:nvSpPr>
          <p:cNvPr id="14" name="Slide Number Placeholder 3"/>
          <p:cNvSpPr>
            <a:spLocks noGrp="1"/>
          </p:cNvSpPr>
          <p:nvPr>
            <p:ph type="sldNum" sz="quarter" idx="12"/>
          </p:nvPr>
        </p:nvSpPr>
        <p:spPr/>
        <p:txBody>
          <a:bodyPr/>
          <a:lstStyle/>
          <a:p>
            <a:fld id="{64703A97-C90B-48C0-9193-E69EFB61D78B}" type="slidenum">
              <a:rPr lang="en-US" altLang="en-US"/>
              <a:pPr/>
              <a:t>10</a:t>
            </a:fld>
            <a:endParaRPr lang="en-US" altLang="en-US"/>
          </a:p>
        </p:txBody>
      </p:sp>
      <p:sp>
        <p:nvSpPr>
          <p:cNvPr id="2" name="TextBox 1"/>
          <p:cNvSpPr txBox="1"/>
          <p:nvPr/>
        </p:nvSpPr>
        <p:spPr>
          <a:xfrm>
            <a:off x="0" y="39688"/>
            <a:ext cx="2595582" cy="1569660"/>
          </a:xfrm>
          <a:prstGeom prst="rect">
            <a:avLst/>
          </a:prstGeom>
          <a:noFill/>
        </p:spPr>
        <p:txBody>
          <a:bodyPr wrap="none" rtlCol="0">
            <a:spAutoFit/>
          </a:bodyPr>
          <a:lstStyle/>
          <a:p>
            <a:r>
              <a:rPr lang="en-US" sz="2400" dirty="0" err="1" smtClean="0">
                <a:solidFill>
                  <a:srgbClr val="000000"/>
                </a:solidFill>
              </a:rPr>
              <a:t>HydoDEM</a:t>
            </a:r>
            <a:endParaRPr lang="en-US" sz="2400" dirty="0" smtClean="0">
              <a:solidFill>
                <a:srgbClr val="000000"/>
              </a:solidFill>
            </a:endParaRPr>
          </a:p>
          <a:p>
            <a:r>
              <a:rPr lang="en-US" dirty="0" smtClean="0">
                <a:solidFill>
                  <a:srgbClr val="000000"/>
                </a:solidFill>
              </a:rPr>
              <a:t>Examples of</a:t>
            </a:r>
          </a:p>
          <a:p>
            <a:r>
              <a:rPr lang="en-US" dirty="0" err="1" smtClean="0">
                <a:solidFill>
                  <a:srgbClr val="000000"/>
                </a:solidFill>
              </a:rPr>
              <a:t>BurnComponents</a:t>
            </a:r>
            <a:r>
              <a:rPr lang="en-US" dirty="0" smtClean="0">
                <a:solidFill>
                  <a:srgbClr val="000000"/>
                </a:solidFill>
              </a:rPr>
              <a:t>:</a:t>
            </a:r>
          </a:p>
          <a:p>
            <a:r>
              <a:rPr lang="en-US" dirty="0" smtClean="0">
                <a:solidFill>
                  <a:srgbClr val="000000"/>
                </a:solidFill>
              </a:rPr>
              <a:t>   </a:t>
            </a:r>
            <a:r>
              <a:rPr lang="en-US" dirty="0" err="1" smtClean="0">
                <a:solidFill>
                  <a:srgbClr val="000000"/>
                </a:solidFill>
              </a:rPr>
              <a:t>Burnline</a:t>
            </a:r>
            <a:r>
              <a:rPr lang="en-US" dirty="0" smtClean="0">
                <a:solidFill>
                  <a:srgbClr val="000000"/>
                </a:solidFill>
              </a:rPr>
              <a:t> Event (NHD)</a:t>
            </a:r>
          </a:p>
          <a:p>
            <a:r>
              <a:rPr lang="en-US" dirty="0">
                <a:solidFill>
                  <a:srgbClr val="000000"/>
                </a:solidFill>
              </a:rPr>
              <a:t> </a:t>
            </a:r>
            <a:r>
              <a:rPr lang="en-US" dirty="0" smtClean="0">
                <a:solidFill>
                  <a:srgbClr val="000000"/>
                </a:solidFill>
              </a:rPr>
              <a:t>  Wall (WBD)</a:t>
            </a:r>
            <a:endParaRPr lang="en-US" dirty="0">
              <a:solidFill>
                <a:srgbClr val="000000"/>
              </a:solidFill>
            </a:endParaRPr>
          </a:p>
        </p:txBody>
      </p:sp>
      <p:sp>
        <p:nvSpPr>
          <p:cNvPr id="3" name="TextBox 2"/>
          <p:cNvSpPr txBox="1"/>
          <p:nvPr/>
        </p:nvSpPr>
        <p:spPr>
          <a:xfrm>
            <a:off x="7848600" y="4495800"/>
            <a:ext cx="1043876" cy="369332"/>
          </a:xfrm>
          <a:prstGeom prst="rect">
            <a:avLst/>
          </a:prstGeom>
          <a:noFill/>
        </p:spPr>
        <p:txBody>
          <a:bodyPr wrap="none" rtlCol="0">
            <a:spAutoFit/>
          </a:bodyPr>
          <a:lstStyle/>
          <a:p>
            <a:r>
              <a:rPr lang="en-US" dirty="0" err="1" smtClean="0">
                <a:solidFill>
                  <a:srgbClr val="000000"/>
                </a:solidFill>
              </a:rPr>
              <a:t>Catseed</a:t>
            </a:r>
            <a:endParaRPr lang="en-US" dirty="0">
              <a:solidFill>
                <a:srgbClr val="000000"/>
              </a:solidFill>
            </a:endParaRPr>
          </a:p>
        </p:txBody>
      </p:sp>
      <p:cxnSp>
        <p:nvCxnSpPr>
          <p:cNvPr id="5" name="Straight Arrow Connector 4"/>
          <p:cNvCxnSpPr>
            <a:stCxn id="3" idx="1"/>
          </p:cNvCxnSpPr>
          <p:nvPr/>
        </p:nvCxnSpPr>
        <p:spPr bwMode="auto">
          <a:xfrm flipH="1" flipV="1">
            <a:off x="6782368" y="3657600"/>
            <a:ext cx="1066232" cy="1022866"/>
          </a:xfrm>
          <a:prstGeom prst="straightConnector1">
            <a:avLst/>
          </a:prstGeom>
          <a:solidFill>
            <a:schemeClr val="accent1"/>
          </a:solidFill>
          <a:ln w="254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Line 7"/>
          <p:cNvSpPr>
            <a:spLocks noChangeShapeType="1"/>
          </p:cNvSpPr>
          <p:nvPr/>
        </p:nvSpPr>
        <p:spPr bwMode="auto">
          <a:xfrm flipH="1">
            <a:off x="6705598" y="1378440"/>
            <a:ext cx="914399" cy="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7"/>
          <p:cNvSpPr>
            <a:spLocks noChangeShapeType="1"/>
          </p:cNvSpPr>
          <p:nvPr/>
        </p:nvSpPr>
        <p:spPr bwMode="auto">
          <a:xfrm flipH="1">
            <a:off x="6705599" y="1378440"/>
            <a:ext cx="914404" cy="174576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Rectangle 18"/>
          <p:cNvSpPr/>
          <p:nvPr/>
        </p:nvSpPr>
        <p:spPr>
          <a:xfrm>
            <a:off x="76200" y="6400800"/>
            <a:ext cx="1061509" cy="307777"/>
          </a:xfrm>
          <a:prstGeom prst="rect">
            <a:avLst/>
          </a:prstGeom>
        </p:spPr>
        <p:txBody>
          <a:bodyPr wrap="none">
            <a:spAutoFit/>
          </a:bodyPr>
          <a:ls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altLang="en-US" sz="1400" dirty="0" err="1" smtClean="0">
                <a:solidFill>
                  <a:schemeClr val="bg1"/>
                </a:solidFill>
                <a:latin typeface="Arial" panose="020B0604020202020204" pitchFamily="34" charset="0"/>
                <a:cs typeface="Arial" panose="020B0604020202020204" pitchFamily="34" charset="0"/>
              </a:rPr>
              <a:t>HydroDEM</a:t>
            </a:r>
            <a:endParaRPr lang="en-US" alt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81591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5450" name="Picture 10" descr="catchments"/>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314" b="97373" l="8374" r="97816">
                        <a14:foregroundMark x1="93568" y1="51560" x2="93568" y2="51560"/>
                        <a14:foregroundMark x1="82888" y1="32184" x2="82888" y2="32184"/>
                        <a14:foregroundMark x1="83738" y1="36453" x2="83738" y2="36453"/>
                        <a14:foregroundMark x1="83981" y1="38588" x2="83981" y2="38588"/>
                        <a14:foregroundMark x1="83252" y1="42200" x2="83252" y2="42200"/>
                        <a14:foregroundMark x1="42718" y1="92282" x2="42718" y2="92282"/>
                        <a14:foregroundMark x1="31796" y1="97373" x2="31796" y2="97373"/>
                        <a14:foregroundMark x1="8495" y1="69458" x2="8495" y2="69458"/>
                        <a14:foregroundMark x1="11044" y1="83087" x2="11044" y2="83087"/>
                        <a14:foregroundMark x1="41869" y1="6404" x2="41869" y2="6404"/>
                        <a14:foregroundMark x1="37743" y1="1314" x2="37743" y2="1314"/>
                        <a14:foregroundMark x1="71723" y1="26437" x2="71723" y2="26437"/>
                        <a14:foregroundMark x1="69296" y1="15107" x2="69296" y2="15107"/>
                        <a14:foregroundMark x1="70267" y1="29557" x2="70267" y2="29557"/>
                        <a14:foregroundMark x1="67961" y1="30706" x2="67961" y2="30706"/>
                        <a14:foregroundMark x1="66869" y1="34319" x2="66869" y2="34319"/>
                        <a14:foregroundMark x1="67112" y1="31856" x2="67112" y2="31856"/>
                        <a14:foregroundMark x1="74515" y1="23317" x2="74515" y2="23317"/>
                        <a14:foregroundMark x1="77184" y1="24959" x2="77184" y2="24959"/>
                        <a14:foregroundMark x1="68932" y1="16585" x2="68932" y2="16585"/>
                        <a14:foregroundMark x1="58131" y1="15599" x2="58131" y2="15599"/>
                        <a14:foregroundMark x1="70874" y1="19376" x2="70874" y2="19376"/>
                        <a14:foregroundMark x1="69660" y1="17898" x2="69660" y2="17898"/>
                        <a14:foregroundMark x1="71723" y1="20854" x2="71723" y2="20854"/>
                        <a14:foregroundMark x1="73301" y1="21511" x2="73301" y2="21511"/>
                        <a14:foregroundMark x1="74150" y1="21675" x2="74150" y2="21675"/>
                        <a14:foregroundMark x1="77791" y1="25616" x2="77791" y2="25616"/>
                        <a14:foregroundMark x1="75243" y1="78982" x2="75243" y2="78982"/>
                        <a14:foregroundMark x1="67718" y1="73563" x2="67718" y2="73563"/>
                        <a14:foregroundMark x1="69903" y1="73563" x2="69903" y2="73563"/>
                        <a14:foregroundMark x1="80583" y1="62397" x2="80583" y2="62397"/>
                        <a14:foregroundMark x1="84345" y1="55008" x2="84345" y2="55008"/>
                        <a14:foregroundMark x1="86529" y1="54680" x2="86529" y2="54680"/>
                        <a14:foregroundMark x1="83495" y1="56979" x2="83495" y2="56979"/>
                        <a14:foregroundMark x1="83131" y1="58292" x2="83131" y2="58292"/>
                        <a14:foregroundMark x1="80583" y1="67980" x2="80583" y2="67980"/>
                        <a14:foregroundMark x1="80825" y1="69787" x2="80825" y2="69787"/>
                        <a14:foregroundMark x1="47937" y1="88013" x2="47937" y2="88013"/>
                        <a14:foregroundMark x1="50850" y1="87685" x2="50850" y2="87685"/>
                        <a14:foregroundMark x1="55704" y1="86371" x2="55704" y2="86371"/>
                        <a14:foregroundMark x1="63956" y1="84729" x2="63956" y2="84729"/>
                        <a14:foregroundMark x1="58252" y1="8703" x2="58252" y2="8703"/>
                        <a14:foregroundMark x1="53883" y1="8539" x2="53883" y2="8539"/>
                        <a14:foregroundMark x1="50121" y1="5911" x2="50121" y2="5911"/>
                        <a14:foregroundMark x1="96845" y1="55337" x2="96845" y2="55337"/>
                        <a14:foregroundMark x1="89927" y1="56814" x2="89927" y2="56814"/>
                        <a14:foregroundMark x1="97330" y1="31363" x2="97330" y2="31363"/>
                        <a14:foregroundMark x1="97816" y1="29721" x2="97816" y2="29721"/>
                        <a14:foregroundMark x1="70146" y1="13793" x2="70146" y2="13793"/>
                        <a14:foregroundMark x1="70874" y1="27586" x2="70874" y2="27586"/>
                        <a14:foregroundMark x1="68932" y1="30542" x2="68932" y2="30542"/>
                        <a14:foregroundMark x1="56189" y1="16256" x2="56189" y2="16256"/>
                      </a14:backgroundRemoval>
                    </a14:imgEffect>
                  </a14:imgLayer>
                </a14:imgProps>
              </a:ext>
              <a:ext uri="{28A0092B-C50C-407E-A947-70E740481C1C}">
                <a14:useLocalDpi xmlns:a14="http://schemas.microsoft.com/office/drawing/2010/main" val="0"/>
              </a:ext>
            </a:extLst>
          </a:blip>
          <a:srcRect/>
          <a:stretch>
            <a:fillRect/>
          </a:stretch>
        </p:blipFill>
        <p:spPr bwMode="auto">
          <a:xfrm>
            <a:off x="609600" y="82996"/>
            <a:ext cx="8574882" cy="6394004"/>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3"/>
          <p:cNvSpPr>
            <a:spLocks noGrp="1"/>
          </p:cNvSpPr>
          <p:nvPr>
            <p:ph type="sldNum" sz="quarter" idx="12"/>
          </p:nvPr>
        </p:nvSpPr>
        <p:spPr/>
        <p:txBody>
          <a:bodyPr/>
          <a:lstStyle/>
          <a:p>
            <a:fld id="{64703A97-C90B-48C0-9193-E69EFB61D78B}" type="slidenum">
              <a:rPr lang="en-US" altLang="en-US"/>
              <a:pPr/>
              <a:t>11</a:t>
            </a:fld>
            <a:endParaRPr lang="en-US" altLang="en-US"/>
          </a:p>
        </p:txBody>
      </p:sp>
      <p:sp>
        <p:nvSpPr>
          <p:cNvPr id="3" name="TextBox 2"/>
          <p:cNvSpPr txBox="1"/>
          <p:nvPr/>
        </p:nvSpPr>
        <p:spPr>
          <a:xfrm>
            <a:off x="7848600" y="4495800"/>
            <a:ext cx="1043876" cy="369332"/>
          </a:xfrm>
          <a:prstGeom prst="rect">
            <a:avLst/>
          </a:prstGeom>
          <a:noFill/>
        </p:spPr>
        <p:txBody>
          <a:bodyPr wrap="none" rtlCol="0">
            <a:spAutoFit/>
          </a:bodyPr>
          <a:lstStyle/>
          <a:p>
            <a:r>
              <a:rPr lang="en-US" smtClean="0">
                <a:solidFill>
                  <a:srgbClr val="000000"/>
                </a:solidFill>
              </a:rPr>
              <a:t>Catseed</a:t>
            </a:r>
            <a:endParaRPr lang="en-US">
              <a:solidFill>
                <a:srgbClr val="000000"/>
              </a:solidFill>
            </a:endParaRPr>
          </a:p>
        </p:txBody>
      </p:sp>
      <p:cxnSp>
        <p:nvCxnSpPr>
          <p:cNvPr id="5" name="Straight Arrow Connector 4"/>
          <p:cNvCxnSpPr>
            <a:stCxn id="3" idx="1"/>
          </p:cNvCxnSpPr>
          <p:nvPr/>
        </p:nvCxnSpPr>
        <p:spPr bwMode="auto">
          <a:xfrm flipH="1" flipV="1">
            <a:off x="6857426" y="3810000"/>
            <a:ext cx="991174" cy="870466"/>
          </a:xfrm>
          <a:prstGeom prst="straightConnector1">
            <a:avLst/>
          </a:prstGeom>
          <a:solidFill>
            <a:schemeClr val="accent1"/>
          </a:solidFill>
          <a:ln w="254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p:cNvSpPr txBox="1"/>
          <p:nvPr/>
        </p:nvSpPr>
        <p:spPr>
          <a:xfrm>
            <a:off x="0" y="39688"/>
            <a:ext cx="2595582" cy="1569660"/>
          </a:xfrm>
          <a:prstGeom prst="rect">
            <a:avLst/>
          </a:prstGeom>
          <a:noFill/>
        </p:spPr>
        <p:txBody>
          <a:bodyPr wrap="none" rtlCol="0">
            <a:spAutoFit/>
          </a:bodyPr>
          <a:lstStyle/>
          <a:p>
            <a:r>
              <a:rPr lang="en-US" sz="2400" dirty="0" err="1" smtClean="0">
                <a:solidFill>
                  <a:srgbClr val="000000"/>
                </a:solidFill>
              </a:rPr>
              <a:t>HydoDEM</a:t>
            </a:r>
            <a:endParaRPr lang="en-US" sz="2400" dirty="0" smtClean="0">
              <a:solidFill>
                <a:srgbClr val="000000"/>
              </a:solidFill>
            </a:endParaRPr>
          </a:p>
          <a:p>
            <a:r>
              <a:rPr lang="en-US" dirty="0" smtClean="0">
                <a:solidFill>
                  <a:srgbClr val="000000"/>
                </a:solidFill>
              </a:rPr>
              <a:t>Examples of</a:t>
            </a:r>
          </a:p>
          <a:p>
            <a:r>
              <a:rPr lang="en-US" dirty="0" err="1" smtClean="0">
                <a:solidFill>
                  <a:srgbClr val="000000"/>
                </a:solidFill>
              </a:rPr>
              <a:t>BurnComponents</a:t>
            </a:r>
            <a:r>
              <a:rPr lang="en-US" dirty="0" smtClean="0">
                <a:solidFill>
                  <a:srgbClr val="000000"/>
                </a:solidFill>
              </a:rPr>
              <a:t>:</a:t>
            </a:r>
          </a:p>
          <a:p>
            <a:r>
              <a:rPr lang="en-US" dirty="0" smtClean="0">
                <a:solidFill>
                  <a:srgbClr val="000000"/>
                </a:solidFill>
              </a:rPr>
              <a:t>   </a:t>
            </a:r>
            <a:r>
              <a:rPr lang="en-US" dirty="0" err="1" smtClean="0">
                <a:solidFill>
                  <a:srgbClr val="000000"/>
                </a:solidFill>
              </a:rPr>
              <a:t>Burnline</a:t>
            </a:r>
            <a:r>
              <a:rPr lang="en-US" dirty="0" smtClean="0">
                <a:solidFill>
                  <a:srgbClr val="000000"/>
                </a:solidFill>
              </a:rPr>
              <a:t> Event (NHD)</a:t>
            </a:r>
          </a:p>
          <a:p>
            <a:r>
              <a:rPr lang="en-US" dirty="0">
                <a:solidFill>
                  <a:srgbClr val="000000"/>
                </a:solidFill>
              </a:rPr>
              <a:t> </a:t>
            </a:r>
            <a:r>
              <a:rPr lang="en-US" dirty="0" smtClean="0">
                <a:solidFill>
                  <a:srgbClr val="000000"/>
                </a:solidFill>
              </a:rPr>
              <a:t>  Wall (WBD)</a:t>
            </a:r>
            <a:endParaRPr lang="en-US" dirty="0">
              <a:solidFill>
                <a:srgbClr val="000000"/>
              </a:solidFill>
            </a:endParaRPr>
          </a:p>
        </p:txBody>
      </p:sp>
      <p:sp>
        <p:nvSpPr>
          <p:cNvPr id="31" name="Line 7"/>
          <p:cNvSpPr>
            <a:spLocks noChangeShapeType="1"/>
          </p:cNvSpPr>
          <p:nvPr/>
        </p:nvSpPr>
        <p:spPr bwMode="auto">
          <a:xfrm flipH="1">
            <a:off x="6705598" y="1378440"/>
            <a:ext cx="914399" cy="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7"/>
          <p:cNvSpPr>
            <a:spLocks noChangeShapeType="1"/>
          </p:cNvSpPr>
          <p:nvPr/>
        </p:nvSpPr>
        <p:spPr bwMode="auto">
          <a:xfrm flipH="1">
            <a:off x="6705599" y="1378440"/>
            <a:ext cx="914404" cy="174576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Text Box 8"/>
          <p:cNvSpPr txBox="1">
            <a:spLocks noChangeArrowheads="1"/>
          </p:cNvSpPr>
          <p:nvPr/>
        </p:nvSpPr>
        <p:spPr bwMode="auto">
          <a:xfrm>
            <a:off x="7620003" y="654050"/>
            <a:ext cx="1577976" cy="101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1" hangingPunct="1"/>
            <a:r>
              <a:rPr lang="en-US" altLang="en-US" sz="2000" dirty="0" err="1" smtClean="0">
                <a:solidFill>
                  <a:srgbClr val="0099FF"/>
                </a:solidFill>
                <a:latin typeface="Arial" panose="020B0604020202020204" pitchFamily="34" charset="0"/>
                <a:cs typeface="Arial" panose="020B0604020202020204" pitchFamily="34" charset="0"/>
              </a:rPr>
              <a:t>Burnline</a:t>
            </a:r>
            <a:r>
              <a:rPr lang="en-US" altLang="en-US" sz="2000" dirty="0" smtClean="0">
                <a:solidFill>
                  <a:srgbClr val="0099FF"/>
                </a:solidFill>
                <a:latin typeface="Arial" panose="020B0604020202020204" pitchFamily="34" charset="0"/>
                <a:cs typeface="Arial" panose="020B0604020202020204" pitchFamily="34" charset="0"/>
              </a:rPr>
              <a:t> Event</a:t>
            </a:r>
          </a:p>
          <a:p>
            <a:pPr algn="l" eaLnBrk="1" hangingPunct="1"/>
            <a:r>
              <a:rPr lang="en-US" altLang="en-US" sz="2000" dirty="0" smtClean="0">
                <a:solidFill>
                  <a:srgbClr val="0099FF"/>
                </a:solidFill>
                <a:latin typeface="Arial" panose="020B0604020202020204" pitchFamily="34" charset="0"/>
                <a:cs typeface="Arial" panose="020B0604020202020204" pitchFamily="34" charset="0"/>
              </a:rPr>
              <a:t>(NHD)</a:t>
            </a:r>
          </a:p>
        </p:txBody>
      </p:sp>
      <p:sp>
        <p:nvSpPr>
          <p:cNvPr id="34" name="Text Box 5"/>
          <p:cNvSpPr txBox="1">
            <a:spLocks noChangeArrowheads="1"/>
          </p:cNvSpPr>
          <p:nvPr/>
        </p:nvSpPr>
        <p:spPr bwMode="auto">
          <a:xfrm>
            <a:off x="236537" y="2597148"/>
            <a:ext cx="151606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000" dirty="0" smtClean="0">
                <a:solidFill>
                  <a:srgbClr val="FF0000"/>
                </a:solidFill>
                <a:latin typeface="Arial" panose="020B0604020202020204" pitchFamily="34" charset="0"/>
                <a:cs typeface="Arial" panose="020B0604020202020204" pitchFamily="34" charset="0"/>
              </a:rPr>
              <a:t>Wall (WBD)</a:t>
            </a:r>
            <a:endParaRPr lang="en-US" altLang="en-US" sz="2000" dirty="0">
              <a:solidFill>
                <a:srgbClr val="FF0000"/>
              </a:solidFill>
              <a:latin typeface="Arial" panose="020B0604020202020204" pitchFamily="34" charset="0"/>
              <a:cs typeface="Arial" panose="020B0604020202020204" pitchFamily="34" charset="0"/>
            </a:endParaRPr>
          </a:p>
        </p:txBody>
      </p:sp>
      <p:sp>
        <p:nvSpPr>
          <p:cNvPr id="35" name="Line 6"/>
          <p:cNvSpPr>
            <a:spLocks noChangeShapeType="1"/>
          </p:cNvSpPr>
          <p:nvPr/>
        </p:nvSpPr>
        <p:spPr bwMode="auto">
          <a:xfrm flipV="1">
            <a:off x="1371600" y="2170111"/>
            <a:ext cx="919163" cy="381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Rectangle 35"/>
          <p:cNvSpPr/>
          <p:nvPr/>
        </p:nvSpPr>
        <p:spPr>
          <a:xfrm>
            <a:off x="76200" y="6400800"/>
            <a:ext cx="1061509" cy="307777"/>
          </a:xfrm>
          <a:prstGeom prst="rect">
            <a:avLst/>
          </a:prstGeom>
        </p:spPr>
        <p:txBody>
          <a:bodyPr wrap="none">
            <a:spAutoFit/>
          </a:bodyPr>
          <a:ls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altLang="en-US" sz="1400" dirty="0" err="1" smtClean="0">
                <a:solidFill>
                  <a:schemeClr val="bg1"/>
                </a:solidFill>
                <a:latin typeface="Arial" panose="020B0604020202020204" pitchFamily="34" charset="0"/>
                <a:cs typeface="Arial" panose="020B0604020202020204" pitchFamily="34" charset="0"/>
              </a:rPr>
              <a:t>HydroDEM</a:t>
            </a:r>
            <a:endParaRPr lang="en-US" alt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918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Direction Grid </a:t>
            </a:r>
            <a:r>
              <a:rPr lang="en-US" dirty="0"/>
              <a:t>(</a:t>
            </a:r>
            <a:r>
              <a:rPr lang="en-US" dirty="0" err="1"/>
              <a:t>fdr</a:t>
            </a:r>
            <a:r>
              <a:rPr lang="en-US" dirty="0"/>
              <a:t>) </a:t>
            </a:r>
          </a:p>
        </p:txBody>
      </p:sp>
      <p:sp>
        <p:nvSpPr>
          <p:cNvPr id="3" name="Content Placeholder 2"/>
          <p:cNvSpPr>
            <a:spLocks noGrp="1"/>
          </p:cNvSpPr>
          <p:nvPr>
            <p:ph idx="1"/>
          </p:nvPr>
        </p:nvSpPr>
        <p:spPr/>
        <p:txBody>
          <a:bodyPr/>
          <a:lstStyle/>
          <a:p>
            <a:r>
              <a:rPr lang="en-US" sz="2400" dirty="0"/>
              <a:t>The flow direction grid (</a:t>
            </a:r>
            <a:r>
              <a:rPr lang="en-US" sz="2400" dirty="0" err="1"/>
              <a:t>fdr</a:t>
            </a:r>
            <a:r>
              <a:rPr lang="en-US" sz="2400" dirty="0"/>
              <a:t>) </a:t>
            </a:r>
            <a:r>
              <a:rPr lang="en-US" sz="2400" dirty="0" smtClean="0"/>
              <a:t>is developed based </a:t>
            </a:r>
            <a:r>
              <a:rPr lang="en-US" sz="2400" dirty="0"/>
              <a:t>on the hydrologically conditioned digital elevation model (</a:t>
            </a:r>
            <a:r>
              <a:rPr lang="en-US" sz="2400" dirty="0" err="1"/>
              <a:t>HydroDEM</a:t>
            </a:r>
            <a:r>
              <a:rPr lang="en-US" sz="2400" dirty="0"/>
              <a:t>)</a:t>
            </a:r>
            <a:br>
              <a:rPr lang="en-US" sz="2400" dirty="0"/>
            </a:br>
            <a:endParaRPr lang="en-US" dirty="0"/>
          </a:p>
        </p:txBody>
      </p:sp>
      <p:sp>
        <p:nvSpPr>
          <p:cNvPr id="4" name="Slide Number Placeholder 3"/>
          <p:cNvSpPr>
            <a:spLocks noGrp="1"/>
          </p:cNvSpPr>
          <p:nvPr>
            <p:ph type="sldNum" sz="quarter" idx="12"/>
          </p:nvPr>
        </p:nvSpPr>
        <p:spPr/>
        <p:txBody>
          <a:bodyPr/>
          <a:lstStyle/>
          <a:p>
            <a:pPr>
              <a:defRPr/>
            </a:pPr>
            <a:fld id="{50467345-B212-4AC2-B193-99D06989F507}" type="slidenum">
              <a:rPr lang="en-US" smtClean="0"/>
              <a:pPr>
                <a:defRPr/>
              </a:pPr>
              <a:t>12</a:t>
            </a:fld>
            <a:endParaRPr lang="en-US"/>
          </a:p>
        </p:txBody>
      </p:sp>
      <p:sp>
        <p:nvSpPr>
          <p:cNvPr id="6" name="Rectangle 5"/>
          <p:cNvSpPr/>
          <p:nvPr/>
        </p:nvSpPr>
        <p:spPr>
          <a:xfrm>
            <a:off x="76200" y="6400800"/>
            <a:ext cx="1707519" cy="307777"/>
          </a:xfrm>
          <a:prstGeom prst="rect">
            <a:avLst/>
          </a:prstGeom>
        </p:spPr>
        <p:txBody>
          <a:bodyPr wrap="none">
            <a:spAutoFit/>
          </a:bodyPr>
          <a:ls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altLang="en-US" sz="1400" dirty="0" smtClean="0">
                <a:solidFill>
                  <a:schemeClr val="bg1"/>
                </a:solidFill>
                <a:latin typeface="Arial" panose="020B0604020202020204" pitchFamily="34" charset="0"/>
                <a:cs typeface="Arial" panose="020B0604020202020204" pitchFamily="34" charset="0"/>
              </a:rPr>
              <a:t>Flow Direction Grid</a:t>
            </a:r>
            <a:endParaRPr lang="en-US" alt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2000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Flow Direction Grid Conventions</a:t>
            </a:r>
            <a:endParaRPr lang="en-US" dirty="0"/>
          </a:p>
        </p:txBody>
      </p:sp>
      <p:sp>
        <p:nvSpPr>
          <p:cNvPr id="32" name="Slide Number Placeholder 3"/>
          <p:cNvSpPr>
            <a:spLocks noGrp="1"/>
          </p:cNvSpPr>
          <p:nvPr>
            <p:ph type="sldNum" sz="quarter" idx="12"/>
          </p:nvPr>
        </p:nvSpPr>
        <p:spPr/>
        <p:txBody>
          <a:bodyPr/>
          <a:lstStyle/>
          <a:p>
            <a:fld id="{82CB07DD-9585-4EBF-A2E5-7E8DFB69AE86}" type="slidenum">
              <a:rPr lang="en-US" altLang="en-US"/>
              <a:pPr/>
              <a:t>13</a:t>
            </a:fld>
            <a:endParaRPr lang="en-US" altLang="en-US"/>
          </a:p>
        </p:txBody>
      </p:sp>
      <p:grpSp>
        <p:nvGrpSpPr>
          <p:cNvPr id="524290" name="Group 2"/>
          <p:cNvGrpSpPr>
            <a:grpSpLocks/>
          </p:cNvGrpSpPr>
          <p:nvPr/>
        </p:nvGrpSpPr>
        <p:grpSpPr bwMode="auto">
          <a:xfrm>
            <a:off x="2438400" y="1295400"/>
            <a:ext cx="4800600" cy="5029200"/>
            <a:chOff x="672" y="384"/>
            <a:chExt cx="3024" cy="3168"/>
          </a:xfrm>
        </p:grpSpPr>
        <p:sp>
          <p:nvSpPr>
            <p:cNvPr id="524291" name="Rectangle 3"/>
            <p:cNvSpPr>
              <a:spLocks noChangeArrowheads="1"/>
            </p:cNvSpPr>
            <p:nvPr/>
          </p:nvSpPr>
          <p:spPr bwMode="auto">
            <a:xfrm>
              <a:off x="672" y="1440"/>
              <a:ext cx="1008" cy="1056"/>
            </a:xfrm>
            <a:prstGeom prst="rect">
              <a:avLst/>
            </a:prstGeom>
            <a:solidFill>
              <a:srgbClr val="CCECFF"/>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4292" name="Text Box 4"/>
            <p:cNvSpPr txBox="1">
              <a:spLocks noChangeArrowheads="1"/>
            </p:cNvSpPr>
            <p:nvPr/>
          </p:nvSpPr>
          <p:spPr bwMode="auto">
            <a:xfrm>
              <a:off x="672" y="1737"/>
              <a:ext cx="1008" cy="519"/>
            </a:xfrm>
            <a:prstGeom prst="rect">
              <a:avLst/>
            </a:prstGeom>
            <a:solidFill>
              <a:srgbClr val="CCECFF"/>
            </a:solidFill>
            <a:ln>
              <a:noFill/>
            </a:ln>
            <a:effectLst/>
            <a:extLs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4800">
                  <a:latin typeface="Times New Roman" pitchFamily="18" charset="0"/>
                </a:rPr>
                <a:t>16</a:t>
              </a:r>
            </a:p>
          </p:txBody>
        </p:sp>
        <p:sp>
          <p:nvSpPr>
            <p:cNvPr id="524293" name="Rectangle 5"/>
            <p:cNvSpPr>
              <a:spLocks noChangeArrowheads="1"/>
            </p:cNvSpPr>
            <p:nvPr/>
          </p:nvSpPr>
          <p:spPr bwMode="auto">
            <a:xfrm>
              <a:off x="672" y="2496"/>
              <a:ext cx="1008" cy="1056"/>
            </a:xfrm>
            <a:prstGeom prst="rect">
              <a:avLst/>
            </a:prstGeom>
            <a:solidFill>
              <a:srgbClr val="CCECFF"/>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4294" name="Text Box 6"/>
            <p:cNvSpPr txBox="1">
              <a:spLocks noChangeArrowheads="1"/>
            </p:cNvSpPr>
            <p:nvPr/>
          </p:nvSpPr>
          <p:spPr bwMode="auto">
            <a:xfrm>
              <a:off x="672" y="2793"/>
              <a:ext cx="1008" cy="519"/>
            </a:xfrm>
            <a:prstGeom prst="rect">
              <a:avLst/>
            </a:prstGeom>
            <a:solidFill>
              <a:srgbClr val="CCECFF"/>
            </a:solidFill>
            <a:ln>
              <a:noFill/>
            </a:ln>
            <a:effectLst/>
            <a:extLs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4800">
                  <a:latin typeface="Times New Roman" pitchFamily="18" charset="0"/>
                </a:rPr>
                <a:t>8</a:t>
              </a:r>
            </a:p>
          </p:txBody>
        </p:sp>
        <p:sp>
          <p:nvSpPr>
            <p:cNvPr id="524295" name="Rectangle 7"/>
            <p:cNvSpPr>
              <a:spLocks noChangeArrowheads="1"/>
            </p:cNvSpPr>
            <p:nvPr/>
          </p:nvSpPr>
          <p:spPr bwMode="auto">
            <a:xfrm>
              <a:off x="672" y="384"/>
              <a:ext cx="1008" cy="1056"/>
            </a:xfrm>
            <a:prstGeom prst="rect">
              <a:avLst/>
            </a:prstGeom>
            <a:solidFill>
              <a:srgbClr val="CCECFF"/>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4296" name="Text Box 8"/>
            <p:cNvSpPr txBox="1">
              <a:spLocks noChangeArrowheads="1"/>
            </p:cNvSpPr>
            <p:nvPr/>
          </p:nvSpPr>
          <p:spPr bwMode="auto">
            <a:xfrm>
              <a:off x="672" y="681"/>
              <a:ext cx="1008" cy="519"/>
            </a:xfrm>
            <a:prstGeom prst="rect">
              <a:avLst/>
            </a:prstGeom>
            <a:solidFill>
              <a:srgbClr val="CCECFF"/>
            </a:solidFill>
            <a:ln>
              <a:noFill/>
            </a:ln>
            <a:effectLst/>
            <a:extLs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4800" dirty="0">
                  <a:latin typeface="Times New Roman" pitchFamily="18" charset="0"/>
                </a:rPr>
                <a:t>32</a:t>
              </a:r>
            </a:p>
          </p:txBody>
        </p:sp>
        <p:sp>
          <p:nvSpPr>
            <p:cNvPr id="524297" name="Rectangle 9"/>
            <p:cNvSpPr>
              <a:spLocks noChangeArrowheads="1"/>
            </p:cNvSpPr>
            <p:nvPr/>
          </p:nvSpPr>
          <p:spPr bwMode="auto">
            <a:xfrm>
              <a:off x="1680" y="384"/>
              <a:ext cx="1008" cy="1056"/>
            </a:xfrm>
            <a:prstGeom prst="rect">
              <a:avLst/>
            </a:prstGeom>
            <a:solidFill>
              <a:srgbClr val="CCECFF"/>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4298" name="Text Box 10"/>
            <p:cNvSpPr txBox="1">
              <a:spLocks noChangeArrowheads="1"/>
            </p:cNvSpPr>
            <p:nvPr/>
          </p:nvSpPr>
          <p:spPr bwMode="auto">
            <a:xfrm>
              <a:off x="1680" y="681"/>
              <a:ext cx="1008" cy="519"/>
            </a:xfrm>
            <a:prstGeom prst="rect">
              <a:avLst/>
            </a:prstGeom>
            <a:solidFill>
              <a:srgbClr val="CCECFF"/>
            </a:solidFill>
            <a:ln>
              <a:noFill/>
            </a:ln>
            <a:effectLst/>
            <a:extLs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4800">
                  <a:latin typeface="Times New Roman" pitchFamily="18" charset="0"/>
                </a:rPr>
                <a:t>64</a:t>
              </a:r>
            </a:p>
          </p:txBody>
        </p:sp>
        <p:sp>
          <p:nvSpPr>
            <p:cNvPr id="524299" name="Rectangle 11"/>
            <p:cNvSpPr>
              <a:spLocks noChangeArrowheads="1"/>
            </p:cNvSpPr>
            <p:nvPr/>
          </p:nvSpPr>
          <p:spPr bwMode="auto">
            <a:xfrm>
              <a:off x="2688" y="384"/>
              <a:ext cx="1008" cy="1056"/>
            </a:xfrm>
            <a:prstGeom prst="rect">
              <a:avLst/>
            </a:prstGeom>
            <a:solidFill>
              <a:srgbClr val="CCECFF"/>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4300" name="Text Box 12"/>
            <p:cNvSpPr txBox="1">
              <a:spLocks noChangeArrowheads="1"/>
            </p:cNvSpPr>
            <p:nvPr/>
          </p:nvSpPr>
          <p:spPr bwMode="auto">
            <a:xfrm>
              <a:off x="2688" y="681"/>
              <a:ext cx="1008" cy="519"/>
            </a:xfrm>
            <a:prstGeom prst="rect">
              <a:avLst/>
            </a:prstGeom>
            <a:solidFill>
              <a:srgbClr val="CCECFF"/>
            </a:solidFill>
            <a:ln>
              <a:noFill/>
            </a:ln>
            <a:effectLst/>
            <a:extLs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4800" dirty="0">
                  <a:latin typeface="Times New Roman" pitchFamily="18" charset="0"/>
                </a:rPr>
                <a:t>128</a:t>
              </a:r>
            </a:p>
          </p:txBody>
        </p:sp>
        <p:sp>
          <p:nvSpPr>
            <p:cNvPr id="524301" name="Rectangle 13"/>
            <p:cNvSpPr>
              <a:spLocks noChangeArrowheads="1"/>
            </p:cNvSpPr>
            <p:nvPr/>
          </p:nvSpPr>
          <p:spPr bwMode="auto">
            <a:xfrm>
              <a:off x="1680" y="1440"/>
              <a:ext cx="1008" cy="1056"/>
            </a:xfrm>
            <a:prstGeom prst="rect">
              <a:avLst/>
            </a:prstGeom>
            <a:solidFill>
              <a:srgbClr val="CCECFF"/>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4302" name="Rectangle 14"/>
            <p:cNvSpPr>
              <a:spLocks noChangeArrowheads="1"/>
            </p:cNvSpPr>
            <p:nvPr/>
          </p:nvSpPr>
          <p:spPr bwMode="auto">
            <a:xfrm>
              <a:off x="2688" y="1440"/>
              <a:ext cx="1008" cy="1056"/>
            </a:xfrm>
            <a:prstGeom prst="rect">
              <a:avLst/>
            </a:prstGeom>
            <a:solidFill>
              <a:srgbClr val="CCECFF"/>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4303" name="Text Box 15"/>
            <p:cNvSpPr txBox="1">
              <a:spLocks noChangeArrowheads="1"/>
            </p:cNvSpPr>
            <p:nvPr/>
          </p:nvSpPr>
          <p:spPr bwMode="auto">
            <a:xfrm>
              <a:off x="2688" y="1737"/>
              <a:ext cx="1008" cy="519"/>
            </a:xfrm>
            <a:prstGeom prst="rect">
              <a:avLst/>
            </a:prstGeom>
            <a:solidFill>
              <a:srgbClr val="CCECFF"/>
            </a:solidFill>
            <a:ln>
              <a:noFill/>
            </a:ln>
            <a:effectLst/>
            <a:extLs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4800" dirty="0">
                  <a:latin typeface="Times New Roman" pitchFamily="18" charset="0"/>
                </a:rPr>
                <a:t>1</a:t>
              </a:r>
            </a:p>
          </p:txBody>
        </p:sp>
        <p:sp>
          <p:nvSpPr>
            <p:cNvPr id="524304" name="Rectangle 16"/>
            <p:cNvSpPr>
              <a:spLocks noChangeArrowheads="1"/>
            </p:cNvSpPr>
            <p:nvPr/>
          </p:nvSpPr>
          <p:spPr bwMode="auto">
            <a:xfrm>
              <a:off x="2688" y="2496"/>
              <a:ext cx="1008" cy="1056"/>
            </a:xfrm>
            <a:prstGeom prst="rect">
              <a:avLst/>
            </a:prstGeom>
            <a:solidFill>
              <a:srgbClr val="CCECFF"/>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4305" name="Text Box 17"/>
            <p:cNvSpPr txBox="1">
              <a:spLocks noChangeArrowheads="1"/>
            </p:cNvSpPr>
            <p:nvPr/>
          </p:nvSpPr>
          <p:spPr bwMode="auto">
            <a:xfrm>
              <a:off x="2688" y="2793"/>
              <a:ext cx="1008" cy="519"/>
            </a:xfrm>
            <a:prstGeom prst="rect">
              <a:avLst/>
            </a:prstGeom>
            <a:solidFill>
              <a:srgbClr val="CCECFF"/>
            </a:solidFill>
            <a:ln>
              <a:noFill/>
            </a:ln>
            <a:effectLst/>
            <a:extLs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4800">
                  <a:latin typeface="Times New Roman" pitchFamily="18" charset="0"/>
                </a:rPr>
                <a:t>2</a:t>
              </a:r>
            </a:p>
          </p:txBody>
        </p:sp>
        <p:sp>
          <p:nvSpPr>
            <p:cNvPr id="524306" name="Rectangle 18"/>
            <p:cNvSpPr>
              <a:spLocks noChangeArrowheads="1"/>
            </p:cNvSpPr>
            <p:nvPr/>
          </p:nvSpPr>
          <p:spPr bwMode="auto">
            <a:xfrm>
              <a:off x="1680" y="2496"/>
              <a:ext cx="1008" cy="1056"/>
            </a:xfrm>
            <a:prstGeom prst="rect">
              <a:avLst/>
            </a:prstGeom>
            <a:solidFill>
              <a:srgbClr val="CCECFF"/>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4307" name="Text Box 19"/>
            <p:cNvSpPr txBox="1">
              <a:spLocks noChangeArrowheads="1"/>
            </p:cNvSpPr>
            <p:nvPr/>
          </p:nvSpPr>
          <p:spPr bwMode="auto">
            <a:xfrm>
              <a:off x="1680" y="2793"/>
              <a:ext cx="1008" cy="519"/>
            </a:xfrm>
            <a:prstGeom prst="rect">
              <a:avLst/>
            </a:prstGeom>
            <a:solidFill>
              <a:srgbClr val="CCECFF"/>
            </a:solidFill>
            <a:ln>
              <a:noFill/>
            </a:ln>
            <a:effectLst/>
            <a:extLst>
              <a:ext uri="{91240B29-F687-4F45-9708-019B960494DF}">
                <a14:hiddenLine xmlns:a14="http://schemas.microsoft.com/office/drawing/2010/main" w="762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4800">
                  <a:latin typeface="Times New Roman" pitchFamily="18" charset="0"/>
                </a:rPr>
                <a:t>4</a:t>
              </a:r>
            </a:p>
          </p:txBody>
        </p:sp>
      </p:grpSp>
      <p:sp>
        <p:nvSpPr>
          <p:cNvPr id="524309" name="Rectangle 21"/>
          <p:cNvSpPr>
            <a:spLocks noChangeArrowheads="1"/>
          </p:cNvSpPr>
          <p:nvPr/>
        </p:nvSpPr>
        <p:spPr bwMode="auto">
          <a:xfrm>
            <a:off x="4038600" y="2895600"/>
            <a:ext cx="1600200" cy="1676400"/>
          </a:xfrm>
          <a:prstGeom prst="rect">
            <a:avLst/>
          </a:prstGeom>
          <a:solidFill>
            <a:srgbClr val="FF3300"/>
          </a:solidFill>
          <a:ln w="76200">
            <a:solidFill>
              <a:schemeClr val="tx1"/>
            </a:solidFill>
            <a:miter lim="800000"/>
            <a:headEnd/>
            <a:tailEnd/>
          </a:ln>
          <a:effectLst/>
          <a:extLst/>
        </p:spPr>
        <p:txBody>
          <a:bodyPr wrap="none" anchor="ctr"/>
          <a:lstStyle/>
          <a:p>
            <a:endParaRPr lang="en-US"/>
          </a:p>
        </p:txBody>
      </p:sp>
      <p:sp>
        <p:nvSpPr>
          <p:cNvPr id="524310" name="Line 22"/>
          <p:cNvSpPr>
            <a:spLocks noChangeShapeType="1"/>
          </p:cNvSpPr>
          <p:nvPr/>
        </p:nvSpPr>
        <p:spPr bwMode="auto">
          <a:xfrm>
            <a:off x="4876800" y="3810000"/>
            <a:ext cx="1447800" cy="152400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4311" name="Line 23"/>
          <p:cNvSpPr>
            <a:spLocks noChangeShapeType="1"/>
          </p:cNvSpPr>
          <p:nvPr/>
        </p:nvSpPr>
        <p:spPr bwMode="auto">
          <a:xfrm>
            <a:off x="4876800" y="3810000"/>
            <a:ext cx="0" cy="144780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4312" name="Line 24"/>
          <p:cNvSpPr>
            <a:spLocks noChangeShapeType="1"/>
          </p:cNvSpPr>
          <p:nvPr/>
        </p:nvSpPr>
        <p:spPr bwMode="auto">
          <a:xfrm flipH="1">
            <a:off x="3429000" y="3810000"/>
            <a:ext cx="1447800" cy="137160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4313" name="Line 25"/>
          <p:cNvSpPr>
            <a:spLocks noChangeShapeType="1"/>
          </p:cNvSpPr>
          <p:nvPr/>
        </p:nvSpPr>
        <p:spPr bwMode="auto">
          <a:xfrm flipH="1">
            <a:off x="3200400" y="3810000"/>
            <a:ext cx="1676400" cy="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4314" name="Line 26"/>
          <p:cNvSpPr>
            <a:spLocks noChangeShapeType="1"/>
          </p:cNvSpPr>
          <p:nvPr/>
        </p:nvSpPr>
        <p:spPr bwMode="auto">
          <a:xfrm flipH="1" flipV="1">
            <a:off x="3581400" y="2438400"/>
            <a:ext cx="1295400" cy="137160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4315" name="Line 27"/>
          <p:cNvSpPr>
            <a:spLocks noChangeShapeType="1"/>
          </p:cNvSpPr>
          <p:nvPr/>
        </p:nvSpPr>
        <p:spPr bwMode="auto">
          <a:xfrm flipV="1">
            <a:off x="4876800" y="2286000"/>
            <a:ext cx="0" cy="152400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4316" name="Line 28"/>
          <p:cNvSpPr>
            <a:spLocks noChangeShapeType="1"/>
          </p:cNvSpPr>
          <p:nvPr/>
        </p:nvSpPr>
        <p:spPr bwMode="auto">
          <a:xfrm flipV="1">
            <a:off x="4876800" y="2514600"/>
            <a:ext cx="1295400" cy="129540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4317" name="Line 29"/>
          <p:cNvSpPr>
            <a:spLocks noChangeShapeType="1"/>
          </p:cNvSpPr>
          <p:nvPr/>
        </p:nvSpPr>
        <p:spPr bwMode="auto">
          <a:xfrm>
            <a:off x="4876800" y="3810000"/>
            <a:ext cx="1676400" cy="0"/>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Text Box 15"/>
          <p:cNvSpPr txBox="1">
            <a:spLocks noChangeArrowheads="1"/>
          </p:cNvSpPr>
          <p:nvPr/>
        </p:nvSpPr>
        <p:spPr bwMode="auto">
          <a:xfrm>
            <a:off x="113754" y="5010834"/>
            <a:ext cx="2133600" cy="646331"/>
          </a:xfrm>
          <a:prstGeom prst="rect">
            <a:avLst/>
          </a:prstGeom>
          <a:noFill/>
          <a:ln>
            <a:noFill/>
          </a:ln>
          <a:effectLst/>
          <a:extLst/>
        </p:spPr>
        <p:txBody>
          <a:bodyPr wrap="square">
            <a:spAutoFit/>
          </a:bodyPr>
          <a:lstStyle/>
          <a:p>
            <a:pPr algn="ctr" eaLnBrk="1" hangingPunct="1">
              <a:spcBef>
                <a:spcPct val="50000"/>
              </a:spcBef>
            </a:pPr>
            <a:r>
              <a:rPr lang="en-US" altLang="en-US" sz="3600" dirty="0" smtClean="0">
                <a:latin typeface="Times New Roman" pitchFamily="18" charset="0"/>
              </a:rPr>
              <a:t>0 = sink</a:t>
            </a:r>
            <a:endParaRPr lang="en-US" altLang="en-US" sz="3600" dirty="0">
              <a:latin typeface="Times New Roman" pitchFamily="18" charset="0"/>
            </a:endParaRPr>
          </a:p>
        </p:txBody>
      </p:sp>
      <p:sp>
        <p:nvSpPr>
          <p:cNvPr id="37" name="Rectangle 36"/>
          <p:cNvSpPr/>
          <p:nvPr/>
        </p:nvSpPr>
        <p:spPr>
          <a:xfrm>
            <a:off x="76200" y="6400800"/>
            <a:ext cx="1707519" cy="307777"/>
          </a:xfrm>
          <a:prstGeom prst="rect">
            <a:avLst/>
          </a:prstGeom>
        </p:spPr>
        <p:txBody>
          <a:bodyPr wrap="none">
            <a:spAutoFit/>
          </a:bodyPr>
          <a:ls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altLang="en-US" sz="1400" dirty="0" smtClean="0">
                <a:solidFill>
                  <a:schemeClr val="bg1"/>
                </a:solidFill>
                <a:latin typeface="Arial" panose="020B0604020202020204" pitchFamily="34" charset="0"/>
                <a:cs typeface="Arial" panose="020B0604020202020204" pitchFamily="34" charset="0"/>
              </a:rPr>
              <a:t>Flow Direction Grid</a:t>
            </a:r>
            <a:endParaRPr lang="en-US" alt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7561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4309"/>
                                        </p:tgtEl>
                                        <p:attrNameLst>
                                          <p:attrName>style.visibility</p:attrName>
                                        </p:attrNameLst>
                                      </p:cBhvr>
                                      <p:to>
                                        <p:strVal val="visible"/>
                                      </p:to>
                                    </p:set>
                                    <p:anim calcmode="lin" valueType="num">
                                      <p:cBhvr additive="base">
                                        <p:cTn id="7" dur="500" fill="hold"/>
                                        <p:tgtEl>
                                          <p:spTgt spid="524309"/>
                                        </p:tgtEl>
                                        <p:attrNameLst>
                                          <p:attrName>ppt_x</p:attrName>
                                        </p:attrNameLst>
                                      </p:cBhvr>
                                      <p:tavLst>
                                        <p:tav tm="0">
                                          <p:val>
                                            <p:strVal val="0-#ppt_w/2"/>
                                          </p:val>
                                        </p:tav>
                                        <p:tav tm="100000">
                                          <p:val>
                                            <p:strVal val="#ppt_x"/>
                                          </p:val>
                                        </p:tav>
                                      </p:tavLst>
                                    </p:anim>
                                    <p:anim calcmode="lin" valueType="num">
                                      <p:cBhvr additive="base">
                                        <p:cTn id="8" dur="500" fill="hold"/>
                                        <p:tgtEl>
                                          <p:spTgt spid="52430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24317"/>
                                        </p:tgtEl>
                                        <p:attrNameLst>
                                          <p:attrName>style.visibility</p:attrName>
                                        </p:attrNameLst>
                                      </p:cBhvr>
                                      <p:to>
                                        <p:strVal val="visible"/>
                                      </p:to>
                                    </p:set>
                                  </p:childTnLst>
                                  <p:subTnLst>
                                    <p:set>
                                      <p:cBhvr override="childStyle">
                                        <p:cTn dur="1" fill="hold" display="0" masterRel="nextClick" afterEffect="1"/>
                                        <p:tgtEl>
                                          <p:spTgt spid="524317"/>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24310"/>
                                        </p:tgtEl>
                                        <p:attrNameLst>
                                          <p:attrName>style.visibility</p:attrName>
                                        </p:attrNameLst>
                                      </p:cBhvr>
                                      <p:to>
                                        <p:strVal val="visible"/>
                                      </p:to>
                                    </p:set>
                                  </p:childTnLst>
                                  <p:subTnLst>
                                    <p:set>
                                      <p:cBhvr override="childStyle">
                                        <p:cTn dur="1" fill="hold" display="0" masterRel="nextClick" afterEffect="1"/>
                                        <p:tgtEl>
                                          <p:spTgt spid="524310"/>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524311"/>
                                        </p:tgtEl>
                                        <p:attrNameLst>
                                          <p:attrName>style.visibility</p:attrName>
                                        </p:attrNameLst>
                                      </p:cBhvr>
                                      <p:to>
                                        <p:strVal val="visible"/>
                                      </p:to>
                                    </p:set>
                                  </p:childTnLst>
                                  <p:subTnLst>
                                    <p:set>
                                      <p:cBhvr override="childStyle">
                                        <p:cTn dur="1" fill="hold" display="0" masterRel="nextClick" afterEffect="1"/>
                                        <p:tgtEl>
                                          <p:spTgt spid="524311"/>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524312"/>
                                        </p:tgtEl>
                                        <p:attrNameLst>
                                          <p:attrName>style.visibility</p:attrName>
                                        </p:attrNameLst>
                                      </p:cBhvr>
                                      <p:to>
                                        <p:strVal val="visible"/>
                                      </p:to>
                                    </p:set>
                                  </p:childTnLst>
                                  <p:subTnLst>
                                    <p:set>
                                      <p:cBhvr override="childStyle">
                                        <p:cTn dur="1" fill="hold" display="0" masterRel="nextClick" afterEffect="1"/>
                                        <p:tgtEl>
                                          <p:spTgt spid="524312"/>
                                        </p:tgtEl>
                                        <p:attrNameLst>
                                          <p:attrName>style.visibility</p:attrName>
                                        </p:attrNameLst>
                                      </p:cBhvr>
                                      <p:to>
                                        <p:strVal val="hidden"/>
                                      </p:to>
                                    </p:set>
                                  </p:sub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524313"/>
                                        </p:tgtEl>
                                        <p:attrNameLst>
                                          <p:attrName>style.visibility</p:attrName>
                                        </p:attrNameLst>
                                      </p:cBhvr>
                                      <p:to>
                                        <p:strVal val="visible"/>
                                      </p:to>
                                    </p:set>
                                  </p:childTnLst>
                                  <p:subTnLst>
                                    <p:set>
                                      <p:cBhvr override="childStyle">
                                        <p:cTn dur="1" fill="hold" display="0" masterRel="nextClick" afterEffect="1"/>
                                        <p:tgtEl>
                                          <p:spTgt spid="524313"/>
                                        </p:tgtEl>
                                        <p:attrNameLst>
                                          <p:attrName>style.visibility</p:attrName>
                                        </p:attrNameLst>
                                      </p:cBhvr>
                                      <p:to>
                                        <p:strVal val="hidden"/>
                                      </p:to>
                                    </p:set>
                                  </p:sub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524314"/>
                                        </p:tgtEl>
                                        <p:attrNameLst>
                                          <p:attrName>style.visibility</p:attrName>
                                        </p:attrNameLst>
                                      </p:cBhvr>
                                      <p:to>
                                        <p:strVal val="visible"/>
                                      </p:to>
                                    </p:set>
                                  </p:childTnLst>
                                  <p:subTnLst>
                                    <p:set>
                                      <p:cBhvr override="childStyle">
                                        <p:cTn dur="1" fill="hold" display="0" masterRel="nextClick" afterEffect="1"/>
                                        <p:tgtEl>
                                          <p:spTgt spid="524314"/>
                                        </p:tgtEl>
                                        <p:attrNameLst>
                                          <p:attrName>style.visibility</p:attrName>
                                        </p:attrNameLst>
                                      </p:cBhvr>
                                      <p:to>
                                        <p:strVal val="hidden"/>
                                      </p:to>
                                    </p:set>
                                  </p:sub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524315"/>
                                        </p:tgtEl>
                                        <p:attrNameLst>
                                          <p:attrName>style.visibility</p:attrName>
                                        </p:attrNameLst>
                                      </p:cBhvr>
                                      <p:to>
                                        <p:strVal val="visible"/>
                                      </p:to>
                                    </p:set>
                                  </p:childTnLst>
                                  <p:subTnLst>
                                    <p:set>
                                      <p:cBhvr override="childStyle">
                                        <p:cTn dur="1" fill="hold" display="0" masterRel="nextClick" afterEffect="1"/>
                                        <p:tgtEl>
                                          <p:spTgt spid="524315"/>
                                        </p:tgtEl>
                                        <p:attrNameLst>
                                          <p:attrName>style.visibility</p:attrName>
                                        </p:attrNameLst>
                                      </p:cBhvr>
                                      <p:to>
                                        <p:strVal val="hidden"/>
                                      </p:to>
                                    </p:set>
                                  </p:sub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524316"/>
                                        </p:tgtEl>
                                        <p:attrNameLst>
                                          <p:attrName>style.visibility</p:attrName>
                                        </p:attrNameLst>
                                      </p:cBhvr>
                                      <p:to>
                                        <p:strVal val="visible"/>
                                      </p:to>
                                    </p:set>
                                  </p:childTnLst>
                                  <p:subTnLst>
                                    <p:set>
                                      <p:cBhvr override="childStyle">
                                        <p:cTn dur="1" fill="hold" display="0" masterRel="nextClick" afterEffect="1"/>
                                        <p:tgtEl>
                                          <p:spTgt spid="52431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309" grpId="0" animBg="1"/>
      <p:bldP spid="524310" grpId="0" animBg="1"/>
      <p:bldP spid="524311" grpId="0" animBg="1"/>
      <p:bldP spid="524312" grpId="0" animBg="1"/>
      <p:bldP spid="524313" grpId="0" animBg="1"/>
      <p:bldP spid="524314" grpId="0" animBg="1"/>
      <p:bldP spid="524315" grpId="0" animBg="1"/>
      <p:bldP spid="524316" grpId="0" animBg="1"/>
      <p:bldP spid="5243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Direction Grid</a:t>
            </a:r>
            <a:endParaRPr lang="en-US" dirty="0"/>
          </a:p>
        </p:txBody>
      </p:sp>
      <p:pic>
        <p:nvPicPr>
          <p:cNvPr id="496644" name="Picture 4" descr="flo1"/>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979170" y="1629569"/>
            <a:ext cx="7185660" cy="4229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Slide Number Placeholder 5"/>
          <p:cNvSpPr>
            <a:spLocks noGrp="1"/>
          </p:cNvSpPr>
          <p:nvPr>
            <p:ph type="sldNum" sz="quarter" idx="12"/>
          </p:nvPr>
        </p:nvSpPr>
        <p:spPr/>
        <p:txBody>
          <a:bodyPr/>
          <a:lstStyle/>
          <a:p>
            <a:fld id="{508FC002-6100-473A-852E-8F51BA1EED43}" type="slidenum">
              <a:rPr lang="en-US" altLang="en-US"/>
              <a:pPr/>
              <a:t>14</a:t>
            </a:fld>
            <a:endParaRPr lang="en-US" altLang="en-US"/>
          </a:p>
        </p:txBody>
      </p:sp>
      <p:sp>
        <p:nvSpPr>
          <p:cNvPr id="7" name="Rectangle 6"/>
          <p:cNvSpPr/>
          <p:nvPr/>
        </p:nvSpPr>
        <p:spPr>
          <a:xfrm>
            <a:off x="76200" y="6400800"/>
            <a:ext cx="1707519" cy="307777"/>
          </a:xfrm>
          <a:prstGeom prst="rect">
            <a:avLst/>
          </a:prstGeom>
        </p:spPr>
        <p:txBody>
          <a:bodyPr wrap="none">
            <a:spAutoFit/>
          </a:bodyPr>
          <a:ls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altLang="en-US" sz="1400" dirty="0" smtClean="0">
                <a:solidFill>
                  <a:schemeClr val="bg1"/>
                </a:solidFill>
                <a:latin typeface="Arial" panose="020B0604020202020204" pitchFamily="34" charset="0"/>
                <a:cs typeface="Arial" panose="020B0604020202020204" pitchFamily="34" charset="0"/>
              </a:rPr>
              <a:t>Flow Direction Grid</a:t>
            </a:r>
            <a:endParaRPr lang="en-US" alt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3168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Direction Grid</a:t>
            </a:r>
            <a:endParaRPr lang="en-US" dirty="0"/>
          </a:p>
        </p:txBody>
      </p:sp>
      <p:pic>
        <p:nvPicPr>
          <p:cNvPr id="495620" name="Picture 4" descr="flo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979170" y="1614329"/>
            <a:ext cx="7185660" cy="42595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Slide Number Placeholder 5"/>
          <p:cNvSpPr>
            <a:spLocks noGrp="1"/>
          </p:cNvSpPr>
          <p:nvPr>
            <p:ph type="sldNum" sz="quarter" idx="12"/>
          </p:nvPr>
        </p:nvSpPr>
        <p:spPr/>
        <p:txBody>
          <a:bodyPr/>
          <a:lstStyle/>
          <a:p>
            <a:fld id="{AF028A2D-F847-4EB0-B22F-93720BDDBDE6}" type="slidenum">
              <a:rPr lang="en-US" altLang="en-US"/>
              <a:pPr/>
              <a:t>15</a:t>
            </a:fld>
            <a:endParaRPr lang="en-US" altLang="en-US"/>
          </a:p>
        </p:txBody>
      </p:sp>
      <p:sp>
        <p:nvSpPr>
          <p:cNvPr id="7" name="Rectangle 6"/>
          <p:cNvSpPr/>
          <p:nvPr/>
        </p:nvSpPr>
        <p:spPr>
          <a:xfrm>
            <a:off x="76200" y="6400800"/>
            <a:ext cx="1707519" cy="307777"/>
          </a:xfrm>
          <a:prstGeom prst="rect">
            <a:avLst/>
          </a:prstGeom>
        </p:spPr>
        <p:txBody>
          <a:bodyPr wrap="none">
            <a:spAutoFit/>
          </a:bodyPr>
          <a:ls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altLang="en-US" sz="1400" dirty="0" smtClean="0">
                <a:solidFill>
                  <a:schemeClr val="bg1"/>
                </a:solidFill>
                <a:latin typeface="Arial" panose="020B0604020202020204" pitchFamily="34" charset="0"/>
                <a:cs typeface="Arial" panose="020B0604020202020204" pitchFamily="34" charset="0"/>
              </a:rPr>
              <a:t>Flow Direction Grid</a:t>
            </a:r>
            <a:endParaRPr lang="en-US" alt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622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Other Uses of the Flow Direction Grid</a:t>
            </a:r>
            <a:endParaRPr lang="en-US" dirty="0"/>
          </a:p>
        </p:txBody>
      </p:sp>
      <p:sp>
        <p:nvSpPr>
          <p:cNvPr id="6" name="Content Placeholder 5"/>
          <p:cNvSpPr>
            <a:spLocks noGrp="1"/>
          </p:cNvSpPr>
          <p:nvPr>
            <p:ph idx="1"/>
          </p:nvPr>
        </p:nvSpPr>
        <p:spPr/>
        <p:txBody>
          <a:bodyPr/>
          <a:lstStyle/>
          <a:p>
            <a:r>
              <a:rPr lang="en-US" smtClean="0"/>
              <a:t>Delineations within a catchment, not on network</a:t>
            </a:r>
          </a:p>
          <a:p>
            <a:r>
              <a:rPr lang="en-US" smtClean="0"/>
              <a:t>Splitting catchments along stream network</a:t>
            </a:r>
          </a:p>
          <a:p>
            <a:endParaRPr lang="en-US" dirty="0"/>
          </a:p>
        </p:txBody>
      </p:sp>
      <p:sp>
        <p:nvSpPr>
          <p:cNvPr id="4" name="Slide Number Placeholder 3"/>
          <p:cNvSpPr>
            <a:spLocks noGrp="1"/>
          </p:cNvSpPr>
          <p:nvPr>
            <p:ph type="sldNum" sz="quarter" idx="12"/>
          </p:nvPr>
        </p:nvSpPr>
        <p:spPr/>
        <p:txBody>
          <a:bodyPr/>
          <a:lstStyle/>
          <a:p>
            <a:fld id="{50467345-B212-4AC2-B193-99D06989F507}" type="slidenum">
              <a:rPr lang="en-US" smtClean="0"/>
              <a:pPr/>
              <a:t>16</a:t>
            </a:fld>
            <a:endParaRPr lang="en-US"/>
          </a:p>
        </p:txBody>
      </p:sp>
      <p:sp>
        <p:nvSpPr>
          <p:cNvPr id="5" name="Rectangle 4"/>
          <p:cNvSpPr/>
          <p:nvPr/>
        </p:nvSpPr>
        <p:spPr>
          <a:xfrm>
            <a:off x="76200" y="6400800"/>
            <a:ext cx="1707519" cy="307777"/>
          </a:xfrm>
          <a:prstGeom prst="rect">
            <a:avLst/>
          </a:prstGeom>
        </p:spPr>
        <p:txBody>
          <a:bodyPr wrap="none">
            <a:spAutoFit/>
          </a:bodyPr>
          <a:ls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altLang="en-US" sz="1400" dirty="0" smtClean="0">
                <a:solidFill>
                  <a:schemeClr val="bg1"/>
                </a:solidFill>
                <a:latin typeface="Arial" panose="020B0604020202020204" pitchFamily="34" charset="0"/>
                <a:cs typeface="Arial" panose="020B0604020202020204" pitchFamily="34" charset="0"/>
              </a:rPr>
              <a:t>Flow Direction Grid</a:t>
            </a:r>
            <a:endParaRPr lang="en-US" alt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6393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9" name="Content Placeholder 8"/>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50467345-B212-4AC2-B193-99D06989F507}" type="slidenum">
              <a:rPr lang="en-US" smtClean="0"/>
              <a:pPr>
                <a:defRPr/>
              </a:pPr>
              <a:t>17</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4" y="0"/>
            <a:ext cx="9141725" cy="7008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648200" y="2682792"/>
            <a:ext cx="629339" cy="369332"/>
          </a:xfrm>
          <a:prstGeom prst="rect">
            <a:avLst/>
          </a:prstGeom>
          <a:noFill/>
        </p:spPr>
        <p:txBody>
          <a:bodyPr wrap="none" rtlCol="0">
            <a:spAutoFit/>
          </a:bodyPr>
          <a:lstStyle/>
          <a:p>
            <a:r>
              <a:rPr lang="en-US" smtClean="0">
                <a:solidFill>
                  <a:srgbClr val="000000"/>
                </a:solidFill>
              </a:rPr>
              <a:t>Well</a:t>
            </a:r>
            <a:endParaRPr lang="en-US">
              <a:solidFill>
                <a:srgbClr val="000000"/>
              </a:solidFill>
            </a:endParaRPr>
          </a:p>
        </p:txBody>
      </p:sp>
      <p:sp>
        <p:nvSpPr>
          <p:cNvPr id="7" name="TextBox 6"/>
          <p:cNvSpPr txBox="1"/>
          <p:nvPr/>
        </p:nvSpPr>
        <p:spPr>
          <a:xfrm>
            <a:off x="1600200" y="1905000"/>
            <a:ext cx="1031051" cy="646331"/>
          </a:xfrm>
          <a:prstGeom prst="rect">
            <a:avLst/>
          </a:prstGeom>
          <a:noFill/>
        </p:spPr>
        <p:txBody>
          <a:bodyPr wrap="none" rtlCol="0">
            <a:spAutoFit/>
          </a:bodyPr>
          <a:lstStyle/>
          <a:p>
            <a:r>
              <a:rPr lang="en-US" dirty="0" smtClean="0">
                <a:solidFill>
                  <a:srgbClr val="000000"/>
                </a:solidFill>
              </a:rPr>
              <a:t>Sample </a:t>
            </a:r>
          </a:p>
          <a:p>
            <a:r>
              <a:rPr lang="en-US" dirty="0" smtClean="0">
                <a:solidFill>
                  <a:srgbClr val="000000"/>
                </a:solidFill>
              </a:rPr>
              <a:t>Site</a:t>
            </a:r>
            <a:endParaRPr lang="en-US" dirty="0">
              <a:solidFill>
                <a:srgbClr val="000000"/>
              </a:solidFill>
            </a:endParaRPr>
          </a:p>
        </p:txBody>
      </p:sp>
      <p:cxnSp>
        <p:nvCxnSpPr>
          <p:cNvPr id="8" name="Straight Arrow Connector 7"/>
          <p:cNvCxnSpPr/>
          <p:nvPr/>
        </p:nvCxnSpPr>
        <p:spPr>
          <a:xfrm>
            <a:off x="2416518" y="2389359"/>
            <a:ext cx="192851" cy="112931"/>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461194" y="2875865"/>
            <a:ext cx="230770" cy="56466"/>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0289" y="6172200"/>
            <a:ext cx="8481810" cy="369332"/>
          </a:xfrm>
          <a:prstGeom prst="rect">
            <a:avLst/>
          </a:prstGeom>
          <a:noFill/>
        </p:spPr>
        <p:txBody>
          <a:bodyPr wrap="none" rtlCol="0">
            <a:spAutoFit/>
          </a:bodyPr>
          <a:lstStyle/>
          <a:p>
            <a:r>
              <a:rPr lang="en-US" dirty="0" smtClean="0">
                <a:solidFill>
                  <a:srgbClr val="000000"/>
                </a:solidFill>
              </a:rPr>
              <a:t>Flow Direction Grids (</a:t>
            </a:r>
            <a:r>
              <a:rPr lang="en-US" dirty="0" err="1" smtClean="0">
                <a:solidFill>
                  <a:srgbClr val="000000"/>
                </a:solidFill>
              </a:rPr>
              <a:t>fdr</a:t>
            </a:r>
            <a:r>
              <a:rPr lang="en-US" dirty="0" smtClean="0">
                <a:solidFill>
                  <a:srgbClr val="000000"/>
                </a:solidFill>
              </a:rPr>
              <a:t>) are useful for delineating watersheds within catchments.</a:t>
            </a:r>
            <a:endParaRPr lang="en-US" dirty="0">
              <a:solidFill>
                <a:srgbClr val="000000"/>
              </a:solidFill>
            </a:endParaRPr>
          </a:p>
        </p:txBody>
      </p:sp>
    </p:spTree>
    <p:extLst>
      <p:ext uri="{BB962C8B-B14F-4D97-AF65-F5344CB8AC3E}">
        <p14:creationId xmlns:p14="http://schemas.microsoft.com/office/powerpoint/2010/main" val="2870849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0467345-B212-4AC2-B193-99D06989F507}" type="slidenum">
              <a:rPr lang="en-US" smtClean="0"/>
              <a:pPr>
                <a:defRPr/>
              </a:pPr>
              <a:t>18</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01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648200" y="2682792"/>
            <a:ext cx="629339" cy="369332"/>
          </a:xfrm>
          <a:prstGeom prst="rect">
            <a:avLst/>
          </a:prstGeom>
          <a:noFill/>
        </p:spPr>
        <p:txBody>
          <a:bodyPr wrap="none" rtlCol="0">
            <a:spAutoFit/>
          </a:bodyPr>
          <a:lstStyle/>
          <a:p>
            <a:r>
              <a:rPr lang="en-US" smtClean="0">
                <a:solidFill>
                  <a:srgbClr val="000000"/>
                </a:solidFill>
              </a:rPr>
              <a:t>Well</a:t>
            </a:r>
            <a:endParaRPr lang="en-US">
              <a:solidFill>
                <a:srgbClr val="000000"/>
              </a:solidFill>
            </a:endParaRPr>
          </a:p>
        </p:txBody>
      </p:sp>
      <p:sp>
        <p:nvSpPr>
          <p:cNvPr id="7" name="TextBox 6"/>
          <p:cNvSpPr txBox="1"/>
          <p:nvPr/>
        </p:nvSpPr>
        <p:spPr>
          <a:xfrm>
            <a:off x="1600200" y="1905000"/>
            <a:ext cx="1031051" cy="646331"/>
          </a:xfrm>
          <a:prstGeom prst="rect">
            <a:avLst/>
          </a:prstGeom>
          <a:noFill/>
        </p:spPr>
        <p:txBody>
          <a:bodyPr wrap="none" rtlCol="0">
            <a:spAutoFit/>
          </a:bodyPr>
          <a:lstStyle/>
          <a:p>
            <a:r>
              <a:rPr lang="en-US" smtClean="0">
                <a:solidFill>
                  <a:srgbClr val="000000"/>
                </a:solidFill>
              </a:rPr>
              <a:t>Sample </a:t>
            </a:r>
          </a:p>
          <a:p>
            <a:r>
              <a:rPr lang="en-US" smtClean="0">
                <a:solidFill>
                  <a:srgbClr val="000000"/>
                </a:solidFill>
              </a:rPr>
              <a:t>Site</a:t>
            </a:r>
            <a:endParaRPr lang="en-US">
              <a:solidFill>
                <a:srgbClr val="000000"/>
              </a:solidFill>
            </a:endParaRPr>
          </a:p>
        </p:txBody>
      </p:sp>
      <p:cxnSp>
        <p:nvCxnSpPr>
          <p:cNvPr id="8" name="Straight Arrow Connector 7"/>
          <p:cNvCxnSpPr/>
          <p:nvPr/>
        </p:nvCxnSpPr>
        <p:spPr>
          <a:xfrm>
            <a:off x="2416518" y="2389359"/>
            <a:ext cx="192851" cy="112931"/>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461194" y="2875865"/>
            <a:ext cx="230770" cy="56466"/>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0289" y="6172200"/>
            <a:ext cx="8481810" cy="369332"/>
          </a:xfrm>
          <a:prstGeom prst="rect">
            <a:avLst/>
          </a:prstGeom>
          <a:noFill/>
        </p:spPr>
        <p:txBody>
          <a:bodyPr wrap="none" rtlCol="0">
            <a:spAutoFit/>
          </a:bodyPr>
          <a:lstStyle/>
          <a:p>
            <a:r>
              <a:rPr lang="en-US" smtClean="0">
                <a:solidFill>
                  <a:srgbClr val="000000"/>
                </a:solidFill>
              </a:rPr>
              <a:t>Flow Direction Grids (fdr) are useful for delineating watersheds within catchments.</a:t>
            </a:r>
            <a:endParaRPr lang="en-US">
              <a:solidFill>
                <a:srgbClr val="000000"/>
              </a:solidFill>
            </a:endParaRPr>
          </a:p>
        </p:txBody>
      </p:sp>
    </p:spTree>
    <p:extLst>
      <p:ext uri="{BB962C8B-B14F-4D97-AF65-F5344CB8AC3E}">
        <p14:creationId xmlns:p14="http://schemas.microsoft.com/office/powerpoint/2010/main" val="1751185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Objectives</a:t>
            </a:r>
            <a:endParaRPr lang="en-US" dirty="0"/>
          </a:p>
        </p:txBody>
      </p:sp>
      <p:sp>
        <p:nvSpPr>
          <p:cNvPr id="8" name="Content Placeholder 7"/>
          <p:cNvSpPr>
            <a:spLocks noGrp="1"/>
          </p:cNvSpPr>
          <p:nvPr>
            <p:ph idx="1"/>
          </p:nvPr>
        </p:nvSpPr>
        <p:spPr/>
        <p:txBody>
          <a:bodyPr/>
          <a:lstStyle/>
          <a:p>
            <a:r>
              <a:rPr lang="en-US" smtClean="0"/>
              <a:t>Understand:</a:t>
            </a:r>
          </a:p>
          <a:p>
            <a:pPr lvl="1"/>
            <a:r>
              <a:rPr lang="en-US" smtClean="0"/>
              <a:t>What data are included in NHDPlus data suite related to catchments  </a:t>
            </a:r>
          </a:p>
          <a:p>
            <a:pPr lvl="1"/>
            <a:r>
              <a:rPr lang="en-US" smtClean="0"/>
              <a:t>How these components were used to develop catchments</a:t>
            </a:r>
          </a:p>
          <a:p>
            <a:pPr lvl="1"/>
            <a:r>
              <a:rPr lang="en-US" smtClean="0"/>
              <a:t>Other possible uses for the data</a:t>
            </a:r>
          </a:p>
          <a:p>
            <a:endParaRPr lang="en-US" dirty="0"/>
          </a:p>
        </p:txBody>
      </p:sp>
      <p:sp>
        <p:nvSpPr>
          <p:cNvPr id="5" name="Rectangle 70"/>
          <p:cNvSpPr>
            <a:spLocks noGrp="1" noChangeArrowheads="1"/>
          </p:cNvSpPr>
          <p:nvPr>
            <p:ph type="sldNum" sz="quarter" idx="12"/>
          </p:nvPr>
        </p:nvSpPr>
        <p:spPr/>
        <p:txBody>
          <a:bodyPr/>
          <a:lstStyle/>
          <a:p>
            <a:fld id="{72E7585A-94FB-4714-B472-F4CE24459758}" type="slidenum">
              <a:rPr lang="en-US" altLang="en-US" smtClean="0"/>
              <a:pPr/>
              <a:t>1</a:t>
            </a:fld>
            <a:endParaRPr lang="en-US" altLang="en-US"/>
          </a:p>
        </p:txBody>
      </p:sp>
      <p:sp>
        <p:nvSpPr>
          <p:cNvPr id="4" name="Rectangle 3"/>
          <p:cNvSpPr/>
          <p:nvPr/>
        </p:nvSpPr>
        <p:spPr>
          <a:xfrm>
            <a:off x="76200" y="6400800"/>
            <a:ext cx="1021433" cy="307777"/>
          </a:xfrm>
          <a:prstGeom prst="rect">
            <a:avLst/>
          </a:prstGeom>
        </p:spPr>
        <p:txBody>
          <a:bodyPr wrap="none">
            <a:spAutoFit/>
          </a:bodyPr>
          <a:ls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altLang="en-US" sz="1400" dirty="0" smtClean="0">
                <a:solidFill>
                  <a:schemeClr val="bg1"/>
                </a:solidFill>
                <a:latin typeface="Arial" panose="020B0604020202020204" pitchFamily="34" charset="0"/>
                <a:cs typeface="Arial" panose="020B0604020202020204" pitchFamily="34" charset="0"/>
              </a:rPr>
              <a:t>Objectives</a:t>
            </a:r>
          </a:p>
        </p:txBody>
      </p:sp>
    </p:spTree>
    <p:extLst>
      <p:ext uri="{BB962C8B-B14F-4D97-AF65-F5344CB8AC3E}">
        <p14:creationId xmlns:p14="http://schemas.microsoft.com/office/powerpoint/2010/main" val="2869336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3600" y="609600"/>
            <a:ext cx="6629400" cy="4354830"/>
          </a:xfrm>
          <a:custGeom>
            <a:avLst/>
            <a:gdLst/>
            <a:ahLst/>
            <a:cxnLst/>
            <a:rect l="l" t="t" r="r" b="b"/>
            <a:pathLst>
              <a:path w="6629400" h="4257040">
                <a:moveTo>
                  <a:pt x="0" y="0"/>
                </a:moveTo>
                <a:lnTo>
                  <a:pt x="6629400" y="0"/>
                </a:lnTo>
                <a:lnTo>
                  <a:pt x="6629400" y="4257027"/>
                </a:lnTo>
                <a:lnTo>
                  <a:pt x="0" y="4257027"/>
                </a:lnTo>
                <a:lnTo>
                  <a:pt x="0" y="0"/>
                </a:lnTo>
                <a:close/>
              </a:path>
            </a:pathLst>
          </a:custGeom>
          <a:solidFill>
            <a:srgbClr val="4F81BD"/>
          </a:solidFill>
        </p:spPr>
        <p:txBody>
          <a:bodyPr wrap="square" lIns="0" tIns="0" rIns="0" bIns="0" rtlCol="0"/>
          <a:lstStyle/>
          <a:p>
            <a:endParaRPr/>
          </a:p>
        </p:txBody>
      </p:sp>
      <p:sp>
        <p:nvSpPr>
          <p:cNvPr id="3" name="object 3"/>
          <p:cNvSpPr/>
          <p:nvPr/>
        </p:nvSpPr>
        <p:spPr>
          <a:xfrm>
            <a:off x="2133600" y="609599"/>
            <a:ext cx="6629400" cy="4347825"/>
          </a:xfrm>
          <a:custGeom>
            <a:avLst/>
            <a:gdLst/>
            <a:ahLst/>
            <a:cxnLst/>
            <a:rect l="l" t="t" r="r" b="b"/>
            <a:pathLst>
              <a:path w="6629400" h="4257040">
                <a:moveTo>
                  <a:pt x="0" y="0"/>
                </a:moveTo>
                <a:lnTo>
                  <a:pt x="6629400" y="0"/>
                </a:lnTo>
                <a:lnTo>
                  <a:pt x="6629400" y="4257027"/>
                </a:lnTo>
                <a:lnTo>
                  <a:pt x="0" y="4257027"/>
                </a:lnTo>
                <a:lnTo>
                  <a:pt x="0" y="0"/>
                </a:lnTo>
                <a:close/>
              </a:path>
            </a:pathLst>
          </a:custGeom>
          <a:ln w="25400">
            <a:solidFill>
              <a:srgbClr val="385D8A"/>
            </a:solidFill>
          </a:ln>
        </p:spPr>
        <p:txBody>
          <a:bodyPr wrap="square" lIns="0" tIns="0" rIns="0" bIns="0" rtlCol="0"/>
          <a:lstStyle/>
          <a:p>
            <a:endParaRPr/>
          </a:p>
        </p:txBody>
      </p:sp>
      <p:sp>
        <p:nvSpPr>
          <p:cNvPr id="4" name="object 4"/>
          <p:cNvSpPr/>
          <p:nvPr/>
        </p:nvSpPr>
        <p:spPr>
          <a:xfrm>
            <a:off x="5049413" y="2828251"/>
            <a:ext cx="2561590" cy="18415"/>
          </a:xfrm>
          <a:custGeom>
            <a:avLst/>
            <a:gdLst/>
            <a:ahLst/>
            <a:cxnLst/>
            <a:rect l="l" t="t" r="r" b="b"/>
            <a:pathLst>
              <a:path w="2561590" h="18414">
                <a:moveTo>
                  <a:pt x="0" y="17805"/>
                </a:moveTo>
                <a:lnTo>
                  <a:pt x="2561056" y="0"/>
                </a:lnTo>
              </a:path>
            </a:pathLst>
          </a:custGeom>
          <a:ln w="19050">
            <a:solidFill>
              <a:srgbClr val="FFFF00"/>
            </a:solidFill>
          </a:ln>
        </p:spPr>
        <p:txBody>
          <a:bodyPr wrap="square" lIns="0" tIns="0" rIns="0" bIns="0" rtlCol="0"/>
          <a:lstStyle/>
          <a:p>
            <a:endParaRPr>
              <a:solidFill>
                <a:schemeClr val="bg1"/>
              </a:solidFill>
            </a:endParaRPr>
          </a:p>
        </p:txBody>
      </p:sp>
      <p:sp>
        <p:nvSpPr>
          <p:cNvPr id="5" name="object 5"/>
          <p:cNvSpPr/>
          <p:nvPr/>
        </p:nvSpPr>
        <p:spPr>
          <a:xfrm>
            <a:off x="7610475" y="2485352"/>
            <a:ext cx="847725" cy="685800"/>
          </a:xfrm>
          <a:prstGeom prst="rect">
            <a:avLst/>
          </a:prstGeom>
          <a:blipFill>
            <a:blip r:embed="rId3" cstate="print"/>
            <a:stretch>
              <a:fillRect/>
            </a:stretch>
          </a:blipFill>
        </p:spPr>
        <p:txBody>
          <a:bodyPr wrap="square" lIns="0" tIns="0" rIns="0" bIns="0" rtlCol="0"/>
          <a:lstStyle/>
          <a:p>
            <a:endParaRPr>
              <a:solidFill>
                <a:schemeClr val="bg1"/>
              </a:solidFill>
            </a:endParaRPr>
          </a:p>
        </p:txBody>
      </p:sp>
      <p:sp>
        <p:nvSpPr>
          <p:cNvPr id="6" name="object 6"/>
          <p:cNvSpPr/>
          <p:nvPr/>
        </p:nvSpPr>
        <p:spPr>
          <a:xfrm>
            <a:off x="7714306" y="2579437"/>
            <a:ext cx="582870" cy="480645"/>
          </a:xfrm>
          <a:prstGeom prst="rect">
            <a:avLst/>
          </a:prstGeom>
          <a:blipFill>
            <a:blip r:embed="rId4" cstate="print"/>
            <a:stretch>
              <a:fillRect/>
            </a:stretch>
          </a:blipFill>
        </p:spPr>
        <p:txBody>
          <a:bodyPr wrap="square" lIns="0" tIns="0" rIns="0" bIns="0" rtlCol="0"/>
          <a:lstStyle/>
          <a:p>
            <a:endParaRPr>
              <a:solidFill>
                <a:schemeClr val="bg1"/>
              </a:solidFill>
            </a:endParaRPr>
          </a:p>
        </p:txBody>
      </p:sp>
      <p:sp>
        <p:nvSpPr>
          <p:cNvPr id="7" name="object 7"/>
          <p:cNvSpPr/>
          <p:nvPr/>
        </p:nvSpPr>
        <p:spPr>
          <a:xfrm>
            <a:off x="5867400" y="3638550"/>
            <a:ext cx="771525" cy="704850"/>
          </a:xfrm>
          <a:prstGeom prst="rect">
            <a:avLst/>
          </a:prstGeom>
          <a:blipFill>
            <a:blip r:embed="rId5" cstate="print"/>
            <a:stretch>
              <a:fillRect/>
            </a:stretch>
          </a:blipFill>
        </p:spPr>
        <p:txBody>
          <a:bodyPr wrap="square" lIns="0" tIns="0" rIns="0" bIns="0" rtlCol="0"/>
          <a:lstStyle/>
          <a:p>
            <a:endParaRPr>
              <a:solidFill>
                <a:schemeClr val="bg1"/>
              </a:solidFill>
            </a:endParaRPr>
          </a:p>
        </p:txBody>
      </p:sp>
      <p:sp>
        <p:nvSpPr>
          <p:cNvPr id="8" name="object 8"/>
          <p:cNvSpPr/>
          <p:nvPr/>
        </p:nvSpPr>
        <p:spPr>
          <a:xfrm>
            <a:off x="6023498" y="3759014"/>
            <a:ext cx="555459" cy="386080"/>
          </a:xfrm>
          <a:prstGeom prst="rect">
            <a:avLst/>
          </a:prstGeom>
          <a:blipFill>
            <a:blip r:embed="rId6" cstate="print"/>
            <a:stretch>
              <a:fillRect/>
            </a:stretch>
          </a:blipFill>
        </p:spPr>
        <p:txBody>
          <a:bodyPr wrap="square" lIns="0" tIns="0" rIns="0" bIns="0" rtlCol="0"/>
          <a:lstStyle/>
          <a:p>
            <a:endParaRPr>
              <a:solidFill>
                <a:schemeClr val="bg1"/>
              </a:solidFill>
            </a:endParaRPr>
          </a:p>
        </p:txBody>
      </p:sp>
      <p:sp>
        <p:nvSpPr>
          <p:cNvPr id="9" name="object 9"/>
          <p:cNvSpPr/>
          <p:nvPr/>
        </p:nvSpPr>
        <p:spPr>
          <a:xfrm>
            <a:off x="2362200" y="3076575"/>
            <a:ext cx="838200" cy="809625"/>
          </a:xfrm>
          <a:prstGeom prst="rect">
            <a:avLst/>
          </a:prstGeom>
          <a:blipFill>
            <a:blip r:embed="rId7" cstate="print"/>
            <a:stretch>
              <a:fillRect/>
            </a:stretch>
          </a:blipFill>
        </p:spPr>
        <p:txBody>
          <a:bodyPr wrap="square" lIns="0" tIns="0" rIns="0" bIns="0" rtlCol="0"/>
          <a:lstStyle/>
          <a:p>
            <a:endParaRPr>
              <a:solidFill>
                <a:schemeClr val="bg1"/>
              </a:solidFill>
            </a:endParaRPr>
          </a:p>
        </p:txBody>
      </p:sp>
      <p:sp>
        <p:nvSpPr>
          <p:cNvPr id="10" name="object 10"/>
          <p:cNvSpPr/>
          <p:nvPr/>
        </p:nvSpPr>
        <p:spPr>
          <a:xfrm>
            <a:off x="2604510" y="3336888"/>
            <a:ext cx="352425" cy="276860"/>
          </a:xfrm>
          <a:custGeom>
            <a:avLst/>
            <a:gdLst/>
            <a:ahLst/>
            <a:cxnLst/>
            <a:rect l="l" t="t" r="r" b="b"/>
            <a:pathLst>
              <a:path w="352425" h="276860">
                <a:moveTo>
                  <a:pt x="36872" y="234950"/>
                </a:moveTo>
                <a:lnTo>
                  <a:pt x="16700" y="234950"/>
                </a:lnTo>
                <a:lnTo>
                  <a:pt x="43903" y="276860"/>
                </a:lnTo>
                <a:lnTo>
                  <a:pt x="47752" y="276860"/>
                </a:lnTo>
                <a:lnTo>
                  <a:pt x="49745" y="275590"/>
                </a:lnTo>
                <a:lnTo>
                  <a:pt x="50939" y="275590"/>
                </a:lnTo>
                <a:lnTo>
                  <a:pt x="53695" y="273050"/>
                </a:lnTo>
                <a:lnTo>
                  <a:pt x="54825" y="273050"/>
                </a:lnTo>
                <a:lnTo>
                  <a:pt x="56616" y="270510"/>
                </a:lnTo>
                <a:lnTo>
                  <a:pt x="57277" y="270510"/>
                </a:lnTo>
                <a:lnTo>
                  <a:pt x="58089" y="269240"/>
                </a:lnTo>
                <a:lnTo>
                  <a:pt x="58318" y="269240"/>
                </a:lnTo>
                <a:lnTo>
                  <a:pt x="58305" y="267970"/>
                </a:lnTo>
                <a:lnTo>
                  <a:pt x="36872" y="234950"/>
                </a:lnTo>
                <a:close/>
              </a:path>
              <a:path w="352425" h="276860">
                <a:moveTo>
                  <a:pt x="77203" y="147320"/>
                </a:moveTo>
                <a:lnTo>
                  <a:pt x="73279" y="147320"/>
                </a:lnTo>
                <a:lnTo>
                  <a:pt x="71297" y="148590"/>
                </a:lnTo>
                <a:lnTo>
                  <a:pt x="70091" y="148590"/>
                </a:lnTo>
                <a:lnTo>
                  <a:pt x="67259" y="151130"/>
                </a:lnTo>
                <a:lnTo>
                  <a:pt x="66128" y="151130"/>
                </a:lnTo>
                <a:lnTo>
                  <a:pt x="64439" y="152400"/>
                </a:lnTo>
                <a:lnTo>
                  <a:pt x="63804" y="153670"/>
                </a:lnTo>
                <a:lnTo>
                  <a:pt x="62979" y="154940"/>
                </a:lnTo>
                <a:lnTo>
                  <a:pt x="62763" y="154940"/>
                </a:lnTo>
                <a:lnTo>
                  <a:pt x="62852" y="156210"/>
                </a:lnTo>
                <a:lnTo>
                  <a:pt x="81140" y="184150"/>
                </a:lnTo>
                <a:lnTo>
                  <a:pt x="67754" y="184150"/>
                </a:lnTo>
                <a:lnTo>
                  <a:pt x="64782" y="185420"/>
                </a:lnTo>
                <a:lnTo>
                  <a:pt x="50253" y="209550"/>
                </a:lnTo>
                <a:lnTo>
                  <a:pt x="50838" y="213360"/>
                </a:lnTo>
                <a:lnTo>
                  <a:pt x="73113" y="246380"/>
                </a:lnTo>
                <a:lnTo>
                  <a:pt x="83375" y="250190"/>
                </a:lnTo>
                <a:lnTo>
                  <a:pt x="90741" y="248920"/>
                </a:lnTo>
                <a:lnTo>
                  <a:pt x="108826" y="232410"/>
                </a:lnTo>
                <a:lnTo>
                  <a:pt x="84429" y="232410"/>
                </a:lnTo>
                <a:lnTo>
                  <a:pt x="80797" y="229870"/>
                </a:lnTo>
                <a:lnTo>
                  <a:pt x="79057" y="228600"/>
                </a:lnTo>
                <a:lnTo>
                  <a:pt x="75730" y="224790"/>
                </a:lnTo>
                <a:lnTo>
                  <a:pt x="74206" y="222250"/>
                </a:lnTo>
                <a:lnTo>
                  <a:pt x="71488" y="218440"/>
                </a:lnTo>
                <a:lnTo>
                  <a:pt x="70408" y="217170"/>
                </a:lnTo>
                <a:lnTo>
                  <a:pt x="68694" y="212090"/>
                </a:lnTo>
                <a:lnTo>
                  <a:pt x="68173" y="209550"/>
                </a:lnTo>
                <a:lnTo>
                  <a:pt x="67767" y="205740"/>
                </a:lnTo>
                <a:lnTo>
                  <a:pt x="68046" y="204470"/>
                </a:lnTo>
                <a:lnTo>
                  <a:pt x="69545" y="200660"/>
                </a:lnTo>
                <a:lnTo>
                  <a:pt x="70853" y="198120"/>
                </a:lnTo>
                <a:lnTo>
                  <a:pt x="74790" y="195580"/>
                </a:lnTo>
                <a:lnTo>
                  <a:pt x="108907" y="195580"/>
                </a:lnTo>
                <a:lnTo>
                  <a:pt x="101398" y="184150"/>
                </a:lnTo>
                <a:lnTo>
                  <a:pt x="77368" y="184150"/>
                </a:lnTo>
                <a:lnTo>
                  <a:pt x="73939" y="182880"/>
                </a:lnTo>
                <a:lnTo>
                  <a:pt x="100564" y="182880"/>
                </a:lnTo>
                <a:lnTo>
                  <a:pt x="77203" y="147320"/>
                </a:lnTo>
                <a:close/>
              </a:path>
              <a:path w="352425" h="276860">
                <a:moveTo>
                  <a:pt x="21742" y="182880"/>
                </a:moveTo>
                <a:lnTo>
                  <a:pt x="16598" y="182880"/>
                </a:lnTo>
                <a:lnTo>
                  <a:pt x="13601" y="184150"/>
                </a:lnTo>
                <a:lnTo>
                  <a:pt x="12103" y="185420"/>
                </a:lnTo>
                <a:lnTo>
                  <a:pt x="7518" y="187960"/>
                </a:lnTo>
                <a:lnTo>
                  <a:pt x="5118" y="190500"/>
                </a:lnTo>
                <a:lnTo>
                  <a:pt x="1701" y="195580"/>
                </a:lnTo>
                <a:lnTo>
                  <a:pt x="685" y="198120"/>
                </a:lnTo>
                <a:lnTo>
                  <a:pt x="0" y="203200"/>
                </a:lnTo>
                <a:lnTo>
                  <a:pt x="342" y="205740"/>
                </a:lnTo>
                <a:lnTo>
                  <a:pt x="2374" y="212090"/>
                </a:lnTo>
                <a:lnTo>
                  <a:pt x="4013" y="215900"/>
                </a:lnTo>
                <a:lnTo>
                  <a:pt x="9080" y="223520"/>
                </a:lnTo>
                <a:lnTo>
                  <a:pt x="2324" y="227330"/>
                </a:lnTo>
                <a:lnTo>
                  <a:pt x="2057" y="228600"/>
                </a:lnTo>
                <a:lnTo>
                  <a:pt x="1727" y="228600"/>
                </a:lnTo>
                <a:lnTo>
                  <a:pt x="1701" y="229870"/>
                </a:lnTo>
                <a:lnTo>
                  <a:pt x="1930" y="229870"/>
                </a:lnTo>
                <a:lnTo>
                  <a:pt x="2197" y="231140"/>
                </a:lnTo>
                <a:lnTo>
                  <a:pt x="2997" y="232410"/>
                </a:lnTo>
                <a:lnTo>
                  <a:pt x="3556" y="233680"/>
                </a:lnTo>
                <a:lnTo>
                  <a:pt x="5651" y="237490"/>
                </a:lnTo>
                <a:lnTo>
                  <a:pt x="6807" y="238760"/>
                </a:lnTo>
                <a:lnTo>
                  <a:pt x="8699" y="240030"/>
                </a:lnTo>
                <a:lnTo>
                  <a:pt x="9537" y="240030"/>
                </a:lnTo>
                <a:lnTo>
                  <a:pt x="16700" y="234950"/>
                </a:lnTo>
                <a:lnTo>
                  <a:pt x="36872" y="234950"/>
                </a:lnTo>
                <a:lnTo>
                  <a:pt x="31102" y="226060"/>
                </a:lnTo>
                <a:lnTo>
                  <a:pt x="41186" y="219710"/>
                </a:lnTo>
                <a:lnTo>
                  <a:pt x="41440" y="218440"/>
                </a:lnTo>
                <a:lnTo>
                  <a:pt x="41033" y="215900"/>
                </a:lnTo>
                <a:lnTo>
                  <a:pt x="40246" y="214630"/>
                </a:lnTo>
                <a:lnTo>
                  <a:pt x="23482" y="214630"/>
                </a:lnTo>
                <a:lnTo>
                  <a:pt x="19354" y="208280"/>
                </a:lnTo>
                <a:lnTo>
                  <a:pt x="18567" y="205740"/>
                </a:lnTo>
                <a:lnTo>
                  <a:pt x="17551" y="203200"/>
                </a:lnTo>
                <a:lnTo>
                  <a:pt x="17322" y="201930"/>
                </a:lnTo>
                <a:lnTo>
                  <a:pt x="17399" y="200660"/>
                </a:lnTo>
                <a:lnTo>
                  <a:pt x="17678" y="199390"/>
                </a:lnTo>
                <a:lnTo>
                  <a:pt x="18745" y="198120"/>
                </a:lnTo>
                <a:lnTo>
                  <a:pt x="19532" y="196850"/>
                </a:lnTo>
                <a:lnTo>
                  <a:pt x="21450" y="195580"/>
                </a:lnTo>
                <a:lnTo>
                  <a:pt x="22987" y="195580"/>
                </a:lnTo>
                <a:lnTo>
                  <a:pt x="24384" y="194310"/>
                </a:lnTo>
                <a:lnTo>
                  <a:pt x="27203" y="194310"/>
                </a:lnTo>
                <a:lnTo>
                  <a:pt x="27698" y="193040"/>
                </a:lnTo>
                <a:lnTo>
                  <a:pt x="28079" y="193040"/>
                </a:lnTo>
                <a:lnTo>
                  <a:pt x="27914" y="191770"/>
                </a:lnTo>
                <a:lnTo>
                  <a:pt x="27698" y="190500"/>
                </a:lnTo>
                <a:lnTo>
                  <a:pt x="26974" y="189230"/>
                </a:lnTo>
                <a:lnTo>
                  <a:pt x="26441" y="189230"/>
                </a:lnTo>
                <a:lnTo>
                  <a:pt x="24993" y="186690"/>
                </a:lnTo>
                <a:lnTo>
                  <a:pt x="24358" y="185420"/>
                </a:lnTo>
                <a:lnTo>
                  <a:pt x="23228" y="184150"/>
                </a:lnTo>
                <a:lnTo>
                  <a:pt x="22707" y="184150"/>
                </a:lnTo>
                <a:lnTo>
                  <a:pt x="21742" y="182880"/>
                </a:lnTo>
                <a:close/>
              </a:path>
              <a:path w="352425" h="276860">
                <a:moveTo>
                  <a:pt x="108907" y="195580"/>
                </a:moveTo>
                <a:lnTo>
                  <a:pt x="82804" y="195580"/>
                </a:lnTo>
                <a:lnTo>
                  <a:pt x="86080" y="196850"/>
                </a:lnTo>
                <a:lnTo>
                  <a:pt x="89839" y="198120"/>
                </a:lnTo>
                <a:lnTo>
                  <a:pt x="100888" y="214630"/>
                </a:lnTo>
                <a:lnTo>
                  <a:pt x="95961" y="229870"/>
                </a:lnTo>
                <a:lnTo>
                  <a:pt x="95097" y="229870"/>
                </a:lnTo>
                <a:lnTo>
                  <a:pt x="92113" y="232410"/>
                </a:lnTo>
                <a:lnTo>
                  <a:pt x="108826" y="232410"/>
                </a:lnTo>
                <a:lnTo>
                  <a:pt x="109715" y="229870"/>
                </a:lnTo>
                <a:lnTo>
                  <a:pt x="110515" y="224790"/>
                </a:lnTo>
                <a:lnTo>
                  <a:pt x="126834" y="224790"/>
                </a:lnTo>
                <a:lnTo>
                  <a:pt x="126847" y="223520"/>
                </a:lnTo>
                <a:lnTo>
                  <a:pt x="126707" y="223520"/>
                </a:lnTo>
                <a:lnTo>
                  <a:pt x="126428" y="222250"/>
                </a:lnTo>
                <a:lnTo>
                  <a:pt x="108907" y="195580"/>
                </a:lnTo>
                <a:close/>
              </a:path>
              <a:path w="352425" h="276860">
                <a:moveTo>
                  <a:pt x="126657" y="224790"/>
                </a:moveTo>
                <a:lnTo>
                  <a:pt x="110515" y="224790"/>
                </a:lnTo>
                <a:lnTo>
                  <a:pt x="114477" y="231140"/>
                </a:lnTo>
                <a:lnTo>
                  <a:pt x="118021" y="231140"/>
                </a:lnTo>
                <a:lnTo>
                  <a:pt x="119659" y="229870"/>
                </a:lnTo>
                <a:lnTo>
                  <a:pt x="120675" y="229870"/>
                </a:lnTo>
                <a:lnTo>
                  <a:pt x="123050" y="228600"/>
                </a:lnTo>
                <a:lnTo>
                  <a:pt x="123990" y="227330"/>
                </a:lnTo>
                <a:lnTo>
                  <a:pt x="125463" y="226060"/>
                </a:lnTo>
                <a:lnTo>
                  <a:pt x="125996" y="226060"/>
                </a:lnTo>
                <a:lnTo>
                  <a:pt x="126657" y="224790"/>
                </a:lnTo>
                <a:close/>
              </a:path>
              <a:path w="352425" h="276860">
                <a:moveTo>
                  <a:pt x="34378" y="207010"/>
                </a:moveTo>
                <a:lnTo>
                  <a:pt x="33185" y="208280"/>
                </a:lnTo>
                <a:lnTo>
                  <a:pt x="23482" y="214630"/>
                </a:lnTo>
                <a:lnTo>
                  <a:pt x="40246" y="214630"/>
                </a:lnTo>
                <a:lnTo>
                  <a:pt x="38163" y="210820"/>
                </a:lnTo>
                <a:lnTo>
                  <a:pt x="37503" y="210820"/>
                </a:lnTo>
                <a:lnTo>
                  <a:pt x="36322" y="209550"/>
                </a:lnTo>
                <a:lnTo>
                  <a:pt x="35775" y="208280"/>
                </a:lnTo>
                <a:lnTo>
                  <a:pt x="34823" y="208280"/>
                </a:lnTo>
                <a:lnTo>
                  <a:pt x="34378" y="207010"/>
                </a:lnTo>
                <a:close/>
              </a:path>
              <a:path w="352425" h="276860">
                <a:moveTo>
                  <a:pt x="119265" y="153670"/>
                </a:moveTo>
                <a:lnTo>
                  <a:pt x="115887" y="153670"/>
                </a:lnTo>
                <a:lnTo>
                  <a:pt x="114147" y="154940"/>
                </a:lnTo>
                <a:lnTo>
                  <a:pt x="113106" y="154940"/>
                </a:lnTo>
                <a:lnTo>
                  <a:pt x="110693" y="156210"/>
                </a:lnTo>
                <a:lnTo>
                  <a:pt x="109740" y="157480"/>
                </a:lnTo>
                <a:lnTo>
                  <a:pt x="108305" y="158750"/>
                </a:lnTo>
                <a:lnTo>
                  <a:pt x="107746" y="158750"/>
                </a:lnTo>
                <a:lnTo>
                  <a:pt x="107010" y="160020"/>
                </a:lnTo>
                <a:lnTo>
                  <a:pt x="106934" y="162560"/>
                </a:lnTo>
                <a:lnTo>
                  <a:pt x="140728" y="213360"/>
                </a:lnTo>
                <a:lnTo>
                  <a:pt x="141058" y="214630"/>
                </a:lnTo>
                <a:lnTo>
                  <a:pt x="143802" y="214630"/>
                </a:lnTo>
                <a:lnTo>
                  <a:pt x="144627" y="213360"/>
                </a:lnTo>
                <a:lnTo>
                  <a:pt x="146596" y="213360"/>
                </a:lnTo>
                <a:lnTo>
                  <a:pt x="147789" y="212090"/>
                </a:lnTo>
                <a:lnTo>
                  <a:pt x="150622" y="210820"/>
                </a:lnTo>
                <a:lnTo>
                  <a:pt x="151752" y="209550"/>
                </a:lnTo>
                <a:lnTo>
                  <a:pt x="153466" y="208280"/>
                </a:lnTo>
                <a:lnTo>
                  <a:pt x="154114" y="207010"/>
                </a:lnTo>
                <a:lnTo>
                  <a:pt x="154965" y="205740"/>
                </a:lnTo>
                <a:lnTo>
                  <a:pt x="155206" y="205740"/>
                </a:lnTo>
                <a:lnTo>
                  <a:pt x="155194" y="204470"/>
                </a:lnTo>
                <a:lnTo>
                  <a:pt x="134188" y="172720"/>
                </a:lnTo>
                <a:lnTo>
                  <a:pt x="134239" y="167640"/>
                </a:lnTo>
                <a:lnTo>
                  <a:pt x="134620" y="163830"/>
                </a:lnTo>
                <a:lnTo>
                  <a:pt x="134924" y="162560"/>
                </a:lnTo>
                <a:lnTo>
                  <a:pt x="135337" y="161290"/>
                </a:lnTo>
                <a:lnTo>
                  <a:pt x="123659" y="161290"/>
                </a:lnTo>
                <a:lnTo>
                  <a:pt x="119265" y="153670"/>
                </a:lnTo>
                <a:close/>
              </a:path>
              <a:path w="352425" h="276860">
                <a:moveTo>
                  <a:pt x="193344" y="107950"/>
                </a:moveTo>
                <a:lnTo>
                  <a:pt x="184124" y="107950"/>
                </a:lnTo>
                <a:lnTo>
                  <a:pt x="180809" y="109220"/>
                </a:lnTo>
                <a:lnTo>
                  <a:pt x="165519" y="133350"/>
                </a:lnTo>
                <a:lnTo>
                  <a:pt x="148971" y="133350"/>
                </a:lnTo>
                <a:lnTo>
                  <a:pt x="149085" y="134620"/>
                </a:lnTo>
                <a:lnTo>
                  <a:pt x="182880" y="186690"/>
                </a:lnTo>
                <a:lnTo>
                  <a:pt x="186791" y="186690"/>
                </a:lnTo>
                <a:lnTo>
                  <a:pt x="188747" y="185420"/>
                </a:lnTo>
                <a:lnTo>
                  <a:pt x="189941" y="184150"/>
                </a:lnTo>
                <a:lnTo>
                  <a:pt x="192773" y="182880"/>
                </a:lnTo>
                <a:lnTo>
                  <a:pt x="193916" y="181610"/>
                </a:lnTo>
                <a:lnTo>
                  <a:pt x="195618" y="180340"/>
                </a:lnTo>
                <a:lnTo>
                  <a:pt x="196265" y="180340"/>
                </a:lnTo>
                <a:lnTo>
                  <a:pt x="197129" y="179070"/>
                </a:lnTo>
                <a:lnTo>
                  <a:pt x="197358" y="177800"/>
                </a:lnTo>
                <a:lnTo>
                  <a:pt x="197345" y="176530"/>
                </a:lnTo>
                <a:lnTo>
                  <a:pt x="174955" y="142240"/>
                </a:lnTo>
                <a:lnTo>
                  <a:pt x="175323" y="138430"/>
                </a:lnTo>
                <a:lnTo>
                  <a:pt x="175996" y="135890"/>
                </a:lnTo>
                <a:lnTo>
                  <a:pt x="178003" y="130810"/>
                </a:lnTo>
                <a:lnTo>
                  <a:pt x="179425" y="128270"/>
                </a:lnTo>
                <a:lnTo>
                  <a:pt x="182714" y="127000"/>
                </a:lnTo>
                <a:lnTo>
                  <a:pt x="184175" y="125730"/>
                </a:lnTo>
                <a:lnTo>
                  <a:pt x="212651" y="125730"/>
                </a:lnTo>
                <a:lnTo>
                  <a:pt x="208546" y="119380"/>
                </a:lnTo>
                <a:lnTo>
                  <a:pt x="206159" y="115570"/>
                </a:lnTo>
                <a:lnTo>
                  <a:pt x="201422" y="111760"/>
                </a:lnTo>
                <a:lnTo>
                  <a:pt x="198856" y="110490"/>
                </a:lnTo>
                <a:lnTo>
                  <a:pt x="193344" y="107950"/>
                </a:lnTo>
                <a:close/>
              </a:path>
              <a:path w="352425" h="276860">
                <a:moveTo>
                  <a:pt x="220395" y="163830"/>
                </a:moveTo>
                <a:lnTo>
                  <a:pt x="217703" y="163830"/>
                </a:lnTo>
                <a:lnTo>
                  <a:pt x="218541" y="165100"/>
                </a:lnTo>
                <a:lnTo>
                  <a:pt x="219075" y="165100"/>
                </a:lnTo>
                <a:lnTo>
                  <a:pt x="220395" y="163830"/>
                </a:lnTo>
                <a:close/>
              </a:path>
              <a:path w="352425" h="276860">
                <a:moveTo>
                  <a:pt x="212651" y="125730"/>
                </a:moveTo>
                <a:lnTo>
                  <a:pt x="188468" y="125730"/>
                </a:lnTo>
                <a:lnTo>
                  <a:pt x="191173" y="127000"/>
                </a:lnTo>
                <a:lnTo>
                  <a:pt x="192481" y="128270"/>
                </a:lnTo>
                <a:lnTo>
                  <a:pt x="195059" y="129540"/>
                </a:lnTo>
                <a:lnTo>
                  <a:pt x="196507" y="132080"/>
                </a:lnTo>
                <a:lnTo>
                  <a:pt x="217373" y="163830"/>
                </a:lnTo>
                <a:lnTo>
                  <a:pt x="221221" y="163830"/>
                </a:lnTo>
                <a:lnTo>
                  <a:pt x="223227" y="162560"/>
                </a:lnTo>
                <a:lnTo>
                  <a:pt x="224434" y="162560"/>
                </a:lnTo>
                <a:lnTo>
                  <a:pt x="227228" y="160020"/>
                </a:lnTo>
                <a:lnTo>
                  <a:pt x="228358" y="160020"/>
                </a:lnTo>
                <a:lnTo>
                  <a:pt x="230098" y="158750"/>
                </a:lnTo>
                <a:lnTo>
                  <a:pt x="230746" y="157480"/>
                </a:lnTo>
                <a:lnTo>
                  <a:pt x="231571" y="156210"/>
                </a:lnTo>
                <a:lnTo>
                  <a:pt x="231800" y="156210"/>
                </a:lnTo>
                <a:lnTo>
                  <a:pt x="231775" y="154940"/>
                </a:lnTo>
                <a:lnTo>
                  <a:pt x="231533" y="154940"/>
                </a:lnTo>
                <a:lnTo>
                  <a:pt x="212651" y="125730"/>
                </a:lnTo>
                <a:close/>
              </a:path>
              <a:path w="352425" h="276860">
                <a:moveTo>
                  <a:pt x="139966" y="140970"/>
                </a:moveTo>
                <a:lnTo>
                  <a:pt x="133261" y="140970"/>
                </a:lnTo>
                <a:lnTo>
                  <a:pt x="131483" y="142240"/>
                </a:lnTo>
                <a:lnTo>
                  <a:pt x="129921" y="143510"/>
                </a:lnTo>
                <a:lnTo>
                  <a:pt x="128943" y="143510"/>
                </a:lnTo>
                <a:lnTo>
                  <a:pt x="123659" y="161290"/>
                </a:lnTo>
                <a:lnTo>
                  <a:pt x="135337" y="161290"/>
                </a:lnTo>
                <a:lnTo>
                  <a:pt x="135750" y="160020"/>
                </a:lnTo>
                <a:lnTo>
                  <a:pt x="136258" y="158750"/>
                </a:lnTo>
                <a:lnTo>
                  <a:pt x="137439" y="157480"/>
                </a:lnTo>
                <a:lnTo>
                  <a:pt x="138137" y="156210"/>
                </a:lnTo>
                <a:lnTo>
                  <a:pt x="139623" y="156210"/>
                </a:lnTo>
                <a:lnTo>
                  <a:pt x="140296" y="154940"/>
                </a:lnTo>
                <a:lnTo>
                  <a:pt x="143395" y="154940"/>
                </a:lnTo>
                <a:lnTo>
                  <a:pt x="144868" y="153670"/>
                </a:lnTo>
                <a:lnTo>
                  <a:pt x="146189" y="153670"/>
                </a:lnTo>
                <a:lnTo>
                  <a:pt x="146418" y="152400"/>
                </a:lnTo>
                <a:lnTo>
                  <a:pt x="145745" y="149860"/>
                </a:lnTo>
                <a:lnTo>
                  <a:pt x="144754" y="148590"/>
                </a:lnTo>
                <a:lnTo>
                  <a:pt x="144056" y="147320"/>
                </a:lnTo>
                <a:lnTo>
                  <a:pt x="143154" y="146050"/>
                </a:lnTo>
                <a:lnTo>
                  <a:pt x="141541" y="143510"/>
                </a:lnTo>
                <a:lnTo>
                  <a:pt x="140411" y="142240"/>
                </a:lnTo>
                <a:lnTo>
                  <a:pt x="139966" y="140970"/>
                </a:lnTo>
                <a:close/>
              </a:path>
              <a:path w="352425" h="276860">
                <a:moveTo>
                  <a:pt x="76009" y="146050"/>
                </a:moveTo>
                <a:lnTo>
                  <a:pt x="75450" y="146050"/>
                </a:lnTo>
                <a:lnTo>
                  <a:pt x="74117" y="147320"/>
                </a:lnTo>
                <a:lnTo>
                  <a:pt x="76860" y="147320"/>
                </a:lnTo>
                <a:lnTo>
                  <a:pt x="76009" y="146050"/>
                </a:lnTo>
                <a:close/>
              </a:path>
              <a:path w="352425" h="276860">
                <a:moveTo>
                  <a:pt x="139001" y="139700"/>
                </a:moveTo>
                <a:lnTo>
                  <a:pt x="135318" y="139700"/>
                </a:lnTo>
                <a:lnTo>
                  <a:pt x="133921" y="140970"/>
                </a:lnTo>
                <a:lnTo>
                  <a:pt x="139293" y="140970"/>
                </a:lnTo>
                <a:lnTo>
                  <a:pt x="139001" y="139700"/>
                </a:lnTo>
                <a:close/>
              </a:path>
              <a:path w="352425" h="276860">
                <a:moveTo>
                  <a:pt x="225463" y="83820"/>
                </a:moveTo>
                <a:lnTo>
                  <a:pt x="224091" y="83820"/>
                </a:lnTo>
                <a:lnTo>
                  <a:pt x="222732" y="85090"/>
                </a:lnTo>
                <a:lnTo>
                  <a:pt x="221894" y="85090"/>
                </a:lnTo>
                <a:lnTo>
                  <a:pt x="219938" y="86360"/>
                </a:lnTo>
                <a:lnTo>
                  <a:pt x="218744" y="86360"/>
                </a:lnTo>
                <a:lnTo>
                  <a:pt x="215950" y="88900"/>
                </a:lnTo>
                <a:lnTo>
                  <a:pt x="214820" y="88900"/>
                </a:lnTo>
                <a:lnTo>
                  <a:pt x="213067" y="90170"/>
                </a:lnTo>
                <a:lnTo>
                  <a:pt x="212420" y="91440"/>
                </a:lnTo>
                <a:lnTo>
                  <a:pt x="211556" y="92710"/>
                </a:lnTo>
                <a:lnTo>
                  <a:pt x="211328" y="92710"/>
                </a:lnTo>
                <a:lnTo>
                  <a:pt x="211391" y="93980"/>
                </a:lnTo>
                <a:lnTo>
                  <a:pt x="234569" y="129540"/>
                </a:lnTo>
                <a:lnTo>
                  <a:pt x="237007" y="132080"/>
                </a:lnTo>
                <a:lnTo>
                  <a:pt x="241681" y="137160"/>
                </a:lnTo>
                <a:lnTo>
                  <a:pt x="244233" y="138430"/>
                </a:lnTo>
                <a:lnTo>
                  <a:pt x="249758" y="140970"/>
                </a:lnTo>
                <a:lnTo>
                  <a:pt x="252717" y="140970"/>
                </a:lnTo>
                <a:lnTo>
                  <a:pt x="275835" y="123190"/>
                </a:lnTo>
                <a:lnTo>
                  <a:pt x="254685" y="123190"/>
                </a:lnTo>
                <a:lnTo>
                  <a:pt x="251955" y="121920"/>
                </a:lnTo>
                <a:lnTo>
                  <a:pt x="250634" y="120650"/>
                </a:lnTo>
                <a:lnTo>
                  <a:pt x="248107" y="118110"/>
                </a:lnTo>
                <a:lnTo>
                  <a:pt x="246608" y="116840"/>
                </a:lnTo>
                <a:lnTo>
                  <a:pt x="225793" y="85090"/>
                </a:lnTo>
                <a:lnTo>
                  <a:pt x="225463" y="83820"/>
                </a:lnTo>
                <a:close/>
              </a:path>
              <a:path w="352425" h="276860">
                <a:moveTo>
                  <a:pt x="161112" y="125730"/>
                </a:moveTo>
                <a:lnTo>
                  <a:pt x="158038" y="125730"/>
                </a:lnTo>
                <a:lnTo>
                  <a:pt x="156311" y="127000"/>
                </a:lnTo>
                <a:lnTo>
                  <a:pt x="155257" y="128270"/>
                </a:lnTo>
                <a:lnTo>
                  <a:pt x="152857" y="129540"/>
                </a:lnTo>
                <a:lnTo>
                  <a:pt x="151904" y="129540"/>
                </a:lnTo>
                <a:lnTo>
                  <a:pt x="150456" y="130810"/>
                </a:lnTo>
                <a:lnTo>
                  <a:pt x="149910" y="132080"/>
                </a:lnTo>
                <a:lnTo>
                  <a:pt x="149161" y="133350"/>
                </a:lnTo>
                <a:lnTo>
                  <a:pt x="165519" y="133350"/>
                </a:lnTo>
                <a:lnTo>
                  <a:pt x="161429" y="127000"/>
                </a:lnTo>
                <a:lnTo>
                  <a:pt x="161112" y="125730"/>
                </a:lnTo>
                <a:close/>
              </a:path>
              <a:path w="352425" h="276860">
                <a:moveTo>
                  <a:pt x="260235" y="62230"/>
                </a:moveTo>
                <a:lnTo>
                  <a:pt x="256387" y="62230"/>
                </a:lnTo>
                <a:lnTo>
                  <a:pt x="254431" y="63500"/>
                </a:lnTo>
                <a:lnTo>
                  <a:pt x="253225" y="63500"/>
                </a:lnTo>
                <a:lnTo>
                  <a:pt x="250393" y="66040"/>
                </a:lnTo>
                <a:lnTo>
                  <a:pt x="249262" y="67310"/>
                </a:lnTo>
                <a:lnTo>
                  <a:pt x="247548" y="68580"/>
                </a:lnTo>
                <a:lnTo>
                  <a:pt x="246900" y="68580"/>
                </a:lnTo>
                <a:lnTo>
                  <a:pt x="246049" y="69850"/>
                </a:lnTo>
                <a:lnTo>
                  <a:pt x="245821" y="69850"/>
                </a:lnTo>
                <a:lnTo>
                  <a:pt x="245884" y="71120"/>
                </a:lnTo>
                <a:lnTo>
                  <a:pt x="268274" y="105410"/>
                </a:lnTo>
                <a:lnTo>
                  <a:pt x="267830" y="110490"/>
                </a:lnTo>
                <a:lnTo>
                  <a:pt x="267119" y="113030"/>
                </a:lnTo>
                <a:lnTo>
                  <a:pt x="265150" y="118110"/>
                </a:lnTo>
                <a:lnTo>
                  <a:pt x="263740" y="120650"/>
                </a:lnTo>
                <a:lnTo>
                  <a:pt x="260451" y="121920"/>
                </a:lnTo>
                <a:lnTo>
                  <a:pt x="259003" y="123190"/>
                </a:lnTo>
                <a:lnTo>
                  <a:pt x="275835" y="123190"/>
                </a:lnTo>
                <a:lnTo>
                  <a:pt x="276758" y="120650"/>
                </a:lnTo>
                <a:lnTo>
                  <a:pt x="277596" y="115570"/>
                </a:lnTo>
                <a:lnTo>
                  <a:pt x="294144" y="115570"/>
                </a:lnTo>
                <a:lnTo>
                  <a:pt x="294157" y="114300"/>
                </a:lnTo>
                <a:lnTo>
                  <a:pt x="293776" y="114300"/>
                </a:lnTo>
                <a:lnTo>
                  <a:pt x="260235" y="62230"/>
                </a:lnTo>
                <a:close/>
              </a:path>
              <a:path w="352425" h="276860">
                <a:moveTo>
                  <a:pt x="285127" y="121920"/>
                </a:moveTo>
                <a:lnTo>
                  <a:pt x="282003" y="121920"/>
                </a:lnTo>
                <a:lnTo>
                  <a:pt x="282765" y="123190"/>
                </a:lnTo>
                <a:lnTo>
                  <a:pt x="284403" y="123190"/>
                </a:lnTo>
                <a:lnTo>
                  <a:pt x="285127" y="121920"/>
                </a:lnTo>
                <a:close/>
              </a:path>
              <a:path w="352425" h="276860">
                <a:moveTo>
                  <a:pt x="293966" y="115570"/>
                </a:moveTo>
                <a:lnTo>
                  <a:pt x="277596" y="115570"/>
                </a:lnTo>
                <a:lnTo>
                  <a:pt x="281686" y="121920"/>
                </a:lnTo>
                <a:lnTo>
                  <a:pt x="286816" y="121920"/>
                </a:lnTo>
                <a:lnTo>
                  <a:pt x="287870" y="120650"/>
                </a:lnTo>
                <a:lnTo>
                  <a:pt x="290322" y="119380"/>
                </a:lnTo>
                <a:lnTo>
                  <a:pt x="291274" y="118110"/>
                </a:lnTo>
                <a:lnTo>
                  <a:pt x="292722" y="116840"/>
                </a:lnTo>
                <a:lnTo>
                  <a:pt x="293255" y="116840"/>
                </a:lnTo>
                <a:lnTo>
                  <a:pt x="293966" y="115570"/>
                </a:lnTo>
                <a:close/>
              </a:path>
              <a:path w="352425" h="276860">
                <a:moveTo>
                  <a:pt x="272948" y="19050"/>
                </a:moveTo>
                <a:lnTo>
                  <a:pt x="268960" y="19050"/>
                </a:lnTo>
                <a:lnTo>
                  <a:pt x="266979" y="20320"/>
                </a:lnTo>
                <a:lnTo>
                  <a:pt x="265772" y="21590"/>
                </a:lnTo>
                <a:lnTo>
                  <a:pt x="262940" y="22860"/>
                </a:lnTo>
                <a:lnTo>
                  <a:pt x="261810" y="24130"/>
                </a:lnTo>
                <a:lnTo>
                  <a:pt x="260121" y="25400"/>
                </a:lnTo>
                <a:lnTo>
                  <a:pt x="259499" y="25400"/>
                </a:lnTo>
                <a:lnTo>
                  <a:pt x="258660" y="26670"/>
                </a:lnTo>
                <a:lnTo>
                  <a:pt x="258432" y="27940"/>
                </a:lnTo>
                <a:lnTo>
                  <a:pt x="258483" y="29210"/>
                </a:lnTo>
                <a:lnTo>
                  <a:pt x="308076" y="105410"/>
                </a:lnTo>
                <a:lnTo>
                  <a:pt x="311975" y="105410"/>
                </a:lnTo>
                <a:lnTo>
                  <a:pt x="313944" y="104140"/>
                </a:lnTo>
                <a:lnTo>
                  <a:pt x="315137" y="102870"/>
                </a:lnTo>
                <a:lnTo>
                  <a:pt x="317969" y="101600"/>
                </a:lnTo>
                <a:lnTo>
                  <a:pt x="319100" y="100330"/>
                </a:lnTo>
                <a:lnTo>
                  <a:pt x="320814" y="99060"/>
                </a:lnTo>
                <a:lnTo>
                  <a:pt x="321462" y="99060"/>
                </a:lnTo>
                <a:lnTo>
                  <a:pt x="322313" y="97790"/>
                </a:lnTo>
                <a:lnTo>
                  <a:pt x="322554" y="96520"/>
                </a:lnTo>
                <a:lnTo>
                  <a:pt x="322541" y="95250"/>
                </a:lnTo>
                <a:lnTo>
                  <a:pt x="322287" y="95250"/>
                </a:lnTo>
                <a:lnTo>
                  <a:pt x="272948" y="19050"/>
                </a:lnTo>
                <a:close/>
              </a:path>
              <a:path w="352425" h="276860">
                <a:moveTo>
                  <a:pt x="302323" y="0"/>
                </a:moveTo>
                <a:lnTo>
                  <a:pt x="298348" y="0"/>
                </a:lnTo>
                <a:lnTo>
                  <a:pt x="296367" y="1270"/>
                </a:lnTo>
                <a:lnTo>
                  <a:pt x="295160" y="2540"/>
                </a:lnTo>
                <a:lnTo>
                  <a:pt x="292328" y="3810"/>
                </a:lnTo>
                <a:lnTo>
                  <a:pt x="291198" y="5080"/>
                </a:lnTo>
                <a:lnTo>
                  <a:pt x="289509" y="6350"/>
                </a:lnTo>
                <a:lnTo>
                  <a:pt x="288874" y="6350"/>
                </a:lnTo>
                <a:lnTo>
                  <a:pt x="288048" y="7620"/>
                </a:lnTo>
                <a:lnTo>
                  <a:pt x="287820" y="8890"/>
                </a:lnTo>
                <a:lnTo>
                  <a:pt x="287870" y="10160"/>
                </a:lnTo>
                <a:lnTo>
                  <a:pt x="337451" y="86360"/>
                </a:lnTo>
                <a:lnTo>
                  <a:pt x="341363" y="86360"/>
                </a:lnTo>
                <a:lnTo>
                  <a:pt x="343319" y="85090"/>
                </a:lnTo>
                <a:lnTo>
                  <a:pt x="344512" y="83820"/>
                </a:lnTo>
                <a:lnTo>
                  <a:pt x="347345" y="82550"/>
                </a:lnTo>
                <a:lnTo>
                  <a:pt x="348488" y="81280"/>
                </a:lnTo>
                <a:lnTo>
                  <a:pt x="350189" y="80010"/>
                </a:lnTo>
                <a:lnTo>
                  <a:pt x="350837" y="80010"/>
                </a:lnTo>
                <a:lnTo>
                  <a:pt x="351701" y="78740"/>
                </a:lnTo>
                <a:lnTo>
                  <a:pt x="351942" y="77470"/>
                </a:lnTo>
                <a:lnTo>
                  <a:pt x="351917" y="76200"/>
                </a:lnTo>
                <a:lnTo>
                  <a:pt x="351675" y="76200"/>
                </a:lnTo>
                <a:lnTo>
                  <a:pt x="302323" y="0"/>
                </a:lnTo>
                <a:close/>
              </a:path>
            </a:pathLst>
          </a:custGeom>
          <a:solidFill>
            <a:srgbClr val="FF0000"/>
          </a:solidFill>
        </p:spPr>
        <p:txBody>
          <a:bodyPr wrap="square" lIns="0" tIns="0" rIns="0" bIns="0" rtlCol="0"/>
          <a:lstStyle/>
          <a:p>
            <a:endParaRPr>
              <a:solidFill>
                <a:schemeClr val="bg1"/>
              </a:solidFill>
            </a:endParaRPr>
          </a:p>
        </p:txBody>
      </p:sp>
      <p:sp>
        <p:nvSpPr>
          <p:cNvPr id="11" name="object 11"/>
          <p:cNvSpPr/>
          <p:nvPr/>
        </p:nvSpPr>
        <p:spPr>
          <a:xfrm>
            <a:off x="5791200" y="1247775"/>
            <a:ext cx="838200" cy="809625"/>
          </a:xfrm>
          <a:prstGeom prst="rect">
            <a:avLst/>
          </a:prstGeom>
          <a:blipFill>
            <a:blip r:embed="rId7" cstate="print"/>
            <a:stretch>
              <a:fillRect/>
            </a:stretch>
          </a:blipFill>
        </p:spPr>
        <p:txBody>
          <a:bodyPr wrap="square" lIns="0" tIns="0" rIns="0" bIns="0" rtlCol="0"/>
          <a:lstStyle/>
          <a:p>
            <a:endParaRPr>
              <a:solidFill>
                <a:schemeClr val="bg1"/>
              </a:solidFill>
            </a:endParaRPr>
          </a:p>
        </p:txBody>
      </p:sp>
      <p:grpSp>
        <p:nvGrpSpPr>
          <p:cNvPr id="86" name="Group 85"/>
          <p:cNvGrpSpPr/>
          <p:nvPr/>
        </p:nvGrpSpPr>
        <p:grpSpPr>
          <a:xfrm>
            <a:off x="6136507" y="1581374"/>
            <a:ext cx="164357" cy="141487"/>
            <a:chOff x="6136507" y="1581374"/>
            <a:chExt cx="164357" cy="141487"/>
          </a:xfrm>
        </p:grpSpPr>
        <p:sp>
          <p:nvSpPr>
            <p:cNvPr id="12" name="object 12"/>
            <p:cNvSpPr/>
            <p:nvPr/>
          </p:nvSpPr>
          <p:spPr>
            <a:xfrm>
              <a:off x="6136507" y="1653646"/>
              <a:ext cx="63500" cy="69215"/>
            </a:xfrm>
            <a:custGeom>
              <a:avLst/>
              <a:gdLst/>
              <a:ahLst/>
              <a:cxnLst/>
              <a:rect l="l" t="t" r="r" b="b"/>
              <a:pathLst>
                <a:path w="63500" h="69214">
                  <a:moveTo>
                    <a:pt x="29921" y="0"/>
                  </a:moveTo>
                  <a:lnTo>
                    <a:pt x="0" y="28092"/>
                  </a:lnTo>
                  <a:lnTo>
                    <a:pt x="215" y="32346"/>
                  </a:lnTo>
                  <a:lnTo>
                    <a:pt x="20637" y="64998"/>
                  </a:lnTo>
                  <a:lnTo>
                    <a:pt x="35064" y="69151"/>
                  </a:lnTo>
                  <a:lnTo>
                    <a:pt x="42748" y="67640"/>
                  </a:lnTo>
                  <a:lnTo>
                    <a:pt x="61304" y="52476"/>
                  </a:lnTo>
                  <a:lnTo>
                    <a:pt x="37160" y="52476"/>
                  </a:lnTo>
                  <a:lnTo>
                    <a:pt x="35242" y="52209"/>
                  </a:lnTo>
                  <a:lnTo>
                    <a:pt x="16814" y="30314"/>
                  </a:lnTo>
                  <a:lnTo>
                    <a:pt x="17043" y="21945"/>
                  </a:lnTo>
                  <a:lnTo>
                    <a:pt x="31470" y="13258"/>
                  </a:lnTo>
                  <a:lnTo>
                    <a:pt x="38454" y="13258"/>
                  </a:lnTo>
                  <a:lnTo>
                    <a:pt x="39827" y="12420"/>
                  </a:lnTo>
                  <a:lnTo>
                    <a:pt x="40043" y="11645"/>
                  </a:lnTo>
                  <a:lnTo>
                    <a:pt x="39636" y="9347"/>
                  </a:lnTo>
                  <a:lnTo>
                    <a:pt x="30962" y="25"/>
                  </a:lnTo>
                  <a:lnTo>
                    <a:pt x="29921" y="0"/>
                  </a:lnTo>
                  <a:close/>
                </a:path>
                <a:path w="63500" h="69214">
                  <a:moveTo>
                    <a:pt x="56019" y="35242"/>
                  </a:moveTo>
                  <a:lnTo>
                    <a:pt x="54952" y="35242"/>
                  </a:lnTo>
                  <a:lnTo>
                    <a:pt x="54114" y="35788"/>
                  </a:lnTo>
                  <a:lnTo>
                    <a:pt x="53695" y="36487"/>
                  </a:lnTo>
                  <a:lnTo>
                    <a:pt x="53009" y="38620"/>
                  </a:lnTo>
                  <a:lnTo>
                    <a:pt x="52539" y="39865"/>
                  </a:lnTo>
                  <a:lnTo>
                    <a:pt x="37160" y="52476"/>
                  </a:lnTo>
                  <a:lnTo>
                    <a:pt x="61304" y="52476"/>
                  </a:lnTo>
                  <a:lnTo>
                    <a:pt x="62636" y="49898"/>
                  </a:lnTo>
                  <a:lnTo>
                    <a:pt x="63068" y="48844"/>
                  </a:lnTo>
                  <a:lnTo>
                    <a:pt x="63411" y="47370"/>
                  </a:lnTo>
                  <a:lnTo>
                    <a:pt x="63300" y="45808"/>
                  </a:lnTo>
                  <a:lnTo>
                    <a:pt x="56426" y="35471"/>
                  </a:lnTo>
                  <a:lnTo>
                    <a:pt x="56019" y="35242"/>
                  </a:lnTo>
                  <a:close/>
                </a:path>
                <a:path w="63500" h="69214">
                  <a:moveTo>
                    <a:pt x="38454" y="13258"/>
                  </a:moveTo>
                  <a:lnTo>
                    <a:pt x="34315" y="13258"/>
                  </a:lnTo>
                  <a:lnTo>
                    <a:pt x="37706" y="13423"/>
                  </a:lnTo>
                  <a:lnTo>
                    <a:pt x="38454" y="13258"/>
                  </a:lnTo>
                  <a:close/>
                </a:path>
              </a:pathLst>
            </a:custGeom>
            <a:solidFill>
              <a:srgbClr val="FF0000"/>
            </a:solidFill>
          </p:spPr>
          <p:txBody>
            <a:bodyPr wrap="square" lIns="0" tIns="0" rIns="0" bIns="0" rtlCol="0"/>
            <a:lstStyle/>
            <a:p>
              <a:endParaRPr>
                <a:solidFill>
                  <a:schemeClr val="bg1"/>
                </a:solidFill>
              </a:endParaRPr>
            </a:p>
          </p:txBody>
        </p:sp>
        <p:sp>
          <p:nvSpPr>
            <p:cNvPr id="13" name="object 13"/>
            <p:cNvSpPr/>
            <p:nvPr/>
          </p:nvSpPr>
          <p:spPr>
            <a:xfrm>
              <a:off x="6182754" y="1581374"/>
              <a:ext cx="118110" cy="112395"/>
            </a:xfrm>
            <a:custGeom>
              <a:avLst/>
              <a:gdLst/>
              <a:ahLst/>
              <a:cxnLst/>
              <a:rect l="l" t="t" r="r" b="b"/>
              <a:pathLst>
                <a:path w="118110" h="112394">
                  <a:moveTo>
                    <a:pt x="54292" y="54660"/>
                  </a:moveTo>
                  <a:lnTo>
                    <a:pt x="30083" y="54660"/>
                  </a:lnTo>
                  <a:lnTo>
                    <a:pt x="32610" y="55295"/>
                  </a:lnTo>
                  <a:lnTo>
                    <a:pt x="33804" y="55956"/>
                  </a:lnTo>
                  <a:lnTo>
                    <a:pt x="36026" y="57937"/>
                  </a:lnTo>
                  <a:lnTo>
                    <a:pt x="37093" y="59245"/>
                  </a:lnTo>
                  <a:lnTo>
                    <a:pt x="40166" y="63944"/>
                  </a:lnTo>
                  <a:lnTo>
                    <a:pt x="30616" y="70154"/>
                  </a:lnTo>
                  <a:lnTo>
                    <a:pt x="26844" y="73101"/>
                  </a:lnTo>
                  <a:lnTo>
                    <a:pt x="15426" y="91694"/>
                  </a:lnTo>
                  <a:lnTo>
                    <a:pt x="15871" y="96634"/>
                  </a:lnTo>
                  <a:lnTo>
                    <a:pt x="34820" y="111912"/>
                  </a:lnTo>
                  <a:lnTo>
                    <a:pt x="37474" y="111683"/>
                  </a:lnTo>
                  <a:lnTo>
                    <a:pt x="57611" y="97015"/>
                  </a:lnTo>
                  <a:lnTo>
                    <a:pt x="40205" y="97015"/>
                  </a:lnTo>
                  <a:lnTo>
                    <a:pt x="35899" y="96342"/>
                  </a:lnTo>
                  <a:lnTo>
                    <a:pt x="34121" y="95097"/>
                  </a:lnTo>
                  <a:lnTo>
                    <a:pt x="31911" y="91694"/>
                  </a:lnTo>
                  <a:lnTo>
                    <a:pt x="31429" y="90411"/>
                  </a:lnTo>
                  <a:lnTo>
                    <a:pt x="31195" y="88519"/>
                  </a:lnTo>
                  <a:lnTo>
                    <a:pt x="31282" y="86791"/>
                  </a:lnTo>
                  <a:lnTo>
                    <a:pt x="46059" y="73012"/>
                  </a:lnTo>
                  <a:lnTo>
                    <a:pt x="66232" y="73012"/>
                  </a:lnTo>
                  <a:lnTo>
                    <a:pt x="54292" y="54660"/>
                  </a:lnTo>
                  <a:close/>
                </a:path>
                <a:path w="118110" h="112394">
                  <a:moveTo>
                    <a:pt x="66232" y="73012"/>
                  </a:moveTo>
                  <a:lnTo>
                    <a:pt x="46059" y="73012"/>
                  </a:lnTo>
                  <a:lnTo>
                    <a:pt x="51736" y="81737"/>
                  </a:lnTo>
                  <a:lnTo>
                    <a:pt x="51266" y="84874"/>
                  </a:lnTo>
                  <a:lnTo>
                    <a:pt x="40205" y="97015"/>
                  </a:lnTo>
                  <a:lnTo>
                    <a:pt x="57611" y="97015"/>
                  </a:lnTo>
                  <a:lnTo>
                    <a:pt x="58027" y="96342"/>
                  </a:lnTo>
                  <a:lnTo>
                    <a:pt x="59267" y="93027"/>
                  </a:lnTo>
                  <a:lnTo>
                    <a:pt x="59902" y="89408"/>
                  </a:lnTo>
                  <a:lnTo>
                    <a:pt x="73119" y="89408"/>
                  </a:lnTo>
                  <a:lnTo>
                    <a:pt x="74101" y="88519"/>
                  </a:lnTo>
                  <a:lnTo>
                    <a:pt x="74558" y="87896"/>
                  </a:lnTo>
                  <a:lnTo>
                    <a:pt x="74926" y="86791"/>
                  </a:lnTo>
                  <a:lnTo>
                    <a:pt x="74837" y="86245"/>
                  </a:lnTo>
                  <a:lnTo>
                    <a:pt x="66232" y="73012"/>
                  </a:lnTo>
                  <a:close/>
                </a:path>
                <a:path w="118110" h="112394">
                  <a:moveTo>
                    <a:pt x="73119" y="89408"/>
                  </a:moveTo>
                  <a:lnTo>
                    <a:pt x="59902" y="89408"/>
                  </a:lnTo>
                  <a:lnTo>
                    <a:pt x="62912" y="94018"/>
                  </a:lnTo>
                  <a:lnTo>
                    <a:pt x="63344" y="94322"/>
                  </a:lnTo>
                  <a:lnTo>
                    <a:pt x="64385" y="94513"/>
                  </a:lnTo>
                  <a:lnTo>
                    <a:pt x="65084" y="94373"/>
                  </a:lnTo>
                  <a:lnTo>
                    <a:pt x="73119" y="89408"/>
                  </a:lnTo>
                  <a:close/>
                </a:path>
                <a:path w="118110" h="112394">
                  <a:moveTo>
                    <a:pt x="33893" y="38874"/>
                  </a:moveTo>
                  <a:lnTo>
                    <a:pt x="758" y="62306"/>
                  </a:lnTo>
                  <a:lnTo>
                    <a:pt x="0" y="66446"/>
                  </a:lnTo>
                  <a:lnTo>
                    <a:pt x="428" y="67818"/>
                  </a:lnTo>
                  <a:lnTo>
                    <a:pt x="6194" y="74396"/>
                  </a:lnTo>
                  <a:lnTo>
                    <a:pt x="7654" y="74396"/>
                  </a:lnTo>
                  <a:lnTo>
                    <a:pt x="8683" y="73723"/>
                  </a:lnTo>
                  <a:lnTo>
                    <a:pt x="9305" y="72936"/>
                  </a:lnTo>
                  <a:lnTo>
                    <a:pt x="10550" y="70599"/>
                  </a:lnTo>
                  <a:lnTo>
                    <a:pt x="11642" y="68821"/>
                  </a:lnTo>
                  <a:lnTo>
                    <a:pt x="30083" y="54660"/>
                  </a:lnTo>
                  <a:lnTo>
                    <a:pt x="54292" y="54660"/>
                  </a:lnTo>
                  <a:lnTo>
                    <a:pt x="49806" y="47764"/>
                  </a:lnTo>
                  <a:lnTo>
                    <a:pt x="47405" y="44996"/>
                  </a:lnTo>
                  <a:lnTo>
                    <a:pt x="42389" y="40957"/>
                  </a:lnTo>
                  <a:lnTo>
                    <a:pt x="39684" y="39738"/>
                  </a:lnTo>
                  <a:lnTo>
                    <a:pt x="33893" y="38874"/>
                  </a:lnTo>
                  <a:close/>
                </a:path>
                <a:path w="118110" h="112394">
                  <a:moveTo>
                    <a:pt x="84272" y="33477"/>
                  </a:moveTo>
                  <a:lnTo>
                    <a:pt x="63763" y="33477"/>
                  </a:lnTo>
                  <a:lnTo>
                    <a:pt x="82877" y="62839"/>
                  </a:lnTo>
                  <a:lnTo>
                    <a:pt x="84959" y="65341"/>
                  </a:lnTo>
                  <a:lnTo>
                    <a:pt x="89252" y="69088"/>
                  </a:lnTo>
                  <a:lnTo>
                    <a:pt x="91500" y="70332"/>
                  </a:lnTo>
                  <a:lnTo>
                    <a:pt x="96224" y="71564"/>
                  </a:lnTo>
                  <a:lnTo>
                    <a:pt x="98688" y="71551"/>
                  </a:lnTo>
                  <a:lnTo>
                    <a:pt x="117852" y="56870"/>
                  </a:lnTo>
                  <a:lnTo>
                    <a:pt x="117103" y="54800"/>
                  </a:lnTo>
                  <a:lnTo>
                    <a:pt x="116883" y="54394"/>
                  </a:lnTo>
                  <a:lnTo>
                    <a:pt x="101012" y="54394"/>
                  </a:lnTo>
                  <a:lnTo>
                    <a:pt x="97431" y="52755"/>
                  </a:lnTo>
                  <a:lnTo>
                    <a:pt x="95627" y="50939"/>
                  </a:lnTo>
                  <a:lnTo>
                    <a:pt x="84272" y="33477"/>
                  </a:lnTo>
                  <a:close/>
                </a:path>
                <a:path w="118110" h="112394">
                  <a:moveTo>
                    <a:pt x="111312" y="47282"/>
                  </a:moveTo>
                  <a:lnTo>
                    <a:pt x="110461" y="47371"/>
                  </a:lnTo>
                  <a:lnTo>
                    <a:pt x="109966" y="47688"/>
                  </a:lnTo>
                  <a:lnTo>
                    <a:pt x="109712" y="47955"/>
                  </a:lnTo>
                  <a:lnTo>
                    <a:pt x="108200" y="50025"/>
                  </a:lnTo>
                  <a:lnTo>
                    <a:pt x="107756" y="50533"/>
                  </a:lnTo>
                  <a:lnTo>
                    <a:pt x="106702" y="51600"/>
                  </a:lnTo>
                  <a:lnTo>
                    <a:pt x="106054" y="52108"/>
                  </a:lnTo>
                  <a:lnTo>
                    <a:pt x="103031" y="54076"/>
                  </a:lnTo>
                  <a:lnTo>
                    <a:pt x="101012" y="54394"/>
                  </a:lnTo>
                  <a:lnTo>
                    <a:pt x="116883" y="54394"/>
                  </a:lnTo>
                  <a:lnTo>
                    <a:pt x="111655" y="47447"/>
                  </a:lnTo>
                  <a:lnTo>
                    <a:pt x="111312" y="47282"/>
                  </a:lnTo>
                  <a:close/>
                </a:path>
                <a:path w="118110" h="112394">
                  <a:moveTo>
                    <a:pt x="61134" y="0"/>
                  </a:moveTo>
                  <a:lnTo>
                    <a:pt x="48472" y="9969"/>
                  </a:lnTo>
                  <a:lnTo>
                    <a:pt x="56156" y="21767"/>
                  </a:lnTo>
                  <a:lnTo>
                    <a:pt x="49691" y="25971"/>
                  </a:lnTo>
                  <a:lnTo>
                    <a:pt x="49412" y="26289"/>
                  </a:lnTo>
                  <a:lnTo>
                    <a:pt x="49095" y="27051"/>
                  </a:lnTo>
                  <a:lnTo>
                    <a:pt x="49056" y="27520"/>
                  </a:lnTo>
                  <a:lnTo>
                    <a:pt x="49247" y="28651"/>
                  </a:lnTo>
                  <a:lnTo>
                    <a:pt x="56905" y="37947"/>
                  </a:lnTo>
                  <a:lnTo>
                    <a:pt x="63763" y="33477"/>
                  </a:lnTo>
                  <a:lnTo>
                    <a:pt x="84272" y="33477"/>
                  </a:lnTo>
                  <a:lnTo>
                    <a:pt x="78178" y="24104"/>
                  </a:lnTo>
                  <a:lnTo>
                    <a:pt x="90090" y="16357"/>
                  </a:lnTo>
                  <a:lnTo>
                    <a:pt x="90357" y="15544"/>
                  </a:lnTo>
                  <a:lnTo>
                    <a:pt x="89950" y="13246"/>
                  </a:lnTo>
                  <a:lnTo>
                    <a:pt x="89538" y="12395"/>
                  </a:lnTo>
                  <a:lnTo>
                    <a:pt x="70558" y="12395"/>
                  </a:lnTo>
                  <a:lnTo>
                    <a:pt x="62874" y="596"/>
                  </a:lnTo>
                  <a:lnTo>
                    <a:pt x="62544" y="330"/>
                  </a:lnTo>
                  <a:lnTo>
                    <a:pt x="61680" y="12"/>
                  </a:lnTo>
                  <a:lnTo>
                    <a:pt x="61134" y="0"/>
                  </a:lnTo>
                  <a:close/>
                </a:path>
                <a:path w="118110" h="112394">
                  <a:moveTo>
                    <a:pt x="83296" y="4800"/>
                  </a:moveTo>
                  <a:lnTo>
                    <a:pt x="82076" y="4902"/>
                  </a:lnTo>
                  <a:lnTo>
                    <a:pt x="70558" y="12395"/>
                  </a:lnTo>
                  <a:lnTo>
                    <a:pt x="89538" y="12395"/>
                  </a:lnTo>
                  <a:lnTo>
                    <a:pt x="83296" y="4800"/>
                  </a:lnTo>
                  <a:close/>
                </a:path>
              </a:pathLst>
            </a:custGeom>
            <a:solidFill>
              <a:srgbClr val="FF0000"/>
            </a:solidFill>
          </p:spPr>
          <p:txBody>
            <a:bodyPr wrap="square" lIns="0" tIns="0" rIns="0" bIns="0" rtlCol="0"/>
            <a:lstStyle/>
            <a:p>
              <a:endParaRPr>
                <a:solidFill>
                  <a:schemeClr val="bg1"/>
                </a:solidFill>
              </a:endParaRPr>
            </a:p>
          </p:txBody>
        </p:sp>
      </p:grpSp>
      <p:sp>
        <p:nvSpPr>
          <p:cNvPr id="14" name="object 14"/>
          <p:cNvSpPr/>
          <p:nvPr/>
        </p:nvSpPr>
        <p:spPr>
          <a:xfrm>
            <a:off x="2362200" y="2190750"/>
            <a:ext cx="838200" cy="809625"/>
          </a:xfrm>
          <a:prstGeom prst="rect">
            <a:avLst/>
          </a:prstGeom>
          <a:blipFill>
            <a:blip r:embed="rId7" cstate="print"/>
            <a:stretch>
              <a:fillRect/>
            </a:stretch>
          </a:blipFill>
        </p:spPr>
        <p:txBody>
          <a:bodyPr wrap="square" lIns="0" tIns="0" rIns="0" bIns="0" rtlCol="0"/>
          <a:lstStyle/>
          <a:p>
            <a:endParaRPr>
              <a:solidFill>
                <a:schemeClr val="bg1"/>
              </a:solidFill>
            </a:endParaRPr>
          </a:p>
        </p:txBody>
      </p:sp>
      <p:sp>
        <p:nvSpPr>
          <p:cNvPr id="15" name="object 15"/>
          <p:cNvSpPr/>
          <p:nvPr/>
        </p:nvSpPr>
        <p:spPr>
          <a:xfrm>
            <a:off x="2535984" y="2434901"/>
            <a:ext cx="489953" cy="337604"/>
          </a:xfrm>
          <a:prstGeom prst="rect">
            <a:avLst/>
          </a:prstGeom>
          <a:blipFill>
            <a:blip r:embed="rId8" cstate="print"/>
            <a:stretch>
              <a:fillRect/>
            </a:stretch>
          </a:blipFill>
        </p:spPr>
        <p:txBody>
          <a:bodyPr wrap="square" lIns="0" tIns="0" rIns="0" bIns="0" rtlCol="0"/>
          <a:lstStyle/>
          <a:p>
            <a:endParaRPr>
              <a:solidFill>
                <a:schemeClr val="bg1"/>
              </a:solidFill>
            </a:endParaRPr>
          </a:p>
        </p:txBody>
      </p:sp>
      <p:sp>
        <p:nvSpPr>
          <p:cNvPr id="16" name="object 16"/>
          <p:cNvSpPr/>
          <p:nvPr/>
        </p:nvSpPr>
        <p:spPr>
          <a:xfrm>
            <a:off x="2362200" y="1333887"/>
            <a:ext cx="838200" cy="809625"/>
          </a:xfrm>
          <a:prstGeom prst="rect">
            <a:avLst/>
          </a:prstGeom>
          <a:blipFill>
            <a:blip r:embed="rId7" cstate="print"/>
            <a:stretch>
              <a:fillRect/>
            </a:stretch>
          </a:blipFill>
        </p:spPr>
        <p:txBody>
          <a:bodyPr wrap="square" lIns="0" tIns="0" rIns="0" bIns="0" rtlCol="0"/>
          <a:lstStyle/>
          <a:p>
            <a:endParaRPr>
              <a:solidFill>
                <a:schemeClr val="bg1"/>
              </a:solidFill>
            </a:endParaRPr>
          </a:p>
        </p:txBody>
      </p:sp>
      <p:sp>
        <p:nvSpPr>
          <p:cNvPr id="17" name="object 17"/>
          <p:cNvSpPr/>
          <p:nvPr/>
        </p:nvSpPr>
        <p:spPr>
          <a:xfrm>
            <a:off x="2506602" y="1565894"/>
            <a:ext cx="538594" cy="365099"/>
          </a:xfrm>
          <a:prstGeom prst="rect">
            <a:avLst/>
          </a:prstGeom>
          <a:blipFill>
            <a:blip r:embed="rId9" cstate="print"/>
            <a:stretch>
              <a:fillRect/>
            </a:stretch>
          </a:blipFill>
        </p:spPr>
        <p:txBody>
          <a:bodyPr wrap="square" lIns="0" tIns="0" rIns="0" bIns="0" rtlCol="0"/>
          <a:lstStyle/>
          <a:p>
            <a:endParaRPr>
              <a:solidFill>
                <a:schemeClr val="bg1"/>
              </a:solidFill>
            </a:endParaRPr>
          </a:p>
        </p:txBody>
      </p:sp>
      <p:sp>
        <p:nvSpPr>
          <p:cNvPr id="18" name="object 18"/>
          <p:cNvSpPr/>
          <p:nvPr/>
        </p:nvSpPr>
        <p:spPr>
          <a:xfrm>
            <a:off x="3276600" y="2619375"/>
            <a:ext cx="838200" cy="809625"/>
          </a:xfrm>
          <a:prstGeom prst="rect">
            <a:avLst/>
          </a:prstGeom>
          <a:blipFill>
            <a:blip r:embed="rId7" cstate="print"/>
            <a:stretch>
              <a:fillRect/>
            </a:stretch>
          </a:blipFill>
        </p:spPr>
        <p:txBody>
          <a:bodyPr wrap="square" lIns="0" tIns="0" rIns="0" bIns="0" rtlCol="0"/>
          <a:lstStyle/>
          <a:p>
            <a:endParaRPr>
              <a:solidFill>
                <a:schemeClr val="bg1"/>
              </a:solidFill>
            </a:endParaRPr>
          </a:p>
        </p:txBody>
      </p:sp>
      <p:sp>
        <p:nvSpPr>
          <p:cNvPr id="19" name="object 19"/>
          <p:cNvSpPr/>
          <p:nvPr/>
        </p:nvSpPr>
        <p:spPr>
          <a:xfrm>
            <a:off x="3610281" y="2962485"/>
            <a:ext cx="172085" cy="134620"/>
          </a:xfrm>
          <a:custGeom>
            <a:avLst/>
            <a:gdLst/>
            <a:ahLst/>
            <a:cxnLst/>
            <a:rect l="l" t="t" r="r" b="b"/>
            <a:pathLst>
              <a:path w="172085" h="134619">
                <a:moveTo>
                  <a:pt x="36872" y="92710"/>
                </a:moveTo>
                <a:lnTo>
                  <a:pt x="16700" y="92710"/>
                </a:lnTo>
                <a:lnTo>
                  <a:pt x="43903" y="134620"/>
                </a:lnTo>
                <a:lnTo>
                  <a:pt x="47751" y="134620"/>
                </a:lnTo>
                <a:lnTo>
                  <a:pt x="49745" y="133350"/>
                </a:lnTo>
                <a:lnTo>
                  <a:pt x="50939" y="133350"/>
                </a:lnTo>
                <a:lnTo>
                  <a:pt x="53695" y="130810"/>
                </a:lnTo>
                <a:lnTo>
                  <a:pt x="54825" y="130810"/>
                </a:lnTo>
                <a:lnTo>
                  <a:pt x="56616" y="128270"/>
                </a:lnTo>
                <a:lnTo>
                  <a:pt x="57264" y="128270"/>
                </a:lnTo>
                <a:lnTo>
                  <a:pt x="58089" y="127000"/>
                </a:lnTo>
                <a:lnTo>
                  <a:pt x="58318" y="127000"/>
                </a:lnTo>
                <a:lnTo>
                  <a:pt x="58305" y="125730"/>
                </a:lnTo>
                <a:lnTo>
                  <a:pt x="36872" y="92710"/>
                </a:lnTo>
                <a:close/>
              </a:path>
              <a:path w="172085" h="134619">
                <a:moveTo>
                  <a:pt x="101864" y="53340"/>
                </a:moveTo>
                <a:lnTo>
                  <a:pt x="79730" y="53340"/>
                </a:lnTo>
                <a:lnTo>
                  <a:pt x="80924" y="54610"/>
                </a:lnTo>
                <a:lnTo>
                  <a:pt x="83134" y="55880"/>
                </a:lnTo>
                <a:lnTo>
                  <a:pt x="84213" y="57150"/>
                </a:lnTo>
                <a:lnTo>
                  <a:pt x="87274" y="62230"/>
                </a:lnTo>
                <a:lnTo>
                  <a:pt x="73952" y="71120"/>
                </a:lnTo>
                <a:lnTo>
                  <a:pt x="67970" y="77470"/>
                </a:lnTo>
                <a:lnTo>
                  <a:pt x="65773" y="80010"/>
                </a:lnTo>
                <a:lnTo>
                  <a:pt x="63017" y="86360"/>
                </a:lnTo>
                <a:lnTo>
                  <a:pt x="62458" y="88900"/>
                </a:lnTo>
                <a:lnTo>
                  <a:pt x="62979" y="95250"/>
                </a:lnTo>
                <a:lnTo>
                  <a:pt x="81940" y="110490"/>
                </a:lnTo>
                <a:lnTo>
                  <a:pt x="84594" y="109220"/>
                </a:lnTo>
                <a:lnTo>
                  <a:pt x="90068" y="107950"/>
                </a:lnTo>
                <a:lnTo>
                  <a:pt x="92786" y="106680"/>
                </a:lnTo>
                <a:lnTo>
                  <a:pt x="98793" y="102870"/>
                </a:lnTo>
                <a:lnTo>
                  <a:pt x="101384" y="100330"/>
                </a:lnTo>
                <a:lnTo>
                  <a:pt x="104381" y="95250"/>
                </a:lnTo>
                <a:lnTo>
                  <a:pt x="87325" y="95250"/>
                </a:lnTo>
                <a:lnTo>
                  <a:pt x="83019" y="93980"/>
                </a:lnTo>
                <a:lnTo>
                  <a:pt x="81241" y="92710"/>
                </a:lnTo>
                <a:lnTo>
                  <a:pt x="79032" y="90170"/>
                </a:lnTo>
                <a:lnTo>
                  <a:pt x="78536" y="88900"/>
                </a:lnTo>
                <a:lnTo>
                  <a:pt x="78219" y="86360"/>
                </a:lnTo>
                <a:lnTo>
                  <a:pt x="78435" y="85090"/>
                </a:lnTo>
                <a:lnTo>
                  <a:pt x="79603" y="82550"/>
                </a:lnTo>
                <a:lnTo>
                  <a:pt x="80606" y="80010"/>
                </a:lnTo>
                <a:lnTo>
                  <a:pt x="83451" y="77470"/>
                </a:lnTo>
                <a:lnTo>
                  <a:pt x="85331" y="76200"/>
                </a:lnTo>
                <a:lnTo>
                  <a:pt x="93179" y="71120"/>
                </a:lnTo>
                <a:lnTo>
                  <a:pt x="113385" y="71120"/>
                </a:lnTo>
                <a:lnTo>
                  <a:pt x="101864" y="53340"/>
                </a:lnTo>
                <a:close/>
              </a:path>
              <a:path w="172085" h="134619">
                <a:moveTo>
                  <a:pt x="21742" y="40640"/>
                </a:moveTo>
                <a:lnTo>
                  <a:pt x="16598" y="40640"/>
                </a:lnTo>
                <a:lnTo>
                  <a:pt x="13601" y="41910"/>
                </a:lnTo>
                <a:lnTo>
                  <a:pt x="12103" y="43180"/>
                </a:lnTo>
                <a:lnTo>
                  <a:pt x="7518" y="45720"/>
                </a:lnTo>
                <a:lnTo>
                  <a:pt x="5118" y="48260"/>
                </a:lnTo>
                <a:lnTo>
                  <a:pt x="1701" y="53340"/>
                </a:lnTo>
                <a:lnTo>
                  <a:pt x="685" y="55880"/>
                </a:lnTo>
                <a:lnTo>
                  <a:pt x="0" y="60960"/>
                </a:lnTo>
                <a:lnTo>
                  <a:pt x="342" y="63500"/>
                </a:lnTo>
                <a:lnTo>
                  <a:pt x="2374" y="69850"/>
                </a:lnTo>
                <a:lnTo>
                  <a:pt x="4013" y="73660"/>
                </a:lnTo>
                <a:lnTo>
                  <a:pt x="9080" y="81280"/>
                </a:lnTo>
                <a:lnTo>
                  <a:pt x="2324" y="85090"/>
                </a:lnTo>
                <a:lnTo>
                  <a:pt x="2057" y="86360"/>
                </a:lnTo>
                <a:lnTo>
                  <a:pt x="1727" y="86360"/>
                </a:lnTo>
                <a:lnTo>
                  <a:pt x="1701" y="87630"/>
                </a:lnTo>
                <a:lnTo>
                  <a:pt x="1930" y="87630"/>
                </a:lnTo>
                <a:lnTo>
                  <a:pt x="2197" y="88900"/>
                </a:lnTo>
                <a:lnTo>
                  <a:pt x="2997" y="90170"/>
                </a:lnTo>
                <a:lnTo>
                  <a:pt x="3555" y="91440"/>
                </a:lnTo>
                <a:lnTo>
                  <a:pt x="5651" y="95250"/>
                </a:lnTo>
                <a:lnTo>
                  <a:pt x="6807" y="96520"/>
                </a:lnTo>
                <a:lnTo>
                  <a:pt x="8699" y="97790"/>
                </a:lnTo>
                <a:lnTo>
                  <a:pt x="9537" y="97790"/>
                </a:lnTo>
                <a:lnTo>
                  <a:pt x="16700" y="92710"/>
                </a:lnTo>
                <a:lnTo>
                  <a:pt x="36872" y="92710"/>
                </a:lnTo>
                <a:lnTo>
                  <a:pt x="31102" y="83820"/>
                </a:lnTo>
                <a:lnTo>
                  <a:pt x="41186" y="77470"/>
                </a:lnTo>
                <a:lnTo>
                  <a:pt x="41440" y="76200"/>
                </a:lnTo>
                <a:lnTo>
                  <a:pt x="41033" y="73660"/>
                </a:lnTo>
                <a:lnTo>
                  <a:pt x="40246" y="72390"/>
                </a:lnTo>
                <a:lnTo>
                  <a:pt x="23482" y="72390"/>
                </a:lnTo>
                <a:lnTo>
                  <a:pt x="19354" y="66040"/>
                </a:lnTo>
                <a:lnTo>
                  <a:pt x="18567" y="63500"/>
                </a:lnTo>
                <a:lnTo>
                  <a:pt x="17551" y="60960"/>
                </a:lnTo>
                <a:lnTo>
                  <a:pt x="17322" y="59690"/>
                </a:lnTo>
                <a:lnTo>
                  <a:pt x="17398" y="58420"/>
                </a:lnTo>
                <a:lnTo>
                  <a:pt x="17678" y="57150"/>
                </a:lnTo>
                <a:lnTo>
                  <a:pt x="18745" y="55880"/>
                </a:lnTo>
                <a:lnTo>
                  <a:pt x="19532" y="54610"/>
                </a:lnTo>
                <a:lnTo>
                  <a:pt x="21450" y="53340"/>
                </a:lnTo>
                <a:lnTo>
                  <a:pt x="22986" y="53340"/>
                </a:lnTo>
                <a:lnTo>
                  <a:pt x="24383" y="52070"/>
                </a:lnTo>
                <a:lnTo>
                  <a:pt x="27203" y="52070"/>
                </a:lnTo>
                <a:lnTo>
                  <a:pt x="27698" y="50800"/>
                </a:lnTo>
                <a:lnTo>
                  <a:pt x="28079" y="50800"/>
                </a:lnTo>
                <a:lnTo>
                  <a:pt x="27914" y="49530"/>
                </a:lnTo>
                <a:lnTo>
                  <a:pt x="27698" y="48260"/>
                </a:lnTo>
                <a:lnTo>
                  <a:pt x="26974" y="46990"/>
                </a:lnTo>
                <a:lnTo>
                  <a:pt x="26441" y="46990"/>
                </a:lnTo>
                <a:lnTo>
                  <a:pt x="24993" y="44450"/>
                </a:lnTo>
                <a:lnTo>
                  <a:pt x="24358" y="43180"/>
                </a:lnTo>
                <a:lnTo>
                  <a:pt x="23228" y="41910"/>
                </a:lnTo>
                <a:lnTo>
                  <a:pt x="22707" y="41910"/>
                </a:lnTo>
                <a:lnTo>
                  <a:pt x="21742" y="40640"/>
                </a:lnTo>
                <a:close/>
              </a:path>
              <a:path w="172085" h="134619">
                <a:moveTo>
                  <a:pt x="113385" y="71120"/>
                </a:moveTo>
                <a:lnTo>
                  <a:pt x="93179" y="71120"/>
                </a:lnTo>
                <a:lnTo>
                  <a:pt x="98844" y="80010"/>
                </a:lnTo>
                <a:lnTo>
                  <a:pt x="98386" y="82550"/>
                </a:lnTo>
                <a:lnTo>
                  <a:pt x="87325" y="95250"/>
                </a:lnTo>
                <a:lnTo>
                  <a:pt x="104381" y="95250"/>
                </a:lnTo>
                <a:lnTo>
                  <a:pt x="105130" y="93980"/>
                </a:lnTo>
                <a:lnTo>
                  <a:pt x="106387" y="91440"/>
                </a:lnTo>
                <a:lnTo>
                  <a:pt x="107022" y="87630"/>
                </a:lnTo>
                <a:lnTo>
                  <a:pt x="119748" y="87630"/>
                </a:lnTo>
                <a:lnTo>
                  <a:pt x="121208" y="86360"/>
                </a:lnTo>
                <a:lnTo>
                  <a:pt x="121678" y="86360"/>
                </a:lnTo>
                <a:lnTo>
                  <a:pt x="122046" y="85090"/>
                </a:lnTo>
                <a:lnTo>
                  <a:pt x="121958" y="83820"/>
                </a:lnTo>
                <a:lnTo>
                  <a:pt x="121615" y="83820"/>
                </a:lnTo>
                <a:lnTo>
                  <a:pt x="113385" y="71120"/>
                </a:lnTo>
                <a:close/>
              </a:path>
              <a:path w="172085" h="134619">
                <a:moveTo>
                  <a:pt x="119748" y="87630"/>
                </a:moveTo>
                <a:lnTo>
                  <a:pt x="107022" y="87630"/>
                </a:lnTo>
                <a:lnTo>
                  <a:pt x="110020" y="92710"/>
                </a:lnTo>
                <a:lnTo>
                  <a:pt x="112204" y="92710"/>
                </a:lnTo>
                <a:lnTo>
                  <a:pt x="113944" y="91440"/>
                </a:lnTo>
                <a:lnTo>
                  <a:pt x="115239" y="91440"/>
                </a:lnTo>
                <a:lnTo>
                  <a:pt x="118567" y="88900"/>
                </a:lnTo>
                <a:lnTo>
                  <a:pt x="119748" y="87630"/>
                </a:lnTo>
                <a:close/>
              </a:path>
              <a:path w="172085" h="134619">
                <a:moveTo>
                  <a:pt x="34378" y="64770"/>
                </a:moveTo>
                <a:lnTo>
                  <a:pt x="33185" y="66040"/>
                </a:lnTo>
                <a:lnTo>
                  <a:pt x="23482" y="72390"/>
                </a:lnTo>
                <a:lnTo>
                  <a:pt x="40246" y="72390"/>
                </a:lnTo>
                <a:lnTo>
                  <a:pt x="38163" y="68580"/>
                </a:lnTo>
                <a:lnTo>
                  <a:pt x="37503" y="68580"/>
                </a:lnTo>
                <a:lnTo>
                  <a:pt x="36321" y="67310"/>
                </a:lnTo>
                <a:lnTo>
                  <a:pt x="35775" y="66040"/>
                </a:lnTo>
                <a:lnTo>
                  <a:pt x="34823" y="66040"/>
                </a:lnTo>
                <a:lnTo>
                  <a:pt x="34378" y="64770"/>
                </a:lnTo>
                <a:close/>
              </a:path>
              <a:path w="172085" h="134619">
                <a:moveTo>
                  <a:pt x="81013" y="36830"/>
                </a:moveTo>
                <a:lnTo>
                  <a:pt x="77889" y="36830"/>
                </a:lnTo>
                <a:lnTo>
                  <a:pt x="71158" y="39370"/>
                </a:lnTo>
                <a:lnTo>
                  <a:pt x="67475" y="41910"/>
                </a:lnTo>
                <a:lnTo>
                  <a:pt x="59131" y="46990"/>
                </a:lnTo>
                <a:lnTo>
                  <a:pt x="55359" y="50800"/>
                </a:lnTo>
                <a:lnTo>
                  <a:pt x="53695" y="52070"/>
                </a:lnTo>
                <a:lnTo>
                  <a:pt x="50850" y="55880"/>
                </a:lnTo>
                <a:lnTo>
                  <a:pt x="49682" y="57150"/>
                </a:lnTo>
                <a:lnTo>
                  <a:pt x="47878" y="60960"/>
                </a:lnTo>
                <a:lnTo>
                  <a:pt x="47345" y="62230"/>
                </a:lnTo>
                <a:lnTo>
                  <a:pt x="46989" y="63500"/>
                </a:lnTo>
                <a:lnTo>
                  <a:pt x="47028" y="64770"/>
                </a:lnTo>
                <a:lnTo>
                  <a:pt x="48056" y="67310"/>
                </a:lnTo>
                <a:lnTo>
                  <a:pt x="49402" y="68580"/>
                </a:lnTo>
                <a:lnTo>
                  <a:pt x="49987" y="69850"/>
                </a:lnTo>
                <a:lnTo>
                  <a:pt x="51155" y="71120"/>
                </a:lnTo>
                <a:lnTo>
                  <a:pt x="51714" y="71120"/>
                </a:lnTo>
                <a:lnTo>
                  <a:pt x="52793" y="72390"/>
                </a:lnTo>
                <a:lnTo>
                  <a:pt x="55791" y="72390"/>
                </a:lnTo>
                <a:lnTo>
                  <a:pt x="57670" y="68580"/>
                </a:lnTo>
                <a:lnTo>
                  <a:pt x="58496" y="67310"/>
                </a:lnTo>
                <a:lnTo>
                  <a:pt x="60566" y="64770"/>
                </a:lnTo>
                <a:lnTo>
                  <a:pt x="61848" y="62230"/>
                </a:lnTo>
                <a:lnTo>
                  <a:pt x="64935" y="58420"/>
                </a:lnTo>
                <a:lnTo>
                  <a:pt x="66916" y="57150"/>
                </a:lnTo>
                <a:lnTo>
                  <a:pt x="71158" y="54610"/>
                </a:lnTo>
                <a:lnTo>
                  <a:pt x="72821" y="53340"/>
                </a:lnTo>
                <a:lnTo>
                  <a:pt x="101864" y="53340"/>
                </a:lnTo>
                <a:lnTo>
                  <a:pt x="96926" y="45720"/>
                </a:lnTo>
                <a:lnTo>
                  <a:pt x="94526" y="43180"/>
                </a:lnTo>
                <a:lnTo>
                  <a:pt x="89496" y="39370"/>
                </a:lnTo>
                <a:lnTo>
                  <a:pt x="86804" y="38100"/>
                </a:lnTo>
                <a:lnTo>
                  <a:pt x="81013" y="36830"/>
                </a:lnTo>
                <a:close/>
              </a:path>
              <a:path w="172085" h="134619">
                <a:moveTo>
                  <a:pt x="142138" y="1270"/>
                </a:moveTo>
                <a:lnTo>
                  <a:pt x="130670" y="1270"/>
                </a:lnTo>
                <a:lnTo>
                  <a:pt x="129057" y="2540"/>
                </a:lnTo>
                <a:lnTo>
                  <a:pt x="125768" y="3810"/>
                </a:lnTo>
                <a:lnTo>
                  <a:pt x="124180" y="5080"/>
                </a:lnTo>
                <a:lnTo>
                  <a:pt x="118897" y="7620"/>
                </a:lnTo>
                <a:lnTo>
                  <a:pt x="115836" y="10160"/>
                </a:lnTo>
                <a:lnTo>
                  <a:pt x="111112" y="17780"/>
                </a:lnTo>
                <a:lnTo>
                  <a:pt x="109575" y="20320"/>
                </a:lnTo>
                <a:lnTo>
                  <a:pt x="108165" y="29210"/>
                </a:lnTo>
                <a:lnTo>
                  <a:pt x="108394" y="33020"/>
                </a:lnTo>
                <a:lnTo>
                  <a:pt x="128816" y="66040"/>
                </a:lnTo>
                <a:lnTo>
                  <a:pt x="139522" y="69850"/>
                </a:lnTo>
                <a:lnTo>
                  <a:pt x="143243" y="69850"/>
                </a:lnTo>
                <a:lnTo>
                  <a:pt x="169405" y="53340"/>
                </a:lnTo>
                <a:lnTo>
                  <a:pt x="143421" y="53340"/>
                </a:lnTo>
                <a:lnTo>
                  <a:pt x="134010" y="46990"/>
                </a:lnTo>
                <a:lnTo>
                  <a:pt x="132181" y="44450"/>
                </a:lnTo>
                <a:lnTo>
                  <a:pt x="126758" y="35560"/>
                </a:lnTo>
                <a:lnTo>
                  <a:pt x="124993" y="30480"/>
                </a:lnTo>
                <a:lnTo>
                  <a:pt x="125209" y="22860"/>
                </a:lnTo>
                <a:lnTo>
                  <a:pt x="127139" y="19050"/>
                </a:lnTo>
                <a:lnTo>
                  <a:pt x="132803" y="15240"/>
                </a:lnTo>
                <a:lnTo>
                  <a:pt x="134619" y="15240"/>
                </a:lnTo>
                <a:lnTo>
                  <a:pt x="138074" y="13970"/>
                </a:lnTo>
                <a:lnTo>
                  <a:pt x="146748" y="13970"/>
                </a:lnTo>
                <a:lnTo>
                  <a:pt x="148005" y="12700"/>
                </a:lnTo>
                <a:lnTo>
                  <a:pt x="148208" y="12700"/>
                </a:lnTo>
                <a:lnTo>
                  <a:pt x="147802" y="10160"/>
                </a:lnTo>
                <a:lnTo>
                  <a:pt x="146989" y="7620"/>
                </a:lnTo>
                <a:lnTo>
                  <a:pt x="144919" y="5080"/>
                </a:lnTo>
                <a:lnTo>
                  <a:pt x="144360" y="3810"/>
                </a:lnTo>
                <a:lnTo>
                  <a:pt x="143370" y="2540"/>
                </a:lnTo>
                <a:lnTo>
                  <a:pt x="142925" y="2540"/>
                </a:lnTo>
                <a:lnTo>
                  <a:pt x="142138" y="1270"/>
                </a:lnTo>
                <a:close/>
              </a:path>
              <a:path w="172085" h="134619">
                <a:moveTo>
                  <a:pt x="164604" y="35560"/>
                </a:moveTo>
                <a:lnTo>
                  <a:pt x="163131" y="35560"/>
                </a:lnTo>
                <a:lnTo>
                  <a:pt x="162293" y="36830"/>
                </a:lnTo>
                <a:lnTo>
                  <a:pt x="161874" y="36830"/>
                </a:lnTo>
                <a:lnTo>
                  <a:pt x="161188" y="39370"/>
                </a:lnTo>
                <a:lnTo>
                  <a:pt x="160718" y="40640"/>
                </a:lnTo>
                <a:lnTo>
                  <a:pt x="159524" y="43180"/>
                </a:lnTo>
                <a:lnTo>
                  <a:pt x="158699" y="44450"/>
                </a:lnTo>
                <a:lnTo>
                  <a:pt x="156603" y="48260"/>
                </a:lnTo>
                <a:lnTo>
                  <a:pt x="155079" y="49530"/>
                </a:lnTo>
                <a:lnTo>
                  <a:pt x="151142" y="52070"/>
                </a:lnTo>
                <a:lnTo>
                  <a:pt x="149199" y="52070"/>
                </a:lnTo>
                <a:lnTo>
                  <a:pt x="145326" y="53340"/>
                </a:lnTo>
                <a:lnTo>
                  <a:pt x="169405" y="53340"/>
                </a:lnTo>
                <a:lnTo>
                  <a:pt x="170802" y="50800"/>
                </a:lnTo>
                <a:lnTo>
                  <a:pt x="171246" y="49530"/>
                </a:lnTo>
                <a:lnTo>
                  <a:pt x="171589" y="48260"/>
                </a:lnTo>
                <a:lnTo>
                  <a:pt x="171602" y="46990"/>
                </a:lnTo>
                <a:lnTo>
                  <a:pt x="171411" y="45720"/>
                </a:lnTo>
                <a:lnTo>
                  <a:pt x="171005" y="45720"/>
                </a:lnTo>
                <a:lnTo>
                  <a:pt x="170726" y="44450"/>
                </a:lnTo>
                <a:lnTo>
                  <a:pt x="169964" y="43180"/>
                </a:lnTo>
                <a:lnTo>
                  <a:pt x="169456" y="41910"/>
                </a:lnTo>
                <a:lnTo>
                  <a:pt x="168808" y="41910"/>
                </a:lnTo>
                <a:lnTo>
                  <a:pt x="167982" y="40640"/>
                </a:lnTo>
                <a:lnTo>
                  <a:pt x="167271" y="39370"/>
                </a:lnTo>
                <a:lnTo>
                  <a:pt x="166077" y="38100"/>
                </a:lnTo>
                <a:lnTo>
                  <a:pt x="165544" y="36830"/>
                </a:lnTo>
                <a:lnTo>
                  <a:pt x="164604" y="35560"/>
                </a:lnTo>
                <a:close/>
              </a:path>
              <a:path w="172085" h="134619">
                <a:moveTo>
                  <a:pt x="139128" y="0"/>
                </a:moveTo>
                <a:lnTo>
                  <a:pt x="138087" y="0"/>
                </a:lnTo>
                <a:lnTo>
                  <a:pt x="135318" y="1270"/>
                </a:lnTo>
                <a:lnTo>
                  <a:pt x="140525" y="1270"/>
                </a:lnTo>
                <a:lnTo>
                  <a:pt x="139128" y="0"/>
                </a:lnTo>
                <a:close/>
              </a:path>
            </a:pathLst>
          </a:custGeom>
          <a:solidFill>
            <a:srgbClr val="FF0000"/>
          </a:solidFill>
        </p:spPr>
        <p:txBody>
          <a:bodyPr wrap="square" lIns="0" tIns="0" rIns="0" bIns="0" rtlCol="0"/>
          <a:lstStyle/>
          <a:p>
            <a:endParaRPr>
              <a:solidFill>
                <a:schemeClr val="bg1"/>
              </a:solidFill>
            </a:endParaRPr>
          </a:p>
        </p:txBody>
      </p:sp>
      <p:sp>
        <p:nvSpPr>
          <p:cNvPr id="20" name="object 20"/>
          <p:cNvSpPr/>
          <p:nvPr/>
        </p:nvSpPr>
        <p:spPr>
          <a:xfrm>
            <a:off x="4211213" y="2441244"/>
            <a:ext cx="838191" cy="809624"/>
          </a:xfrm>
          <a:prstGeom prst="rect">
            <a:avLst/>
          </a:prstGeom>
          <a:blipFill>
            <a:blip r:embed="rId7" cstate="print"/>
            <a:stretch>
              <a:fillRect/>
            </a:stretch>
          </a:blipFill>
        </p:spPr>
        <p:txBody>
          <a:bodyPr wrap="square" lIns="0" tIns="0" rIns="0" bIns="0" rtlCol="0"/>
          <a:lstStyle/>
          <a:p>
            <a:endParaRPr>
              <a:solidFill>
                <a:schemeClr val="bg1"/>
              </a:solidFill>
            </a:endParaRPr>
          </a:p>
        </p:txBody>
      </p:sp>
      <p:sp>
        <p:nvSpPr>
          <p:cNvPr id="21" name="object 21"/>
          <p:cNvSpPr/>
          <p:nvPr/>
        </p:nvSpPr>
        <p:spPr>
          <a:xfrm>
            <a:off x="4442310" y="2684499"/>
            <a:ext cx="389000" cy="306070"/>
          </a:xfrm>
          <a:prstGeom prst="rect">
            <a:avLst/>
          </a:prstGeom>
          <a:blipFill>
            <a:blip r:embed="rId10" cstate="print"/>
            <a:stretch>
              <a:fillRect/>
            </a:stretch>
          </a:blipFill>
        </p:spPr>
        <p:txBody>
          <a:bodyPr wrap="square" lIns="0" tIns="0" rIns="0" bIns="0" rtlCol="0"/>
          <a:lstStyle/>
          <a:p>
            <a:endParaRPr>
              <a:solidFill>
                <a:schemeClr val="bg1"/>
              </a:solidFill>
            </a:endParaRPr>
          </a:p>
        </p:txBody>
      </p:sp>
      <p:sp>
        <p:nvSpPr>
          <p:cNvPr id="22" name="object 22"/>
          <p:cNvSpPr/>
          <p:nvPr/>
        </p:nvSpPr>
        <p:spPr>
          <a:xfrm>
            <a:off x="3276600" y="1781175"/>
            <a:ext cx="838200" cy="809625"/>
          </a:xfrm>
          <a:prstGeom prst="rect">
            <a:avLst/>
          </a:prstGeom>
          <a:blipFill>
            <a:blip r:embed="rId7" cstate="print"/>
            <a:stretch>
              <a:fillRect/>
            </a:stretch>
          </a:blipFill>
        </p:spPr>
        <p:txBody>
          <a:bodyPr wrap="square" lIns="0" tIns="0" rIns="0" bIns="0" rtlCol="0"/>
          <a:lstStyle/>
          <a:p>
            <a:endParaRPr>
              <a:solidFill>
                <a:schemeClr val="bg1"/>
              </a:solidFill>
            </a:endParaRPr>
          </a:p>
        </p:txBody>
      </p:sp>
      <p:sp>
        <p:nvSpPr>
          <p:cNvPr id="23" name="object 23"/>
          <p:cNvSpPr/>
          <p:nvPr/>
        </p:nvSpPr>
        <p:spPr>
          <a:xfrm>
            <a:off x="3611665" y="2120211"/>
            <a:ext cx="155575" cy="138430"/>
          </a:xfrm>
          <a:custGeom>
            <a:avLst/>
            <a:gdLst/>
            <a:ahLst/>
            <a:cxnLst/>
            <a:rect l="l" t="t" r="r" b="b"/>
            <a:pathLst>
              <a:path w="155575" h="138430">
                <a:moveTo>
                  <a:pt x="37158" y="95440"/>
                </a:moveTo>
                <a:lnTo>
                  <a:pt x="16659" y="95440"/>
                </a:lnTo>
                <a:lnTo>
                  <a:pt x="43863" y="137248"/>
                </a:lnTo>
                <a:lnTo>
                  <a:pt x="44180" y="137515"/>
                </a:lnTo>
                <a:lnTo>
                  <a:pt x="44980" y="137820"/>
                </a:lnTo>
                <a:lnTo>
                  <a:pt x="45514" y="137807"/>
                </a:lnTo>
                <a:lnTo>
                  <a:pt x="58277" y="129171"/>
                </a:lnTo>
                <a:lnTo>
                  <a:pt x="58264" y="127889"/>
                </a:lnTo>
                <a:lnTo>
                  <a:pt x="37158" y="95440"/>
                </a:lnTo>
                <a:close/>
              </a:path>
              <a:path w="155575" h="138430">
                <a:moveTo>
                  <a:pt x="73898" y="43802"/>
                </a:moveTo>
                <a:lnTo>
                  <a:pt x="50299" y="70662"/>
                </a:lnTo>
                <a:lnTo>
                  <a:pt x="50797" y="74091"/>
                </a:lnTo>
                <a:lnTo>
                  <a:pt x="73073" y="106781"/>
                </a:lnTo>
                <a:lnTo>
                  <a:pt x="83334" y="110299"/>
                </a:lnTo>
                <a:lnTo>
                  <a:pt x="90700" y="109816"/>
                </a:lnTo>
                <a:lnTo>
                  <a:pt x="108556" y="93192"/>
                </a:lnTo>
                <a:lnTo>
                  <a:pt x="90116" y="93192"/>
                </a:lnTo>
                <a:lnTo>
                  <a:pt x="86268" y="92976"/>
                </a:lnTo>
                <a:lnTo>
                  <a:pt x="67735" y="66128"/>
                </a:lnTo>
                <a:lnTo>
                  <a:pt x="68005" y="64223"/>
                </a:lnTo>
                <a:lnTo>
                  <a:pt x="69504" y="60579"/>
                </a:lnTo>
                <a:lnTo>
                  <a:pt x="70812" y="59067"/>
                </a:lnTo>
                <a:lnTo>
                  <a:pt x="74749" y="56502"/>
                </a:lnTo>
                <a:lnTo>
                  <a:pt x="77187" y="55892"/>
                </a:lnTo>
                <a:lnTo>
                  <a:pt x="108742" y="55892"/>
                </a:lnTo>
                <a:lnTo>
                  <a:pt x="101514" y="44780"/>
                </a:lnTo>
                <a:lnTo>
                  <a:pt x="81099" y="44780"/>
                </a:lnTo>
                <a:lnTo>
                  <a:pt x="77327" y="44018"/>
                </a:lnTo>
                <a:lnTo>
                  <a:pt x="73898" y="43802"/>
                </a:lnTo>
                <a:close/>
              </a:path>
              <a:path w="155575" h="138430">
                <a:moveTo>
                  <a:pt x="19695" y="42951"/>
                </a:moveTo>
                <a:lnTo>
                  <a:pt x="0" y="63995"/>
                </a:lnTo>
                <a:lnTo>
                  <a:pt x="253" y="66128"/>
                </a:lnTo>
                <a:lnTo>
                  <a:pt x="331" y="66624"/>
                </a:lnTo>
                <a:lnTo>
                  <a:pt x="2334" y="72669"/>
                </a:lnTo>
                <a:lnTo>
                  <a:pt x="3972" y="75946"/>
                </a:lnTo>
                <a:lnTo>
                  <a:pt x="9039" y="83731"/>
                </a:lnTo>
                <a:lnTo>
                  <a:pt x="2283" y="88125"/>
                </a:lnTo>
                <a:lnTo>
                  <a:pt x="1999" y="88480"/>
                </a:lnTo>
                <a:lnTo>
                  <a:pt x="1865" y="88785"/>
                </a:lnTo>
                <a:lnTo>
                  <a:pt x="1779" y="90233"/>
                </a:lnTo>
                <a:lnTo>
                  <a:pt x="1889" y="90766"/>
                </a:lnTo>
                <a:lnTo>
                  <a:pt x="9496" y="100088"/>
                </a:lnTo>
                <a:lnTo>
                  <a:pt x="16659" y="95440"/>
                </a:lnTo>
                <a:lnTo>
                  <a:pt x="37158" y="95440"/>
                </a:lnTo>
                <a:lnTo>
                  <a:pt x="31061" y="86067"/>
                </a:lnTo>
                <a:lnTo>
                  <a:pt x="41145" y="79514"/>
                </a:lnTo>
                <a:lnTo>
                  <a:pt x="41399" y="78701"/>
                </a:lnTo>
                <a:lnTo>
                  <a:pt x="40992" y="76403"/>
                </a:lnTo>
                <a:lnTo>
                  <a:pt x="40205" y="74777"/>
                </a:lnTo>
                <a:lnTo>
                  <a:pt x="39933" y="74358"/>
                </a:lnTo>
                <a:lnTo>
                  <a:pt x="23441" y="74358"/>
                </a:lnTo>
                <a:lnTo>
                  <a:pt x="19286" y="67957"/>
                </a:lnTo>
                <a:lnTo>
                  <a:pt x="18521" y="66535"/>
                </a:lnTo>
                <a:lnTo>
                  <a:pt x="17510" y="63995"/>
                </a:lnTo>
                <a:lnTo>
                  <a:pt x="17282" y="62839"/>
                </a:lnTo>
                <a:lnTo>
                  <a:pt x="17358" y="60782"/>
                </a:lnTo>
                <a:lnTo>
                  <a:pt x="26819" y="54432"/>
                </a:lnTo>
                <a:lnTo>
                  <a:pt x="27162" y="54305"/>
                </a:lnTo>
                <a:lnTo>
                  <a:pt x="27657" y="53975"/>
                </a:lnTo>
                <a:lnTo>
                  <a:pt x="27823" y="53771"/>
                </a:lnTo>
                <a:lnTo>
                  <a:pt x="28038" y="52895"/>
                </a:lnTo>
                <a:lnTo>
                  <a:pt x="27873" y="51968"/>
                </a:lnTo>
                <a:lnTo>
                  <a:pt x="21244" y="43027"/>
                </a:lnTo>
                <a:lnTo>
                  <a:pt x="19695" y="42951"/>
                </a:lnTo>
                <a:close/>
              </a:path>
              <a:path w="155575" h="138430">
                <a:moveTo>
                  <a:pt x="108742" y="55892"/>
                </a:moveTo>
                <a:lnTo>
                  <a:pt x="77187" y="55892"/>
                </a:lnTo>
                <a:lnTo>
                  <a:pt x="82763" y="56184"/>
                </a:lnTo>
                <a:lnTo>
                  <a:pt x="86039" y="56896"/>
                </a:lnTo>
                <a:lnTo>
                  <a:pt x="89799" y="58153"/>
                </a:lnTo>
                <a:lnTo>
                  <a:pt x="100616" y="74777"/>
                </a:lnTo>
                <a:lnTo>
                  <a:pt x="100723" y="76403"/>
                </a:lnTo>
                <a:lnTo>
                  <a:pt x="100619" y="77457"/>
                </a:lnTo>
                <a:lnTo>
                  <a:pt x="90116" y="93192"/>
                </a:lnTo>
                <a:lnTo>
                  <a:pt x="108556" y="93192"/>
                </a:lnTo>
                <a:lnTo>
                  <a:pt x="109657" y="89890"/>
                </a:lnTo>
                <a:lnTo>
                  <a:pt x="110474" y="85293"/>
                </a:lnTo>
                <a:lnTo>
                  <a:pt x="126504" y="85293"/>
                </a:lnTo>
                <a:lnTo>
                  <a:pt x="126616" y="85128"/>
                </a:lnTo>
                <a:lnTo>
                  <a:pt x="126794" y="84670"/>
                </a:lnTo>
                <a:lnTo>
                  <a:pt x="126667" y="83439"/>
                </a:lnTo>
                <a:lnTo>
                  <a:pt x="108742" y="55892"/>
                </a:lnTo>
                <a:close/>
              </a:path>
              <a:path w="155575" h="138430">
                <a:moveTo>
                  <a:pt x="126504" y="85293"/>
                </a:moveTo>
                <a:lnTo>
                  <a:pt x="110474" y="85293"/>
                </a:lnTo>
                <a:lnTo>
                  <a:pt x="114437" y="91389"/>
                </a:lnTo>
                <a:lnTo>
                  <a:pt x="114779" y="91681"/>
                </a:lnTo>
                <a:lnTo>
                  <a:pt x="115567" y="91973"/>
                </a:lnTo>
                <a:lnTo>
                  <a:pt x="116138" y="91973"/>
                </a:lnTo>
                <a:lnTo>
                  <a:pt x="126504" y="85293"/>
                </a:lnTo>
                <a:close/>
              </a:path>
              <a:path w="155575" h="138430">
                <a:moveTo>
                  <a:pt x="117688" y="13652"/>
                </a:moveTo>
                <a:lnTo>
                  <a:pt x="106893" y="22313"/>
                </a:lnTo>
                <a:lnTo>
                  <a:pt x="140687" y="74256"/>
                </a:lnTo>
                <a:lnTo>
                  <a:pt x="141018" y="74523"/>
                </a:lnTo>
                <a:lnTo>
                  <a:pt x="141856" y="74790"/>
                </a:lnTo>
                <a:lnTo>
                  <a:pt x="142402" y="74777"/>
                </a:lnTo>
                <a:lnTo>
                  <a:pt x="155153" y="64858"/>
                </a:lnTo>
                <a:lnTo>
                  <a:pt x="134147" y="32562"/>
                </a:lnTo>
                <a:lnTo>
                  <a:pt x="134198" y="28117"/>
                </a:lnTo>
                <a:lnTo>
                  <a:pt x="134579" y="24599"/>
                </a:lnTo>
                <a:lnTo>
                  <a:pt x="134884" y="23101"/>
                </a:lnTo>
                <a:lnTo>
                  <a:pt x="135567" y="21031"/>
                </a:lnTo>
                <a:lnTo>
                  <a:pt x="123619" y="21031"/>
                </a:lnTo>
                <a:lnTo>
                  <a:pt x="119224" y="14287"/>
                </a:lnTo>
                <a:lnTo>
                  <a:pt x="118907" y="14008"/>
                </a:lnTo>
                <a:lnTo>
                  <a:pt x="118158" y="13677"/>
                </a:lnTo>
                <a:lnTo>
                  <a:pt x="117688" y="13652"/>
                </a:lnTo>
                <a:close/>
              </a:path>
              <a:path w="155575" h="138430">
                <a:moveTo>
                  <a:pt x="34338" y="67957"/>
                </a:moveTo>
                <a:lnTo>
                  <a:pt x="33144" y="68059"/>
                </a:lnTo>
                <a:lnTo>
                  <a:pt x="23441" y="74358"/>
                </a:lnTo>
                <a:lnTo>
                  <a:pt x="39933" y="74358"/>
                </a:lnTo>
                <a:lnTo>
                  <a:pt x="34338" y="67957"/>
                </a:lnTo>
                <a:close/>
              </a:path>
              <a:path w="155575" h="138430">
                <a:moveTo>
                  <a:pt x="75968" y="6756"/>
                </a:moveTo>
                <a:lnTo>
                  <a:pt x="75409" y="6756"/>
                </a:lnTo>
                <a:lnTo>
                  <a:pt x="74076" y="7023"/>
                </a:lnTo>
                <a:lnTo>
                  <a:pt x="62811" y="16675"/>
                </a:lnTo>
                <a:lnTo>
                  <a:pt x="81099" y="44780"/>
                </a:lnTo>
                <a:lnTo>
                  <a:pt x="101514" y="44780"/>
                </a:lnTo>
                <a:lnTo>
                  <a:pt x="77162" y="7340"/>
                </a:lnTo>
                <a:lnTo>
                  <a:pt x="76819" y="7073"/>
                </a:lnTo>
                <a:lnTo>
                  <a:pt x="75968" y="6756"/>
                </a:lnTo>
                <a:close/>
              </a:path>
              <a:path w="155575" h="138430">
                <a:moveTo>
                  <a:pt x="137055" y="0"/>
                </a:moveTo>
                <a:lnTo>
                  <a:pt x="123619" y="21031"/>
                </a:lnTo>
                <a:lnTo>
                  <a:pt x="135567" y="21031"/>
                </a:lnTo>
                <a:lnTo>
                  <a:pt x="135709" y="20599"/>
                </a:lnTo>
                <a:lnTo>
                  <a:pt x="136217" y="19545"/>
                </a:lnTo>
                <a:lnTo>
                  <a:pt x="144828" y="14490"/>
                </a:lnTo>
                <a:lnTo>
                  <a:pt x="145209" y="14338"/>
                </a:lnTo>
                <a:lnTo>
                  <a:pt x="145894" y="13893"/>
                </a:lnTo>
                <a:lnTo>
                  <a:pt x="146148" y="13589"/>
                </a:lnTo>
                <a:lnTo>
                  <a:pt x="146377" y="12407"/>
                </a:lnTo>
                <a:lnTo>
                  <a:pt x="146034" y="11214"/>
                </a:lnTo>
                <a:lnTo>
                  <a:pt x="138465" y="190"/>
                </a:lnTo>
                <a:lnTo>
                  <a:pt x="137055" y="0"/>
                </a:lnTo>
                <a:close/>
              </a:path>
            </a:pathLst>
          </a:custGeom>
          <a:solidFill>
            <a:srgbClr val="FF0000"/>
          </a:solidFill>
        </p:spPr>
        <p:txBody>
          <a:bodyPr wrap="square" lIns="0" tIns="0" rIns="0" bIns="0" rtlCol="0"/>
          <a:lstStyle/>
          <a:p>
            <a:endParaRPr>
              <a:solidFill>
                <a:schemeClr val="bg1"/>
              </a:solidFill>
            </a:endParaRPr>
          </a:p>
        </p:txBody>
      </p:sp>
      <p:sp>
        <p:nvSpPr>
          <p:cNvPr id="24" name="object 24"/>
          <p:cNvSpPr/>
          <p:nvPr/>
        </p:nvSpPr>
        <p:spPr>
          <a:xfrm>
            <a:off x="6638925" y="3171149"/>
            <a:ext cx="1395730" cy="803275"/>
          </a:xfrm>
          <a:custGeom>
            <a:avLst/>
            <a:gdLst/>
            <a:ahLst/>
            <a:cxnLst/>
            <a:rect l="l" t="t" r="r" b="b"/>
            <a:pathLst>
              <a:path w="1395729" h="803275">
                <a:moveTo>
                  <a:pt x="0" y="802843"/>
                </a:moveTo>
                <a:lnTo>
                  <a:pt x="1395412" y="0"/>
                </a:lnTo>
              </a:path>
            </a:pathLst>
          </a:custGeom>
          <a:ln w="19050">
            <a:solidFill>
              <a:srgbClr val="FFFF00"/>
            </a:solidFill>
          </a:ln>
        </p:spPr>
        <p:txBody>
          <a:bodyPr wrap="square" lIns="0" tIns="0" rIns="0" bIns="0" rtlCol="0"/>
          <a:lstStyle/>
          <a:p>
            <a:endParaRPr>
              <a:solidFill>
                <a:schemeClr val="bg1"/>
              </a:solidFill>
            </a:endParaRPr>
          </a:p>
        </p:txBody>
      </p:sp>
      <p:sp>
        <p:nvSpPr>
          <p:cNvPr id="25" name="object 25"/>
          <p:cNvSpPr/>
          <p:nvPr/>
        </p:nvSpPr>
        <p:spPr>
          <a:xfrm>
            <a:off x="7554297" y="3478991"/>
            <a:ext cx="64135" cy="114300"/>
          </a:xfrm>
          <a:custGeom>
            <a:avLst/>
            <a:gdLst/>
            <a:ahLst/>
            <a:cxnLst/>
            <a:rect l="l" t="t" r="r" b="b"/>
            <a:pathLst>
              <a:path w="64134" h="114300">
                <a:moveTo>
                  <a:pt x="13150" y="0"/>
                </a:moveTo>
                <a:lnTo>
                  <a:pt x="0" y="14951"/>
                </a:lnTo>
                <a:lnTo>
                  <a:pt x="56" y="17094"/>
                </a:lnTo>
                <a:lnTo>
                  <a:pt x="7956" y="56819"/>
                </a:lnTo>
                <a:lnTo>
                  <a:pt x="31222" y="95783"/>
                </a:lnTo>
                <a:lnTo>
                  <a:pt x="50384" y="113449"/>
                </a:lnTo>
                <a:lnTo>
                  <a:pt x="50539" y="113588"/>
                </a:lnTo>
                <a:lnTo>
                  <a:pt x="50882" y="113753"/>
                </a:lnTo>
                <a:lnTo>
                  <a:pt x="52241" y="113893"/>
                </a:lnTo>
                <a:lnTo>
                  <a:pt x="53485" y="113664"/>
                </a:lnTo>
                <a:lnTo>
                  <a:pt x="63950" y="107035"/>
                </a:lnTo>
                <a:lnTo>
                  <a:pt x="63506" y="106083"/>
                </a:lnTo>
                <a:lnTo>
                  <a:pt x="63112" y="105575"/>
                </a:lnTo>
                <a:lnTo>
                  <a:pt x="55570" y="98193"/>
                </a:lnTo>
                <a:lnTo>
                  <a:pt x="47684" y="89150"/>
                </a:lnTo>
                <a:lnTo>
                  <a:pt x="25209" y="52372"/>
                </a:lnTo>
                <a:lnTo>
                  <a:pt x="15335" y="14951"/>
                </a:lnTo>
                <a:lnTo>
                  <a:pt x="14306" y="1625"/>
                </a:lnTo>
                <a:lnTo>
                  <a:pt x="14153" y="1092"/>
                </a:lnTo>
                <a:lnTo>
                  <a:pt x="13595" y="241"/>
                </a:lnTo>
                <a:lnTo>
                  <a:pt x="13150" y="0"/>
                </a:lnTo>
                <a:close/>
              </a:path>
            </a:pathLst>
          </a:custGeom>
          <a:solidFill>
            <a:srgbClr val="FFFFFF"/>
          </a:solidFill>
        </p:spPr>
        <p:txBody>
          <a:bodyPr wrap="square" lIns="0" tIns="0" rIns="0" bIns="0" rtlCol="0"/>
          <a:lstStyle/>
          <a:p>
            <a:endParaRPr>
              <a:solidFill>
                <a:schemeClr val="bg1"/>
              </a:solidFill>
            </a:endParaRPr>
          </a:p>
        </p:txBody>
      </p:sp>
      <p:sp>
        <p:nvSpPr>
          <p:cNvPr id="26" name="object 26"/>
          <p:cNvSpPr/>
          <p:nvPr/>
        </p:nvSpPr>
        <p:spPr>
          <a:xfrm>
            <a:off x="7593527" y="3435934"/>
            <a:ext cx="116205" cy="121920"/>
          </a:xfrm>
          <a:custGeom>
            <a:avLst/>
            <a:gdLst/>
            <a:ahLst/>
            <a:cxnLst/>
            <a:rect l="l" t="t" r="r" b="b"/>
            <a:pathLst>
              <a:path w="116204" h="121920">
                <a:moveTo>
                  <a:pt x="37896" y="49568"/>
                </a:moveTo>
                <a:lnTo>
                  <a:pt x="18084" y="49568"/>
                </a:lnTo>
                <a:lnTo>
                  <a:pt x="42595" y="101739"/>
                </a:lnTo>
                <a:lnTo>
                  <a:pt x="27292" y="108927"/>
                </a:lnTo>
                <a:lnTo>
                  <a:pt x="27012" y="109194"/>
                </a:lnTo>
                <a:lnTo>
                  <a:pt x="26663" y="109893"/>
                </a:lnTo>
                <a:lnTo>
                  <a:pt x="26597" y="111772"/>
                </a:lnTo>
                <a:lnTo>
                  <a:pt x="26708" y="112344"/>
                </a:lnTo>
                <a:lnTo>
                  <a:pt x="33235" y="121488"/>
                </a:lnTo>
                <a:lnTo>
                  <a:pt x="78181" y="100380"/>
                </a:lnTo>
                <a:lnTo>
                  <a:pt x="78473" y="100114"/>
                </a:lnTo>
                <a:lnTo>
                  <a:pt x="78854" y="99441"/>
                </a:lnTo>
                <a:lnTo>
                  <a:pt x="78828" y="97091"/>
                </a:lnTo>
                <a:lnTo>
                  <a:pt x="78320" y="95364"/>
                </a:lnTo>
                <a:lnTo>
                  <a:pt x="77927" y="94348"/>
                </a:lnTo>
                <a:lnTo>
                  <a:pt x="77819" y="94119"/>
                </a:lnTo>
                <a:lnTo>
                  <a:pt x="58826" y="94119"/>
                </a:lnTo>
                <a:lnTo>
                  <a:pt x="37896" y="49568"/>
                </a:lnTo>
                <a:close/>
              </a:path>
              <a:path w="116204" h="121920">
                <a:moveTo>
                  <a:pt x="64007" y="0"/>
                </a:moveTo>
                <a:lnTo>
                  <a:pt x="52057" y="6807"/>
                </a:lnTo>
                <a:lnTo>
                  <a:pt x="52362" y="7772"/>
                </a:lnTo>
                <a:lnTo>
                  <a:pt x="52666" y="8229"/>
                </a:lnTo>
                <a:lnTo>
                  <a:pt x="60169" y="15374"/>
                </a:lnTo>
                <a:lnTo>
                  <a:pt x="68095" y="24369"/>
                </a:lnTo>
                <a:lnTo>
                  <a:pt x="90576" y="61246"/>
                </a:lnTo>
                <a:lnTo>
                  <a:pt x="100421" y="98687"/>
                </a:lnTo>
                <a:lnTo>
                  <a:pt x="101438" y="111264"/>
                </a:lnTo>
                <a:lnTo>
                  <a:pt x="101551" y="112344"/>
                </a:lnTo>
                <a:lnTo>
                  <a:pt x="101650" y="112788"/>
                </a:lnTo>
                <a:lnTo>
                  <a:pt x="102107" y="113741"/>
                </a:lnTo>
                <a:lnTo>
                  <a:pt x="102514" y="114033"/>
                </a:lnTo>
                <a:lnTo>
                  <a:pt x="104546" y="114185"/>
                </a:lnTo>
                <a:lnTo>
                  <a:pt x="106565" y="113652"/>
                </a:lnTo>
                <a:lnTo>
                  <a:pt x="115976" y="101892"/>
                </a:lnTo>
                <a:lnTo>
                  <a:pt x="115874" y="96659"/>
                </a:lnTo>
                <a:lnTo>
                  <a:pt x="107886" y="57035"/>
                </a:lnTo>
                <a:lnTo>
                  <a:pt x="84133" y="17869"/>
                </a:lnTo>
                <a:lnTo>
                  <a:pt x="65328" y="190"/>
                </a:lnTo>
                <a:lnTo>
                  <a:pt x="64007" y="0"/>
                </a:lnTo>
                <a:close/>
              </a:path>
              <a:path w="116204" h="121920">
                <a:moveTo>
                  <a:pt x="72275" y="87795"/>
                </a:moveTo>
                <a:lnTo>
                  <a:pt x="58826" y="94119"/>
                </a:lnTo>
                <a:lnTo>
                  <a:pt x="77819" y="94119"/>
                </a:lnTo>
                <a:lnTo>
                  <a:pt x="72275" y="87795"/>
                </a:lnTo>
                <a:close/>
              </a:path>
              <a:path w="116204" h="121920">
                <a:moveTo>
                  <a:pt x="26327" y="26847"/>
                </a:moveTo>
                <a:lnTo>
                  <a:pt x="12877" y="33489"/>
                </a:lnTo>
                <a:lnTo>
                  <a:pt x="546" y="53289"/>
                </a:lnTo>
                <a:lnTo>
                  <a:pt x="304" y="53784"/>
                </a:lnTo>
                <a:lnTo>
                  <a:pt x="0" y="54635"/>
                </a:lnTo>
                <a:lnTo>
                  <a:pt x="38" y="56184"/>
                </a:lnTo>
                <a:lnTo>
                  <a:pt x="5524" y="65163"/>
                </a:lnTo>
                <a:lnTo>
                  <a:pt x="6057" y="65062"/>
                </a:lnTo>
                <a:lnTo>
                  <a:pt x="7162" y="64287"/>
                </a:lnTo>
                <a:lnTo>
                  <a:pt x="7810" y="63652"/>
                </a:lnTo>
                <a:lnTo>
                  <a:pt x="8602" y="62674"/>
                </a:lnTo>
                <a:lnTo>
                  <a:pt x="18084" y="49568"/>
                </a:lnTo>
                <a:lnTo>
                  <a:pt x="37896" y="49568"/>
                </a:lnTo>
                <a:lnTo>
                  <a:pt x="27533" y="27508"/>
                </a:lnTo>
                <a:lnTo>
                  <a:pt x="27304" y="27228"/>
                </a:lnTo>
                <a:lnTo>
                  <a:pt x="26746" y="26898"/>
                </a:lnTo>
                <a:lnTo>
                  <a:pt x="26327" y="26847"/>
                </a:lnTo>
                <a:close/>
              </a:path>
            </a:pathLst>
          </a:custGeom>
          <a:solidFill>
            <a:srgbClr val="FFFFFF"/>
          </a:solidFill>
        </p:spPr>
        <p:txBody>
          <a:bodyPr wrap="square" lIns="0" tIns="0" rIns="0" bIns="0" rtlCol="0"/>
          <a:lstStyle/>
          <a:p>
            <a:endParaRPr>
              <a:solidFill>
                <a:schemeClr val="bg1"/>
              </a:solidFill>
            </a:endParaRPr>
          </a:p>
        </p:txBody>
      </p:sp>
      <p:sp>
        <p:nvSpPr>
          <p:cNvPr id="27" name="object 27"/>
          <p:cNvSpPr txBox="1"/>
          <p:nvPr/>
        </p:nvSpPr>
        <p:spPr>
          <a:xfrm>
            <a:off x="6639559" y="3658168"/>
            <a:ext cx="338554" cy="598805"/>
          </a:xfrm>
          <a:prstGeom prst="rect">
            <a:avLst/>
          </a:prstGeom>
        </p:spPr>
        <p:txBody>
          <a:bodyPr vert="vert270" wrap="square" lIns="0" tIns="0" rIns="0" bIns="0" rtlCol="0">
            <a:spAutoFit/>
          </a:bodyPr>
          <a:lstStyle/>
          <a:p>
            <a:pPr marL="27940" marR="5080" indent="-15875">
              <a:lnSpc>
                <a:spcPct val="100000"/>
              </a:lnSpc>
            </a:pPr>
            <a:r>
              <a:rPr sz="1100" b="1" spc="-5" dirty="0">
                <a:solidFill>
                  <a:schemeClr val="bg1"/>
                </a:solidFill>
                <a:latin typeface="Calibri"/>
                <a:cs typeface="Calibri"/>
              </a:rPr>
              <a:t>Fea</a:t>
            </a:r>
            <a:r>
              <a:rPr sz="1100" b="1" dirty="0">
                <a:solidFill>
                  <a:schemeClr val="bg1"/>
                </a:solidFill>
                <a:latin typeface="Calibri"/>
                <a:cs typeface="Calibri"/>
              </a:rPr>
              <a:t>t</a:t>
            </a:r>
            <a:r>
              <a:rPr sz="1100" b="1" spc="-5" dirty="0">
                <a:solidFill>
                  <a:schemeClr val="bg1"/>
                </a:solidFill>
                <a:latin typeface="Calibri"/>
                <a:cs typeface="Calibri"/>
              </a:rPr>
              <a:t>u</a:t>
            </a:r>
            <a:r>
              <a:rPr sz="1100" b="1" dirty="0">
                <a:solidFill>
                  <a:schemeClr val="bg1"/>
                </a:solidFill>
                <a:latin typeface="Calibri"/>
                <a:cs typeface="Calibri"/>
              </a:rPr>
              <a:t>r</a:t>
            </a:r>
            <a:r>
              <a:rPr sz="1100" b="1" spc="-5" dirty="0">
                <a:solidFill>
                  <a:schemeClr val="bg1"/>
                </a:solidFill>
                <a:latin typeface="Calibri"/>
                <a:cs typeface="Calibri"/>
              </a:rPr>
              <a:t>e</a:t>
            </a:r>
            <a:r>
              <a:rPr sz="1100" b="1" spc="5" dirty="0">
                <a:solidFill>
                  <a:schemeClr val="bg1"/>
                </a:solidFill>
                <a:latin typeface="Calibri"/>
                <a:cs typeface="Calibri"/>
              </a:rPr>
              <a:t>I</a:t>
            </a:r>
            <a:r>
              <a:rPr sz="1100" b="1" dirty="0">
                <a:solidFill>
                  <a:schemeClr val="bg1"/>
                </a:solidFill>
                <a:latin typeface="Calibri"/>
                <a:cs typeface="Calibri"/>
              </a:rPr>
              <a:t>D 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28" name="object 28"/>
          <p:cNvSpPr/>
          <p:nvPr/>
        </p:nvSpPr>
        <p:spPr>
          <a:xfrm>
            <a:off x="6629400" y="1652587"/>
            <a:ext cx="1405255" cy="833119"/>
          </a:xfrm>
          <a:custGeom>
            <a:avLst/>
            <a:gdLst/>
            <a:ahLst/>
            <a:cxnLst/>
            <a:rect l="l" t="t" r="r" b="b"/>
            <a:pathLst>
              <a:path w="1405254" h="833119">
                <a:moveTo>
                  <a:pt x="0" y="0"/>
                </a:moveTo>
                <a:lnTo>
                  <a:pt x="1404937" y="832764"/>
                </a:lnTo>
              </a:path>
            </a:pathLst>
          </a:custGeom>
          <a:ln w="19049">
            <a:solidFill>
              <a:srgbClr val="FFFF00"/>
            </a:solidFill>
          </a:ln>
        </p:spPr>
        <p:txBody>
          <a:bodyPr wrap="square" lIns="0" tIns="0" rIns="0" bIns="0" rtlCol="0"/>
          <a:lstStyle/>
          <a:p>
            <a:endParaRPr>
              <a:solidFill>
                <a:schemeClr val="bg1"/>
              </a:solidFill>
            </a:endParaRPr>
          </a:p>
        </p:txBody>
      </p:sp>
      <p:sp>
        <p:nvSpPr>
          <p:cNvPr id="29" name="object 29"/>
          <p:cNvSpPr txBox="1"/>
          <p:nvPr/>
        </p:nvSpPr>
        <p:spPr>
          <a:xfrm>
            <a:off x="7702692" y="2151785"/>
            <a:ext cx="598805" cy="338554"/>
          </a:xfrm>
          <a:prstGeom prst="rect">
            <a:avLst/>
          </a:prstGeom>
        </p:spPr>
        <p:txBody>
          <a:bodyPr vert="horz" wrap="square" lIns="0" tIns="0" rIns="0" bIns="0" rtlCol="0">
            <a:spAutoFit/>
          </a:bodyPr>
          <a:lstStyle/>
          <a:p>
            <a:pPr marL="27940" marR="5080" indent="-15875">
              <a:lnSpc>
                <a:spcPct val="100000"/>
              </a:lnSpc>
            </a:pPr>
            <a:r>
              <a:rPr sz="1100" b="1" spc="-5" dirty="0">
                <a:solidFill>
                  <a:schemeClr val="bg1"/>
                </a:solidFill>
                <a:latin typeface="Calibri"/>
                <a:cs typeface="Calibri"/>
              </a:rPr>
              <a:t>Fea</a:t>
            </a:r>
            <a:r>
              <a:rPr sz="1100" b="1" dirty="0">
                <a:solidFill>
                  <a:schemeClr val="bg1"/>
                </a:solidFill>
                <a:latin typeface="Calibri"/>
                <a:cs typeface="Calibri"/>
              </a:rPr>
              <a:t>t</a:t>
            </a:r>
            <a:r>
              <a:rPr sz="1100" b="1" spc="-5" dirty="0">
                <a:solidFill>
                  <a:schemeClr val="bg1"/>
                </a:solidFill>
                <a:latin typeface="Calibri"/>
                <a:cs typeface="Calibri"/>
              </a:rPr>
              <a:t>u</a:t>
            </a:r>
            <a:r>
              <a:rPr sz="1100" b="1" dirty="0">
                <a:solidFill>
                  <a:schemeClr val="bg1"/>
                </a:solidFill>
                <a:latin typeface="Calibri"/>
                <a:cs typeface="Calibri"/>
              </a:rPr>
              <a:t>r</a:t>
            </a:r>
            <a:r>
              <a:rPr sz="1100" b="1" spc="-5" dirty="0">
                <a:solidFill>
                  <a:schemeClr val="bg1"/>
                </a:solidFill>
                <a:latin typeface="Calibri"/>
                <a:cs typeface="Calibri"/>
              </a:rPr>
              <a:t>e</a:t>
            </a:r>
            <a:r>
              <a:rPr sz="1100" b="1" spc="5" dirty="0">
                <a:solidFill>
                  <a:schemeClr val="bg1"/>
                </a:solidFill>
                <a:latin typeface="Calibri"/>
                <a:cs typeface="Calibri"/>
              </a:rPr>
              <a:t>I</a:t>
            </a:r>
            <a:r>
              <a:rPr sz="1100" b="1" dirty="0">
                <a:solidFill>
                  <a:schemeClr val="bg1"/>
                </a:solidFill>
                <a:latin typeface="Calibri"/>
                <a:cs typeface="Calibri"/>
              </a:rPr>
              <a:t>D 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30" name="object 30"/>
          <p:cNvSpPr/>
          <p:nvPr/>
        </p:nvSpPr>
        <p:spPr>
          <a:xfrm>
            <a:off x="6980569" y="1728529"/>
            <a:ext cx="77470" cy="107950"/>
          </a:xfrm>
          <a:custGeom>
            <a:avLst/>
            <a:gdLst/>
            <a:ahLst/>
            <a:cxnLst/>
            <a:rect l="l" t="t" r="r" b="b"/>
            <a:pathLst>
              <a:path w="77470" h="107950">
                <a:moveTo>
                  <a:pt x="66027" y="0"/>
                </a:moveTo>
                <a:lnTo>
                  <a:pt x="64668" y="0"/>
                </a:lnTo>
                <a:lnTo>
                  <a:pt x="64465" y="139"/>
                </a:lnTo>
                <a:lnTo>
                  <a:pt x="59817" y="2844"/>
                </a:lnTo>
                <a:lnTo>
                  <a:pt x="25806" y="33337"/>
                </a:lnTo>
                <a:lnTo>
                  <a:pt x="4927" y="73634"/>
                </a:lnTo>
                <a:lnTo>
                  <a:pt x="0" y="99809"/>
                </a:lnTo>
                <a:lnTo>
                  <a:pt x="292" y="100609"/>
                </a:lnTo>
                <a:lnTo>
                  <a:pt x="10896" y="107683"/>
                </a:lnTo>
                <a:lnTo>
                  <a:pt x="12128" y="107619"/>
                </a:lnTo>
                <a:lnTo>
                  <a:pt x="12585" y="107391"/>
                </a:lnTo>
                <a:lnTo>
                  <a:pt x="13157" y="106502"/>
                </a:lnTo>
                <a:lnTo>
                  <a:pt x="13385" y="105905"/>
                </a:lnTo>
                <a:lnTo>
                  <a:pt x="15689" y="95606"/>
                </a:lnTo>
                <a:lnTo>
                  <a:pt x="19230" y="84141"/>
                </a:lnTo>
                <a:lnTo>
                  <a:pt x="38672" y="45677"/>
                </a:lnTo>
                <a:lnTo>
                  <a:pt x="65291" y="17577"/>
                </a:lnTo>
                <a:lnTo>
                  <a:pt x="76085" y="9702"/>
                </a:lnTo>
                <a:lnTo>
                  <a:pt x="76441" y="9283"/>
                </a:lnTo>
                <a:lnTo>
                  <a:pt x="76885" y="8369"/>
                </a:lnTo>
                <a:lnTo>
                  <a:pt x="76847" y="7848"/>
                </a:lnTo>
                <a:lnTo>
                  <a:pt x="76276" y="6718"/>
                </a:lnTo>
                <a:lnTo>
                  <a:pt x="67119" y="330"/>
                </a:lnTo>
                <a:lnTo>
                  <a:pt x="66027" y="0"/>
                </a:lnTo>
                <a:close/>
              </a:path>
            </a:pathLst>
          </a:custGeom>
          <a:solidFill>
            <a:srgbClr val="FFFFFF"/>
          </a:solidFill>
        </p:spPr>
        <p:txBody>
          <a:bodyPr wrap="square" lIns="0" tIns="0" rIns="0" bIns="0" rtlCol="0"/>
          <a:lstStyle/>
          <a:p>
            <a:endParaRPr>
              <a:solidFill>
                <a:schemeClr val="bg1"/>
              </a:solidFill>
            </a:endParaRPr>
          </a:p>
        </p:txBody>
      </p:sp>
      <p:sp>
        <p:nvSpPr>
          <p:cNvPr id="31" name="object 31"/>
          <p:cNvSpPr/>
          <p:nvPr/>
        </p:nvSpPr>
        <p:spPr>
          <a:xfrm>
            <a:off x="7021447" y="1764459"/>
            <a:ext cx="120650" cy="127000"/>
          </a:xfrm>
          <a:custGeom>
            <a:avLst/>
            <a:gdLst/>
            <a:ahLst/>
            <a:cxnLst/>
            <a:rect l="l" t="t" r="r" b="b"/>
            <a:pathLst>
              <a:path w="120650" h="127000">
                <a:moveTo>
                  <a:pt x="108419" y="19113"/>
                </a:moveTo>
                <a:lnTo>
                  <a:pt x="107924" y="19291"/>
                </a:lnTo>
                <a:lnTo>
                  <a:pt x="107264" y="20053"/>
                </a:lnTo>
                <a:lnTo>
                  <a:pt x="107035" y="20561"/>
                </a:lnTo>
                <a:lnTo>
                  <a:pt x="104913" y="30686"/>
                </a:lnTo>
                <a:lnTo>
                  <a:pt x="101437" y="42164"/>
                </a:lnTo>
                <a:lnTo>
                  <a:pt x="81909" y="80698"/>
                </a:lnTo>
                <a:lnTo>
                  <a:pt x="55253" y="108772"/>
                </a:lnTo>
                <a:lnTo>
                  <a:pt x="44373" y="116789"/>
                </a:lnTo>
                <a:lnTo>
                  <a:pt x="43916" y="117233"/>
                </a:lnTo>
                <a:lnTo>
                  <a:pt x="43345" y="118122"/>
                </a:lnTo>
                <a:lnTo>
                  <a:pt x="43319" y="118630"/>
                </a:lnTo>
                <a:lnTo>
                  <a:pt x="43751" y="119786"/>
                </a:lnTo>
                <a:lnTo>
                  <a:pt x="55003" y="126631"/>
                </a:lnTo>
                <a:lnTo>
                  <a:pt x="55778" y="126504"/>
                </a:lnTo>
                <a:lnTo>
                  <a:pt x="56070" y="126314"/>
                </a:lnTo>
                <a:lnTo>
                  <a:pt x="60718" y="123672"/>
                </a:lnTo>
                <a:lnTo>
                  <a:pt x="94602" y="93192"/>
                </a:lnTo>
                <a:lnTo>
                  <a:pt x="115405" y="52375"/>
                </a:lnTo>
                <a:lnTo>
                  <a:pt x="120523" y="27355"/>
                </a:lnTo>
                <a:lnTo>
                  <a:pt x="120484" y="26809"/>
                </a:lnTo>
                <a:lnTo>
                  <a:pt x="109728" y="19202"/>
                </a:lnTo>
                <a:lnTo>
                  <a:pt x="108419" y="19113"/>
                </a:lnTo>
                <a:close/>
              </a:path>
              <a:path w="120650" h="127000">
                <a:moveTo>
                  <a:pt x="6870" y="51955"/>
                </a:moveTo>
                <a:lnTo>
                  <a:pt x="0" y="62636"/>
                </a:lnTo>
                <a:lnTo>
                  <a:pt x="279" y="63360"/>
                </a:lnTo>
                <a:lnTo>
                  <a:pt x="508" y="63652"/>
                </a:lnTo>
                <a:lnTo>
                  <a:pt x="42113" y="90754"/>
                </a:lnTo>
                <a:lnTo>
                  <a:pt x="43268" y="90817"/>
                </a:lnTo>
                <a:lnTo>
                  <a:pt x="43713" y="90665"/>
                </a:lnTo>
                <a:lnTo>
                  <a:pt x="50253" y="80213"/>
                </a:lnTo>
                <a:lnTo>
                  <a:pt x="49949" y="79413"/>
                </a:lnTo>
                <a:lnTo>
                  <a:pt x="49695" y="79108"/>
                </a:lnTo>
                <a:lnTo>
                  <a:pt x="37249" y="70992"/>
                </a:lnTo>
                <a:lnTo>
                  <a:pt x="43628" y="61201"/>
                </a:lnTo>
                <a:lnTo>
                  <a:pt x="22225" y="61201"/>
                </a:lnTo>
                <a:lnTo>
                  <a:pt x="8051" y="51981"/>
                </a:lnTo>
                <a:lnTo>
                  <a:pt x="6870" y="51955"/>
                </a:lnTo>
                <a:close/>
              </a:path>
              <a:path w="120650" h="127000">
                <a:moveTo>
                  <a:pt x="40741" y="0"/>
                </a:moveTo>
                <a:lnTo>
                  <a:pt x="33591" y="9359"/>
                </a:lnTo>
                <a:lnTo>
                  <a:pt x="33820" y="10439"/>
                </a:lnTo>
                <a:lnTo>
                  <a:pt x="53682" y="12903"/>
                </a:lnTo>
                <a:lnTo>
                  <a:pt x="22225" y="61201"/>
                </a:lnTo>
                <a:lnTo>
                  <a:pt x="43628" y="61201"/>
                </a:lnTo>
                <a:lnTo>
                  <a:pt x="77402" y="9359"/>
                </a:lnTo>
                <a:lnTo>
                  <a:pt x="77520" y="8331"/>
                </a:lnTo>
                <a:lnTo>
                  <a:pt x="77330" y="7950"/>
                </a:lnTo>
                <a:lnTo>
                  <a:pt x="65925" y="190"/>
                </a:lnTo>
                <a:lnTo>
                  <a:pt x="40741" y="0"/>
                </a:lnTo>
                <a:close/>
              </a:path>
            </a:pathLst>
          </a:custGeom>
          <a:solidFill>
            <a:srgbClr val="FFFFFF"/>
          </a:solidFill>
        </p:spPr>
        <p:txBody>
          <a:bodyPr wrap="square" lIns="0" tIns="0" rIns="0" bIns="0" rtlCol="0"/>
          <a:lstStyle/>
          <a:p>
            <a:endParaRPr>
              <a:solidFill>
                <a:schemeClr val="bg1"/>
              </a:solidFill>
            </a:endParaRPr>
          </a:p>
        </p:txBody>
      </p:sp>
      <p:sp>
        <p:nvSpPr>
          <p:cNvPr id="32" name="object 32"/>
          <p:cNvSpPr/>
          <p:nvPr/>
        </p:nvSpPr>
        <p:spPr>
          <a:xfrm>
            <a:off x="4630313" y="1652586"/>
            <a:ext cx="1161415" cy="788670"/>
          </a:xfrm>
          <a:custGeom>
            <a:avLst/>
            <a:gdLst/>
            <a:ahLst/>
            <a:cxnLst/>
            <a:rect l="l" t="t" r="r" b="b"/>
            <a:pathLst>
              <a:path w="1161414" h="788669">
                <a:moveTo>
                  <a:pt x="0" y="788657"/>
                </a:moveTo>
                <a:lnTo>
                  <a:pt x="1160881" y="0"/>
                </a:lnTo>
              </a:path>
            </a:pathLst>
          </a:custGeom>
          <a:ln w="19050">
            <a:solidFill>
              <a:srgbClr val="FFFF00"/>
            </a:solidFill>
          </a:ln>
        </p:spPr>
        <p:txBody>
          <a:bodyPr wrap="square" lIns="0" tIns="0" rIns="0" bIns="0" rtlCol="0"/>
          <a:lstStyle/>
          <a:p>
            <a:endParaRPr>
              <a:solidFill>
                <a:schemeClr val="bg1"/>
              </a:solidFill>
            </a:endParaRPr>
          </a:p>
        </p:txBody>
      </p:sp>
      <p:sp>
        <p:nvSpPr>
          <p:cNvPr id="33" name="object 33"/>
          <p:cNvSpPr/>
          <p:nvPr/>
        </p:nvSpPr>
        <p:spPr>
          <a:xfrm>
            <a:off x="4630313" y="3250868"/>
            <a:ext cx="1237615" cy="723265"/>
          </a:xfrm>
          <a:custGeom>
            <a:avLst/>
            <a:gdLst/>
            <a:ahLst/>
            <a:cxnLst/>
            <a:rect l="l" t="t" r="r" b="b"/>
            <a:pathLst>
              <a:path w="1237614" h="723264">
                <a:moveTo>
                  <a:pt x="0" y="0"/>
                </a:moveTo>
                <a:lnTo>
                  <a:pt x="1237081" y="723125"/>
                </a:lnTo>
              </a:path>
            </a:pathLst>
          </a:custGeom>
          <a:ln w="19050">
            <a:solidFill>
              <a:srgbClr val="FFFF00"/>
            </a:solidFill>
          </a:ln>
        </p:spPr>
        <p:txBody>
          <a:bodyPr wrap="square" lIns="0" tIns="0" rIns="0" bIns="0" rtlCol="0"/>
          <a:lstStyle/>
          <a:p>
            <a:endParaRPr>
              <a:solidFill>
                <a:schemeClr val="bg1"/>
              </a:solidFill>
            </a:endParaRPr>
          </a:p>
        </p:txBody>
      </p:sp>
      <p:sp>
        <p:nvSpPr>
          <p:cNvPr id="34" name="object 34"/>
          <p:cNvSpPr/>
          <p:nvPr/>
        </p:nvSpPr>
        <p:spPr>
          <a:xfrm>
            <a:off x="6210301" y="2057397"/>
            <a:ext cx="43180" cy="1564640"/>
          </a:xfrm>
          <a:custGeom>
            <a:avLst/>
            <a:gdLst/>
            <a:ahLst/>
            <a:cxnLst/>
            <a:rect l="l" t="t" r="r" b="b"/>
            <a:pathLst>
              <a:path w="43179" h="1564639">
                <a:moveTo>
                  <a:pt x="42862" y="1564170"/>
                </a:moveTo>
                <a:lnTo>
                  <a:pt x="0" y="0"/>
                </a:lnTo>
              </a:path>
            </a:pathLst>
          </a:custGeom>
          <a:ln w="19050">
            <a:solidFill>
              <a:srgbClr val="FFFF00"/>
            </a:solidFill>
          </a:ln>
        </p:spPr>
        <p:txBody>
          <a:bodyPr wrap="square" lIns="0" tIns="0" rIns="0" bIns="0" rtlCol="0"/>
          <a:lstStyle/>
          <a:p>
            <a:endParaRPr>
              <a:solidFill>
                <a:schemeClr val="bg1"/>
              </a:solidFill>
            </a:endParaRPr>
          </a:p>
        </p:txBody>
      </p:sp>
      <p:sp>
        <p:nvSpPr>
          <p:cNvPr id="35" name="object 35"/>
          <p:cNvSpPr txBox="1"/>
          <p:nvPr/>
        </p:nvSpPr>
        <p:spPr>
          <a:xfrm>
            <a:off x="7431546" y="2529753"/>
            <a:ext cx="169277" cy="569595"/>
          </a:xfrm>
          <a:prstGeom prst="rect">
            <a:avLst/>
          </a:prstGeom>
        </p:spPr>
        <p:txBody>
          <a:bodyPr vert="vert" wrap="square" lIns="0" tIns="0" rIns="0" bIns="0" rtlCol="0">
            <a:spAutoFit/>
          </a:bodyPr>
          <a:lstStyle/>
          <a:p>
            <a:pPr marL="12700">
              <a:lnSpc>
                <a:spcPct val="100000"/>
              </a:lnSpc>
            </a:pPr>
            <a:r>
              <a:rPr sz="1100" b="1" dirty="0">
                <a:solidFill>
                  <a:schemeClr val="bg1"/>
                </a:solidFill>
                <a:latin typeface="Calibri"/>
                <a:cs typeface="Calibri"/>
              </a:rPr>
              <a:t>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36" name="object 36"/>
          <p:cNvSpPr txBox="1"/>
          <p:nvPr/>
        </p:nvSpPr>
        <p:spPr>
          <a:xfrm>
            <a:off x="5678946" y="3692498"/>
            <a:ext cx="169277" cy="569595"/>
          </a:xfrm>
          <a:prstGeom prst="rect">
            <a:avLst/>
          </a:prstGeom>
        </p:spPr>
        <p:txBody>
          <a:bodyPr vert="vert" wrap="square" lIns="0" tIns="0" rIns="0" bIns="0" rtlCol="0">
            <a:spAutoFit/>
          </a:bodyPr>
          <a:lstStyle/>
          <a:p>
            <a:pPr marL="12700">
              <a:lnSpc>
                <a:spcPct val="100000"/>
              </a:lnSpc>
            </a:pPr>
            <a:r>
              <a:rPr sz="1100" b="1" dirty="0">
                <a:solidFill>
                  <a:schemeClr val="bg1"/>
                </a:solidFill>
                <a:latin typeface="Calibri"/>
                <a:cs typeface="Calibri"/>
              </a:rPr>
              <a:t>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37" name="object 37"/>
          <p:cNvSpPr txBox="1"/>
          <p:nvPr/>
        </p:nvSpPr>
        <p:spPr>
          <a:xfrm>
            <a:off x="4378408" y="2263150"/>
            <a:ext cx="569595" cy="169277"/>
          </a:xfrm>
          <a:prstGeom prst="rect">
            <a:avLst/>
          </a:prstGeom>
        </p:spPr>
        <p:txBody>
          <a:bodyPr vert="horz" wrap="square" lIns="0" tIns="0" rIns="0" bIns="0" rtlCol="0">
            <a:spAutoFit/>
          </a:bodyPr>
          <a:lstStyle/>
          <a:p>
            <a:pPr marL="12700">
              <a:lnSpc>
                <a:spcPct val="100000"/>
              </a:lnSpc>
            </a:pPr>
            <a:r>
              <a:rPr sz="1100" b="1" dirty="0">
                <a:solidFill>
                  <a:schemeClr val="bg1"/>
                </a:solidFill>
                <a:latin typeface="Calibri"/>
                <a:cs typeface="Calibri"/>
              </a:rPr>
              <a:t>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38" name="object 38"/>
          <p:cNvSpPr/>
          <p:nvPr/>
        </p:nvSpPr>
        <p:spPr>
          <a:xfrm>
            <a:off x="4747769" y="2102387"/>
            <a:ext cx="163830" cy="164465"/>
          </a:xfrm>
          <a:custGeom>
            <a:avLst/>
            <a:gdLst/>
            <a:ahLst/>
            <a:cxnLst/>
            <a:rect l="l" t="t" r="r" b="b"/>
            <a:pathLst>
              <a:path w="163829" h="164464">
                <a:moveTo>
                  <a:pt x="11426" y="60578"/>
                </a:moveTo>
                <a:lnTo>
                  <a:pt x="0" y="69811"/>
                </a:lnTo>
                <a:lnTo>
                  <a:pt x="891" y="74757"/>
                </a:lnTo>
                <a:lnTo>
                  <a:pt x="17967" y="117246"/>
                </a:lnTo>
                <a:lnTo>
                  <a:pt x="48714" y="150634"/>
                </a:lnTo>
                <a:lnTo>
                  <a:pt x="72056" y="164198"/>
                </a:lnTo>
                <a:lnTo>
                  <a:pt x="72983" y="164058"/>
                </a:lnTo>
                <a:lnTo>
                  <a:pt x="83118" y="155447"/>
                </a:lnTo>
                <a:lnTo>
                  <a:pt x="83054" y="154952"/>
                </a:lnTo>
                <a:lnTo>
                  <a:pt x="82419" y="154114"/>
                </a:lnTo>
                <a:lnTo>
                  <a:pt x="81937" y="153695"/>
                </a:lnTo>
                <a:lnTo>
                  <a:pt x="73040" y="148010"/>
                </a:lnTo>
                <a:lnTo>
                  <a:pt x="63469" y="140771"/>
                </a:lnTo>
                <a:lnTo>
                  <a:pt x="33961" y="109367"/>
                </a:lnTo>
                <a:lnTo>
                  <a:pt x="16671" y="74866"/>
                </a:lnTo>
                <a:lnTo>
                  <a:pt x="12900" y="61925"/>
                </a:lnTo>
                <a:lnTo>
                  <a:pt x="12633" y="61442"/>
                </a:lnTo>
                <a:lnTo>
                  <a:pt x="11922" y="60718"/>
                </a:lnTo>
                <a:lnTo>
                  <a:pt x="11426" y="60578"/>
                </a:lnTo>
                <a:close/>
              </a:path>
              <a:path w="163829" h="164464">
                <a:moveTo>
                  <a:pt x="78449" y="57911"/>
                </a:moveTo>
                <a:lnTo>
                  <a:pt x="56003" y="57911"/>
                </a:lnTo>
                <a:lnTo>
                  <a:pt x="90480" y="103720"/>
                </a:lnTo>
                <a:lnTo>
                  <a:pt x="90594" y="104012"/>
                </a:lnTo>
                <a:lnTo>
                  <a:pt x="77149" y="114134"/>
                </a:lnTo>
                <a:lnTo>
                  <a:pt x="76933" y="114452"/>
                </a:lnTo>
                <a:lnTo>
                  <a:pt x="76730" y="115239"/>
                </a:lnTo>
                <a:lnTo>
                  <a:pt x="76869" y="116319"/>
                </a:lnTo>
                <a:lnTo>
                  <a:pt x="84413" y="125348"/>
                </a:lnTo>
                <a:lnTo>
                  <a:pt x="85544" y="125209"/>
                </a:lnTo>
                <a:lnTo>
                  <a:pt x="125218" y="95351"/>
                </a:lnTo>
                <a:lnTo>
                  <a:pt x="125447" y="95046"/>
                </a:lnTo>
                <a:lnTo>
                  <a:pt x="125676" y="93827"/>
                </a:lnTo>
                <a:lnTo>
                  <a:pt x="125546" y="93179"/>
                </a:lnTo>
                <a:lnTo>
                  <a:pt x="104987" y="93179"/>
                </a:lnTo>
                <a:lnTo>
                  <a:pt x="78449" y="57911"/>
                </a:lnTo>
                <a:close/>
              </a:path>
              <a:path w="163829" h="164464">
                <a:moveTo>
                  <a:pt x="90814" y="0"/>
                </a:moveTo>
                <a:lnTo>
                  <a:pt x="80514" y="8585"/>
                </a:lnTo>
                <a:lnTo>
                  <a:pt x="80514" y="9105"/>
                </a:lnTo>
                <a:lnTo>
                  <a:pt x="81010" y="9982"/>
                </a:lnTo>
                <a:lnTo>
                  <a:pt x="81403" y="10375"/>
                </a:lnTo>
                <a:lnTo>
                  <a:pt x="90199" y="15831"/>
                </a:lnTo>
                <a:lnTo>
                  <a:pt x="99801" y="23014"/>
                </a:lnTo>
                <a:lnTo>
                  <a:pt x="129351" y="54526"/>
                </a:lnTo>
                <a:lnTo>
                  <a:pt x="146619" y="89103"/>
                </a:lnTo>
                <a:lnTo>
                  <a:pt x="150466" y="102120"/>
                </a:lnTo>
                <a:lnTo>
                  <a:pt x="150733" y="102704"/>
                </a:lnTo>
                <a:lnTo>
                  <a:pt x="151368" y="103543"/>
                </a:lnTo>
                <a:lnTo>
                  <a:pt x="151838" y="103746"/>
                </a:lnTo>
                <a:lnTo>
                  <a:pt x="153069" y="103720"/>
                </a:lnTo>
                <a:lnTo>
                  <a:pt x="163329" y="95046"/>
                </a:lnTo>
                <a:lnTo>
                  <a:pt x="163206" y="93179"/>
                </a:lnTo>
                <a:lnTo>
                  <a:pt x="150491" y="55549"/>
                </a:lnTo>
                <a:lnTo>
                  <a:pt x="125410" y="22946"/>
                </a:lnTo>
                <a:lnTo>
                  <a:pt x="92389" y="12"/>
                </a:lnTo>
                <a:lnTo>
                  <a:pt x="90814" y="0"/>
                </a:lnTo>
                <a:close/>
              </a:path>
              <a:path w="163829" h="164464">
                <a:moveTo>
                  <a:pt x="118081" y="84112"/>
                </a:moveTo>
                <a:lnTo>
                  <a:pt x="117243" y="84124"/>
                </a:lnTo>
                <a:lnTo>
                  <a:pt x="116862" y="84251"/>
                </a:lnTo>
                <a:lnTo>
                  <a:pt x="104987" y="93179"/>
                </a:lnTo>
                <a:lnTo>
                  <a:pt x="125546" y="93179"/>
                </a:lnTo>
                <a:lnTo>
                  <a:pt x="118081" y="84112"/>
                </a:lnTo>
                <a:close/>
              </a:path>
              <a:path w="163829" h="164464">
                <a:moveTo>
                  <a:pt x="59420" y="33985"/>
                </a:moveTo>
                <a:lnTo>
                  <a:pt x="47609" y="43230"/>
                </a:lnTo>
                <a:lnTo>
                  <a:pt x="39595" y="65138"/>
                </a:lnTo>
                <a:lnTo>
                  <a:pt x="39455" y="65671"/>
                </a:lnTo>
                <a:lnTo>
                  <a:pt x="39394" y="67144"/>
                </a:lnTo>
                <a:lnTo>
                  <a:pt x="39684" y="68071"/>
                </a:lnTo>
                <a:lnTo>
                  <a:pt x="46897" y="75742"/>
                </a:lnTo>
                <a:lnTo>
                  <a:pt x="47393" y="75539"/>
                </a:lnTo>
                <a:lnTo>
                  <a:pt x="48320" y="74561"/>
                </a:lnTo>
                <a:lnTo>
                  <a:pt x="48815" y="73799"/>
                </a:lnTo>
                <a:lnTo>
                  <a:pt x="49349" y="72758"/>
                </a:lnTo>
                <a:lnTo>
                  <a:pt x="56003" y="57911"/>
                </a:lnTo>
                <a:lnTo>
                  <a:pt x="78449" y="57911"/>
                </a:lnTo>
                <a:lnTo>
                  <a:pt x="60740" y="34378"/>
                </a:lnTo>
                <a:lnTo>
                  <a:pt x="60461" y="34162"/>
                </a:lnTo>
                <a:lnTo>
                  <a:pt x="59420" y="33985"/>
                </a:lnTo>
                <a:close/>
              </a:path>
            </a:pathLst>
          </a:custGeom>
          <a:solidFill>
            <a:srgbClr val="FFFFFF"/>
          </a:solidFill>
        </p:spPr>
        <p:txBody>
          <a:bodyPr wrap="square" lIns="0" tIns="0" rIns="0" bIns="0" rtlCol="0"/>
          <a:lstStyle/>
          <a:p>
            <a:endParaRPr>
              <a:solidFill>
                <a:schemeClr val="bg1"/>
              </a:solidFill>
            </a:endParaRPr>
          </a:p>
        </p:txBody>
      </p:sp>
      <p:sp>
        <p:nvSpPr>
          <p:cNvPr id="39" name="object 39"/>
          <p:cNvSpPr/>
          <p:nvPr/>
        </p:nvSpPr>
        <p:spPr>
          <a:xfrm>
            <a:off x="5245155" y="2911308"/>
            <a:ext cx="145415" cy="126364"/>
          </a:xfrm>
          <a:custGeom>
            <a:avLst/>
            <a:gdLst/>
            <a:ahLst/>
            <a:cxnLst/>
            <a:rect l="l" t="t" r="r" b="b"/>
            <a:pathLst>
              <a:path w="145414" h="126364">
                <a:moveTo>
                  <a:pt x="22580" y="0"/>
                </a:moveTo>
                <a:lnTo>
                  <a:pt x="17576" y="1308"/>
                </a:lnTo>
                <a:lnTo>
                  <a:pt x="14935" y="5981"/>
                </a:lnTo>
                <a:lnTo>
                  <a:pt x="1016" y="49504"/>
                </a:lnTo>
                <a:lnTo>
                  <a:pt x="0" y="64795"/>
                </a:lnTo>
                <a:lnTo>
                  <a:pt x="50" y="69875"/>
                </a:lnTo>
                <a:lnTo>
                  <a:pt x="7886" y="109537"/>
                </a:lnTo>
                <a:lnTo>
                  <a:pt x="12039" y="119278"/>
                </a:lnTo>
                <a:lnTo>
                  <a:pt x="12166" y="119595"/>
                </a:lnTo>
                <a:lnTo>
                  <a:pt x="21501" y="121704"/>
                </a:lnTo>
                <a:lnTo>
                  <a:pt x="23964" y="121551"/>
                </a:lnTo>
                <a:lnTo>
                  <a:pt x="24993" y="121411"/>
                </a:lnTo>
                <a:lnTo>
                  <a:pt x="25768" y="121170"/>
                </a:lnTo>
                <a:lnTo>
                  <a:pt x="26809" y="120497"/>
                </a:lnTo>
                <a:lnTo>
                  <a:pt x="27076" y="120053"/>
                </a:lnTo>
                <a:lnTo>
                  <a:pt x="27025" y="118376"/>
                </a:lnTo>
                <a:lnTo>
                  <a:pt x="23788" y="108289"/>
                </a:lnTo>
                <a:lnTo>
                  <a:pt x="21043" y="96604"/>
                </a:lnTo>
                <a:lnTo>
                  <a:pt x="18406" y="80902"/>
                </a:lnTo>
                <a:lnTo>
                  <a:pt x="17935" y="69875"/>
                </a:lnTo>
                <a:lnTo>
                  <a:pt x="18021" y="64795"/>
                </a:lnTo>
                <a:lnTo>
                  <a:pt x="27106" y="15934"/>
                </a:lnTo>
                <a:lnTo>
                  <a:pt x="32423" y="3670"/>
                </a:lnTo>
                <a:lnTo>
                  <a:pt x="32435" y="2120"/>
                </a:lnTo>
                <a:lnTo>
                  <a:pt x="26873" y="165"/>
                </a:lnTo>
                <a:lnTo>
                  <a:pt x="22580" y="0"/>
                </a:lnTo>
                <a:close/>
              </a:path>
              <a:path w="145414" h="126364">
                <a:moveTo>
                  <a:pt x="48983" y="84886"/>
                </a:moveTo>
                <a:lnTo>
                  <a:pt x="45967" y="94348"/>
                </a:lnTo>
                <a:lnTo>
                  <a:pt x="46139" y="95961"/>
                </a:lnTo>
                <a:lnTo>
                  <a:pt x="97167" y="101066"/>
                </a:lnTo>
                <a:lnTo>
                  <a:pt x="97942" y="100977"/>
                </a:lnTo>
                <a:lnTo>
                  <a:pt x="100279" y="91922"/>
                </a:lnTo>
                <a:lnTo>
                  <a:pt x="100126" y="90131"/>
                </a:lnTo>
                <a:lnTo>
                  <a:pt x="83388" y="86499"/>
                </a:lnTo>
                <a:lnTo>
                  <a:pt x="83427" y="85661"/>
                </a:lnTo>
                <a:lnTo>
                  <a:pt x="65468" y="85661"/>
                </a:lnTo>
                <a:lnTo>
                  <a:pt x="48983" y="84886"/>
                </a:lnTo>
                <a:close/>
              </a:path>
              <a:path w="145414" h="126364">
                <a:moveTo>
                  <a:pt x="86128" y="28079"/>
                </a:moveTo>
                <a:lnTo>
                  <a:pt x="68173" y="28079"/>
                </a:lnTo>
                <a:lnTo>
                  <a:pt x="65468" y="85661"/>
                </a:lnTo>
                <a:lnTo>
                  <a:pt x="83427" y="85661"/>
                </a:lnTo>
                <a:lnTo>
                  <a:pt x="86128" y="28079"/>
                </a:lnTo>
                <a:close/>
              </a:path>
              <a:path w="145414" h="126364">
                <a:moveTo>
                  <a:pt x="73850" y="10769"/>
                </a:moveTo>
                <a:lnTo>
                  <a:pt x="72301" y="10921"/>
                </a:lnTo>
                <a:lnTo>
                  <a:pt x="71602" y="11112"/>
                </a:lnTo>
                <a:lnTo>
                  <a:pt x="71310" y="11252"/>
                </a:lnTo>
                <a:lnTo>
                  <a:pt x="71003" y="11468"/>
                </a:lnTo>
                <a:lnTo>
                  <a:pt x="50927" y="23177"/>
                </a:lnTo>
                <a:lnTo>
                  <a:pt x="48628" y="32575"/>
                </a:lnTo>
                <a:lnTo>
                  <a:pt x="48818" y="34505"/>
                </a:lnTo>
                <a:lnTo>
                  <a:pt x="49047" y="35191"/>
                </a:lnTo>
                <a:lnTo>
                  <a:pt x="49784" y="36004"/>
                </a:lnTo>
                <a:lnTo>
                  <a:pt x="50304" y="36169"/>
                </a:lnTo>
                <a:lnTo>
                  <a:pt x="51638" y="35991"/>
                </a:lnTo>
                <a:lnTo>
                  <a:pt x="52501" y="35725"/>
                </a:lnTo>
                <a:lnTo>
                  <a:pt x="53581" y="35280"/>
                </a:lnTo>
                <a:lnTo>
                  <a:pt x="68173" y="28079"/>
                </a:lnTo>
                <a:lnTo>
                  <a:pt x="86128" y="28079"/>
                </a:lnTo>
                <a:lnTo>
                  <a:pt x="86817" y="13398"/>
                </a:lnTo>
                <a:lnTo>
                  <a:pt x="86753" y="12636"/>
                </a:lnTo>
                <a:lnTo>
                  <a:pt x="86423" y="12077"/>
                </a:lnTo>
                <a:lnTo>
                  <a:pt x="78917" y="10896"/>
                </a:lnTo>
                <a:lnTo>
                  <a:pt x="73850" y="10769"/>
                </a:lnTo>
                <a:close/>
              </a:path>
              <a:path w="145414" h="126364">
                <a:moveTo>
                  <a:pt x="122567" y="4737"/>
                </a:moveTo>
                <a:lnTo>
                  <a:pt x="118059" y="7683"/>
                </a:lnTo>
                <a:lnTo>
                  <a:pt x="121365" y="17539"/>
                </a:lnTo>
                <a:lnTo>
                  <a:pt x="124169" y="29202"/>
                </a:lnTo>
                <a:lnTo>
                  <a:pt x="126793" y="44992"/>
                </a:lnTo>
                <a:lnTo>
                  <a:pt x="127284" y="56926"/>
                </a:lnTo>
                <a:lnTo>
                  <a:pt x="126808" y="72274"/>
                </a:lnTo>
                <a:lnTo>
                  <a:pt x="125106" y="84295"/>
                </a:lnTo>
                <a:lnTo>
                  <a:pt x="122015" y="97923"/>
                </a:lnTo>
                <a:lnTo>
                  <a:pt x="118023" y="109976"/>
                </a:lnTo>
                <a:lnTo>
                  <a:pt x="112699" y="122389"/>
                </a:lnTo>
                <a:lnTo>
                  <a:pt x="112534" y="123012"/>
                </a:lnTo>
                <a:lnTo>
                  <a:pt x="122148" y="126377"/>
                </a:lnTo>
                <a:lnTo>
                  <a:pt x="124752" y="126199"/>
                </a:lnTo>
                <a:lnTo>
                  <a:pt x="127693" y="124523"/>
                </a:lnTo>
                <a:lnTo>
                  <a:pt x="130289" y="120065"/>
                </a:lnTo>
                <a:lnTo>
                  <a:pt x="144081" y="76631"/>
                </a:lnTo>
                <a:lnTo>
                  <a:pt x="144889" y="56926"/>
                </a:lnTo>
                <a:lnTo>
                  <a:pt x="143914" y="45416"/>
                </a:lnTo>
                <a:lnTo>
                  <a:pt x="133134" y="6730"/>
                </a:lnTo>
                <a:lnTo>
                  <a:pt x="127025" y="4864"/>
                </a:lnTo>
                <a:lnTo>
                  <a:pt x="122567" y="4737"/>
                </a:lnTo>
                <a:close/>
              </a:path>
            </a:pathLst>
          </a:custGeom>
          <a:solidFill>
            <a:srgbClr val="FFFFFF"/>
          </a:solidFill>
        </p:spPr>
        <p:txBody>
          <a:bodyPr wrap="square" lIns="0" tIns="0" rIns="0" bIns="0" rtlCol="0"/>
          <a:lstStyle/>
          <a:p>
            <a:endParaRPr>
              <a:solidFill>
                <a:schemeClr val="bg1"/>
              </a:solidFill>
            </a:endParaRPr>
          </a:p>
        </p:txBody>
      </p:sp>
      <p:sp>
        <p:nvSpPr>
          <p:cNvPr id="40" name="object 40"/>
          <p:cNvSpPr txBox="1"/>
          <p:nvPr/>
        </p:nvSpPr>
        <p:spPr>
          <a:xfrm>
            <a:off x="5048503" y="2535032"/>
            <a:ext cx="169277" cy="569595"/>
          </a:xfrm>
          <a:prstGeom prst="rect">
            <a:avLst/>
          </a:prstGeom>
        </p:spPr>
        <p:txBody>
          <a:bodyPr vert="vert270" wrap="square" lIns="0" tIns="0" rIns="0" bIns="0" rtlCol="0">
            <a:spAutoFit/>
          </a:bodyPr>
          <a:lstStyle/>
          <a:p>
            <a:pPr marL="12700">
              <a:lnSpc>
                <a:spcPct val="100000"/>
              </a:lnSpc>
            </a:pPr>
            <a:r>
              <a:rPr sz="1100" b="1" dirty="0">
                <a:solidFill>
                  <a:schemeClr val="bg1"/>
                </a:solidFill>
                <a:latin typeface="Calibri"/>
                <a:cs typeface="Calibri"/>
              </a:rPr>
              <a:t>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41" name="object 41"/>
          <p:cNvSpPr/>
          <p:nvPr/>
        </p:nvSpPr>
        <p:spPr>
          <a:xfrm>
            <a:off x="2743200" y="705751"/>
            <a:ext cx="2922905" cy="285115"/>
          </a:xfrm>
          <a:custGeom>
            <a:avLst/>
            <a:gdLst/>
            <a:ahLst/>
            <a:cxnLst/>
            <a:rect l="l" t="t" r="r" b="b"/>
            <a:pathLst>
              <a:path w="2922904" h="285115">
                <a:moveTo>
                  <a:pt x="0" y="0"/>
                </a:moveTo>
                <a:lnTo>
                  <a:pt x="2922308" y="0"/>
                </a:lnTo>
                <a:lnTo>
                  <a:pt x="2922308" y="284848"/>
                </a:lnTo>
                <a:lnTo>
                  <a:pt x="0" y="284848"/>
                </a:lnTo>
                <a:lnTo>
                  <a:pt x="0" y="0"/>
                </a:lnTo>
                <a:close/>
              </a:path>
            </a:pathLst>
          </a:custGeom>
          <a:solidFill>
            <a:srgbClr val="4F81BD"/>
          </a:solidFill>
        </p:spPr>
        <p:txBody>
          <a:bodyPr wrap="square" lIns="0" tIns="0" rIns="0" bIns="0" rtlCol="0"/>
          <a:lstStyle/>
          <a:p>
            <a:endParaRPr>
              <a:solidFill>
                <a:schemeClr val="bg1"/>
              </a:solidFill>
            </a:endParaRPr>
          </a:p>
        </p:txBody>
      </p:sp>
      <p:sp>
        <p:nvSpPr>
          <p:cNvPr id="42" name="object 42"/>
          <p:cNvSpPr txBox="1"/>
          <p:nvPr/>
        </p:nvSpPr>
        <p:spPr>
          <a:xfrm>
            <a:off x="2743200" y="705751"/>
            <a:ext cx="2922905" cy="285115"/>
          </a:xfrm>
          <a:prstGeom prst="rect">
            <a:avLst/>
          </a:prstGeom>
          <a:solidFill>
            <a:srgbClr val="4F81BD"/>
          </a:solidFill>
          <a:ln w="25400">
            <a:solidFill>
              <a:srgbClr val="385D8A"/>
            </a:solidFill>
          </a:ln>
        </p:spPr>
        <p:txBody>
          <a:bodyPr vert="horz" wrap="square" lIns="0" tIns="0" rIns="0" bIns="0" rtlCol="0">
            <a:spAutoFit/>
          </a:bodyPr>
          <a:lstStyle/>
          <a:p>
            <a:pPr marL="112395">
              <a:lnSpc>
                <a:spcPct val="100000"/>
              </a:lnSpc>
            </a:pPr>
            <a:r>
              <a:rPr sz="1800" spc="-15" dirty="0">
                <a:solidFill>
                  <a:schemeClr val="bg1"/>
                </a:solidFill>
                <a:latin typeface="Calibri"/>
                <a:cs typeface="Calibri"/>
              </a:rPr>
              <a:t>N</a:t>
            </a:r>
            <a:r>
              <a:rPr sz="1800" spc="-10" dirty="0">
                <a:solidFill>
                  <a:schemeClr val="bg1"/>
                </a:solidFill>
                <a:latin typeface="Calibri"/>
                <a:cs typeface="Calibri"/>
              </a:rPr>
              <a:t>H</a:t>
            </a:r>
            <a:r>
              <a:rPr sz="1800" spc="-5" dirty="0">
                <a:solidFill>
                  <a:schemeClr val="bg1"/>
                </a:solidFill>
                <a:latin typeface="Calibri"/>
                <a:cs typeface="Calibri"/>
              </a:rPr>
              <a:t>D</a:t>
            </a:r>
            <a:r>
              <a:rPr sz="1800" spc="-20" dirty="0">
                <a:solidFill>
                  <a:schemeClr val="bg1"/>
                </a:solidFill>
                <a:latin typeface="Calibri"/>
                <a:cs typeface="Calibri"/>
              </a:rPr>
              <a:t>P</a:t>
            </a:r>
            <a:r>
              <a:rPr sz="1800" spc="-10" dirty="0">
                <a:solidFill>
                  <a:schemeClr val="bg1"/>
                </a:solidFill>
                <a:latin typeface="Calibri"/>
                <a:cs typeface="Calibri"/>
              </a:rPr>
              <a:t>l</a:t>
            </a:r>
            <a:r>
              <a:rPr sz="1800" dirty="0">
                <a:solidFill>
                  <a:schemeClr val="bg1"/>
                </a:solidFill>
                <a:latin typeface="Calibri"/>
                <a:cs typeface="Calibri"/>
              </a:rPr>
              <a:t>us</a:t>
            </a:r>
            <a:r>
              <a:rPr sz="1800" spc="25" dirty="0">
                <a:solidFill>
                  <a:schemeClr val="bg1"/>
                </a:solidFill>
                <a:latin typeface="Calibri"/>
                <a:cs typeface="Calibri"/>
              </a:rPr>
              <a:t> </a:t>
            </a:r>
            <a:r>
              <a:rPr sz="1800" spc="-100" dirty="0">
                <a:solidFill>
                  <a:schemeClr val="bg1"/>
                </a:solidFill>
                <a:latin typeface="Calibri"/>
                <a:cs typeface="Calibri"/>
              </a:rPr>
              <a:t>V</a:t>
            </a:r>
            <a:r>
              <a:rPr sz="1800" dirty="0">
                <a:solidFill>
                  <a:schemeClr val="bg1"/>
                </a:solidFill>
                <a:latin typeface="Calibri"/>
                <a:cs typeface="Calibri"/>
              </a:rPr>
              <a:t>a</a:t>
            </a:r>
            <a:r>
              <a:rPr sz="1800" spc="-5" dirty="0">
                <a:solidFill>
                  <a:schemeClr val="bg1"/>
                </a:solidFill>
                <a:latin typeface="Calibri"/>
                <a:cs typeface="Calibri"/>
              </a:rPr>
              <a:t>l</a:t>
            </a:r>
            <a:r>
              <a:rPr sz="1800" dirty="0">
                <a:solidFill>
                  <a:schemeClr val="bg1"/>
                </a:solidFill>
                <a:latin typeface="Calibri"/>
                <a:cs typeface="Calibri"/>
              </a:rPr>
              <a:t>u</a:t>
            </a:r>
            <a:r>
              <a:rPr sz="1800" spc="-10" dirty="0">
                <a:solidFill>
                  <a:schemeClr val="bg1"/>
                </a:solidFill>
                <a:latin typeface="Calibri"/>
                <a:cs typeface="Calibri"/>
              </a:rPr>
              <a:t>e</a:t>
            </a:r>
            <a:r>
              <a:rPr sz="1800" spc="15" dirty="0">
                <a:solidFill>
                  <a:schemeClr val="bg1"/>
                </a:solidFill>
                <a:latin typeface="Calibri"/>
                <a:cs typeface="Calibri"/>
              </a:rPr>
              <a:t> </a:t>
            </a:r>
            <a:r>
              <a:rPr sz="1800" dirty="0">
                <a:solidFill>
                  <a:schemeClr val="bg1"/>
                </a:solidFill>
                <a:latin typeface="Calibri"/>
                <a:cs typeface="Calibri"/>
              </a:rPr>
              <a:t>Add</a:t>
            </a:r>
            <a:r>
              <a:rPr sz="1800" spc="-10" dirty="0">
                <a:solidFill>
                  <a:schemeClr val="bg1"/>
                </a:solidFill>
                <a:latin typeface="Calibri"/>
                <a:cs typeface="Calibri"/>
              </a:rPr>
              <a:t>e</a:t>
            </a:r>
            <a:r>
              <a:rPr sz="1800" dirty="0">
                <a:solidFill>
                  <a:schemeClr val="bg1"/>
                </a:solidFill>
                <a:latin typeface="Calibri"/>
                <a:cs typeface="Calibri"/>
              </a:rPr>
              <a:t>d </a:t>
            </a:r>
            <a:r>
              <a:rPr sz="1800" spc="-5" dirty="0">
                <a:solidFill>
                  <a:schemeClr val="bg1"/>
                </a:solidFill>
                <a:latin typeface="Calibri"/>
                <a:cs typeface="Calibri"/>
              </a:rPr>
              <a:t>L</a:t>
            </a:r>
            <a:r>
              <a:rPr sz="1800" spc="-35" dirty="0">
                <a:solidFill>
                  <a:schemeClr val="bg1"/>
                </a:solidFill>
                <a:latin typeface="Calibri"/>
                <a:cs typeface="Calibri"/>
              </a:rPr>
              <a:t>ay</a:t>
            </a:r>
            <a:r>
              <a:rPr sz="1800" spc="-10" dirty="0">
                <a:solidFill>
                  <a:schemeClr val="bg1"/>
                </a:solidFill>
                <a:latin typeface="Calibri"/>
                <a:cs typeface="Calibri"/>
              </a:rPr>
              <a:t>e</a:t>
            </a:r>
            <a:r>
              <a:rPr sz="1800" spc="-50" dirty="0">
                <a:solidFill>
                  <a:schemeClr val="bg1"/>
                </a:solidFill>
                <a:latin typeface="Calibri"/>
                <a:cs typeface="Calibri"/>
              </a:rPr>
              <a:t>r</a:t>
            </a:r>
            <a:r>
              <a:rPr sz="1800" dirty="0">
                <a:solidFill>
                  <a:schemeClr val="bg1"/>
                </a:solidFill>
                <a:latin typeface="Calibri"/>
                <a:cs typeface="Calibri"/>
              </a:rPr>
              <a:t>s</a:t>
            </a:r>
            <a:endParaRPr sz="1800">
              <a:solidFill>
                <a:schemeClr val="bg1"/>
              </a:solidFill>
              <a:latin typeface="Calibri"/>
              <a:cs typeface="Calibri"/>
            </a:endParaRPr>
          </a:p>
        </p:txBody>
      </p:sp>
      <p:sp>
        <p:nvSpPr>
          <p:cNvPr id="43" name="object 43"/>
          <p:cNvSpPr/>
          <p:nvPr/>
        </p:nvSpPr>
        <p:spPr>
          <a:xfrm>
            <a:off x="133350" y="199059"/>
            <a:ext cx="1619249" cy="2236558"/>
          </a:xfrm>
          <a:prstGeom prst="rect">
            <a:avLst/>
          </a:prstGeom>
          <a:blipFill>
            <a:blip r:embed="rId11" cstate="print"/>
            <a:stretch>
              <a:fillRect/>
            </a:stretch>
          </a:blipFill>
        </p:spPr>
        <p:txBody>
          <a:bodyPr wrap="square" lIns="0" tIns="0" rIns="0" bIns="0" rtlCol="0"/>
          <a:lstStyle/>
          <a:p>
            <a:endParaRPr/>
          </a:p>
        </p:txBody>
      </p:sp>
      <p:sp>
        <p:nvSpPr>
          <p:cNvPr id="44" name="object 44"/>
          <p:cNvSpPr/>
          <p:nvPr/>
        </p:nvSpPr>
        <p:spPr>
          <a:xfrm>
            <a:off x="199059" y="1670138"/>
            <a:ext cx="304794" cy="294402"/>
          </a:xfrm>
          <a:prstGeom prst="rect">
            <a:avLst/>
          </a:prstGeom>
          <a:blipFill>
            <a:blip r:embed="rId12" cstate="print"/>
            <a:stretch>
              <a:fillRect/>
            </a:stretch>
          </a:blipFill>
        </p:spPr>
        <p:txBody>
          <a:bodyPr wrap="square" lIns="0" tIns="0" rIns="0" bIns="0" rtlCol="0"/>
          <a:lstStyle/>
          <a:p>
            <a:endParaRPr/>
          </a:p>
        </p:txBody>
      </p:sp>
      <p:sp>
        <p:nvSpPr>
          <p:cNvPr id="45" name="object 45"/>
          <p:cNvSpPr/>
          <p:nvPr/>
        </p:nvSpPr>
        <p:spPr>
          <a:xfrm>
            <a:off x="502462" y="1708785"/>
            <a:ext cx="1250315" cy="261620"/>
          </a:xfrm>
          <a:custGeom>
            <a:avLst/>
            <a:gdLst/>
            <a:ahLst/>
            <a:cxnLst/>
            <a:rect l="l" t="t" r="r" b="b"/>
            <a:pathLst>
              <a:path w="1250314" h="261619">
                <a:moveTo>
                  <a:pt x="0" y="0"/>
                </a:moveTo>
                <a:lnTo>
                  <a:pt x="1250137" y="0"/>
                </a:lnTo>
                <a:lnTo>
                  <a:pt x="1250137" y="261607"/>
                </a:lnTo>
                <a:lnTo>
                  <a:pt x="0" y="261607"/>
                </a:lnTo>
                <a:lnTo>
                  <a:pt x="0" y="0"/>
                </a:lnTo>
                <a:close/>
              </a:path>
            </a:pathLst>
          </a:custGeom>
          <a:solidFill>
            <a:srgbClr val="FFFFFF"/>
          </a:solidFill>
        </p:spPr>
        <p:txBody>
          <a:bodyPr wrap="square" lIns="0" tIns="0" rIns="0" bIns="0" rtlCol="0"/>
          <a:lstStyle/>
          <a:p>
            <a:endParaRPr/>
          </a:p>
        </p:txBody>
      </p:sp>
      <p:sp>
        <p:nvSpPr>
          <p:cNvPr id="46" name="object 46"/>
          <p:cNvSpPr txBox="1"/>
          <p:nvPr/>
        </p:nvSpPr>
        <p:spPr>
          <a:xfrm>
            <a:off x="581205" y="1766185"/>
            <a:ext cx="372745" cy="160020"/>
          </a:xfrm>
          <a:prstGeom prst="rect">
            <a:avLst/>
          </a:prstGeom>
        </p:spPr>
        <p:txBody>
          <a:bodyPr vert="horz" wrap="square" lIns="0" tIns="0" rIns="0" bIns="0" rtlCol="0">
            <a:spAutoFit/>
          </a:bodyPr>
          <a:lstStyle/>
          <a:p>
            <a:pPr marL="12700">
              <a:lnSpc>
                <a:spcPct val="100000"/>
              </a:lnSpc>
            </a:pPr>
            <a:r>
              <a:rPr sz="1050" dirty="0">
                <a:latin typeface="Calibri"/>
                <a:cs typeface="Calibri"/>
              </a:rPr>
              <a:t>R</a:t>
            </a:r>
            <a:r>
              <a:rPr sz="1050" spc="-5" dirty="0">
                <a:latin typeface="Calibri"/>
                <a:cs typeface="Calibri"/>
              </a:rPr>
              <a:t>a</a:t>
            </a:r>
            <a:r>
              <a:rPr sz="1050" spc="-10" dirty="0">
                <a:latin typeface="Calibri"/>
                <a:cs typeface="Calibri"/>
              </a:rPr>
              <a:t>st</a:t>
            </a:r>
            <a:r>
              <a:rPr sz="1050" dirty="0">
                <a:latin typeface="Calibri"/>
                <a:cs typeface="Calibri"/>
              </a:rPr>
              <a:t>er</a:t>
            </a:r>
            <a:endParaRPr sz="1050">
              <a:latin typeface="Calibri"/>
              <a:cs typeface="Calibri"/>
            </a:endParaRPr>
          </a:p>
        </p:txBody>
      </p:sp>
      <p:sp>
        <p:nvSpPr>
          <p:cNvPr id="47" name="object 47"/>
          <p:cNvSpPr/>
          <p:nvPr/>
        </p:nvSpPr>
        <p:spPr>
          <a:xfrm>
            <a:off x="7062723" y="3719864"/>
            <a:ext cx="160020" cy="161925"/>
          </a:xfrm>
          <a:custGeom>
            <a:avLst/>
            <a:gdLst/>
            <a:ahLst/>
            <a:cxnLst/>
            <a:rect l="l" t="t" r="r" b="b"/>
            <a:pathLst>
              <a:path w="160020" h="161925">
                <a:moveTo>
                  <a:pt x="12331" y="51981"/>
                </a:moveTo>
                <a:lnTo>
                  <a:pt x="0" y="59232"/>
                </a:lnTo>
                <a:lnTo>
                  <a:pt x="103" y="61328"/>
                </a:lnTo>
                <a:lnTo>
                  <a:pt x="8839" y="99822"/>
                </a:lnTo>
                <a:lnTo>
                  <a:pt x="29578" y="134480"/>
                </a:lnTo>
                <a:lnTo>
                  <a:pt x="60769" y="160985"/>
                </a:lnTo>
                <a:lnTo>
                  <a:pt x="61061" y="161188"/>
                </a:lnTo>
                <a:lnTo>
                  <a:pt x="73736" y="153809"/>
                </a:lnTo>
                <a:lnTo>
                  <a:pt x="73723" y="153301"/>
                </a:lnTo>
                <a:lnTo>
                  <a:pt x="73190" y="152400"/>
                </a:lnTo>
                <a:lnTo>
                  <a:pt x="72745" y="151942"/>
                </a:lnTo>
                <a:lnTo>
                  <a:pt x="64496" y="145363"/>
                </a:lnTo>
                <a:lnTo>
                  <a:pt x="55734" y="137167"/>
                </a:lnTo>
                <a:lnTo>
                  <a:pt x="29651" y="102858"/>
                </a:lnTo>
                <a:lnTo>
                  <a:pt x="16025" y="66626"/>
                </a:lnTo>
                <a:lnTo>
                  <a:pt x="13652" y="53479"/>
                </a:lnTo>
                <a:lnTo>
                  <a:pt x="13449" y="52959"/>
                </a:lnTo>
                <a:lnTo>
                  <a:pt x="12814" y="52171"/>
                </a:lnTo>
                <a:lnTo>
                  <a:pt x="12331" y="51981"/>
                </a:lnTo>
                <a:close/>
              </a:path>
              <a:path w="160020" h="161925">
                <a:moveTo>
                  <a:pt x="77861" y="53975"/>
                </a:moveTo>
                <a:lnTo>
                  <a:pt x="56934" y="53975"/>
                </a:lnTo>
                <a:lnTo>
                  <a:pt x="86613" y="103390"/>
                </a:lnTo>
                <a:lnTo>
                  <a:pt x="72110" y="112102"/>
                </a:lnTo>
                <a:lnTo>
                  <a:pt x="71856" y="112395"/>
                </a:lnTo>
                <a:lnTo>
                  <a:pt x="71577" y="113157"/>
                </a:lnTo>
                <a:lnTo>
                  <a:pt x="71666" y="114846"/>
                </a:lnTo>
                <a:lnTo>
                  <a:pt x="78168" y="124002"/>
                </a:lnTo>
                <a:lnTo>
                  <a:pt x="79298" y="123990"/>
                </a:lnTo>
                <a:lnTo>
                  <a:pt x="121881" y="98425"/>
                </a:lnTo>
                <a:lnTo>
                  <a:pt x="122135" y="98145"/>
                </a:lnTo>
                <a:lnTo>
                  <a:pt x="122440" y="97421"/>
                </a:lnTo>
                <a:lnTo>
                  <a:pt x="122389" y="95796"/>
                </a:lnTo>
                <a:lnTo>
                  <a:pt x="122186" y="95084"/>
                </a:lnTo>
                <a:lnTo>
                  <a:pt x="121804" y="94157"/>
                </a:lnTo>
                <a:lnTo>
                  <a:pt x="101980" y="94157"/>
                </a:lnTo>
                <a:lnTo>
                  <a:pt x="77861" y="53975"/>
                </a:lnTo>
                <a:close/>
              </a:path>
              <a:path w="160020" h="161925">
                <a:moveTo>
                  <a:pt x="97586" y="0"/>
                </a:moveTo>
                <a:lnTo>
                  <a:pt x="86398" y="7988"/>
                </a:lnTo>
                <a:lnTo>
                  <a:pt x="86804" y="8915"/>
                </a:lnTo>
                <a:lnTo>
                  <a:pt x="87147" y="9347"/>
                </a:lnTo>
                <a:lnTo>
                  <a:pt x="95386" y="15737"/>
                </a:lnTo>
                <a:lnTo>
                  <a:pt x="104138" y="23838"/>
                </a:lnTo>
                <a:lnTo>
                  <a:pt x="130260" y="58280"/>
                </a:lnTo>
                <a:lnTo>
                  <a:pt x="143829" y="94498"/>
                </a:lnTo>
                <a:lnTo>
                  <a:pt x="146278" y="107784"/>
                </a:lnTo>
                <a:lnTo>
                  <a:pt x="146481" y="108394"/>
                </a:lnTo>
                <a:lnTo>
                  <a:pt x="147027" y="109296"/>
                </a:lnTo>
                <a:lnTo>
                  <a:pt x="147472" y="109550"/>
                </a:lnTo>
                <a:lnTo>
                  <a:pt x="148704" y="109651"/>
                </a:lnTo>
                <a:lnTo>
                  <a:pt x="149504" y="109499"/>
                </a:lnTo>
                <a:lnTo>
                  <a:pt x="159943" y="102146"/>
                </a:lnTo>
                <a:lnTo>
                  <a:pt x="159856" y="99822"/>
                </a:lnTo>
                <a:lnTo>
                  <a:pt x="151099" y="61328"/>
                </a:lnTo>
                <a:lnTo>
                  <a:pt x="129613" y="26440"/>
                </a:lnTo>
                <a:lnTo>
                  <a:pt x="99161" y="190"/>
                </a:lnTo>
                <a:lnTo>
                  <a:pt x="97586" y="0"/>
                </a:lnTo>
                <a:close/>
              </a:path>
              <a:path w="160020" h="161925">
                <a:moveTo>
                  <a:pt x="115950" y="86512"/>
                </a:moveTo>
                <a:lnTo>
                  <a:pt x="114719" y="86512"/>
                </a:lnTo>
                <a:lnTo>
                  <a:pt x="101980" y="94157"/>
                </a:lnTo>
                <a:lnTo>
                  <a:pt x="121804" y="94157"/>
                </a:lnTo>
                <a:lnTo>
                  <a:pt x="121500" y="93421"/>
                </a:lnTo>
                <a:lnTo>
                  <a:pt x="115950" y="86512"/>
                </a:lnTo>
                <a:close/>
              </a:path>
              <a:path w="160020" h="161925">
                <a:moveTo>
                  <a:pt x="63258" y="30543"/>
                </a:moveTo>
                <a:lnTo>
                  <a:pt x="62826" y="30543"/>
                </a:lnTo>
                <a:lnTo>
                  <a:pt x="61721" y="30835"/>
                </a:lnTo>
                <a:lnTo>
                  <a:pt x="50126" y="38506"/>
                </a:lnTo>
                <a:lnTo>
                  <a:pt x="39865" y="59461"/>
                </a:lnTo>
                <a:lnTo>
                  <a:pt x="39674" y="59982"/>
                </a:lnTo>
                <a:lnTo>
                  <a:pt x="39446" y="61328"/>
                </a:lnTo>
                <a:lnTo>
                  <a:pt x="39649" y="62382"/>
                </a:lnTo>
                <a:lnTo>
                  <a:pt x="46024" y="70764"/>
                </a:lnTo>
                <a:lnTo>
                  <a:pt x="46545" y="70612"/>
                </a:lnTo>
                <a:lnTo>
                  <a:pt x="47561" y="69735"/>
                </a:lnTo>
                <a:lnTo>
                  <a:pt x="48132" y="69024"/>
                </a:lnTo>
                <a:lnTo>
                  <a:pt x="48780" y="68059"/>
                </a:lnTo>
                <a:lnTo>
                  <a:pt x="56934" y="53975"/>
                </a:lnTo>
                <a:lnTo>
                  <a:pt x="77861" y="53975"/>
                </a:lnTo>
                <a:lnTo>
                  <a:pt x="64109" y="31064"/>
                </a:lnTo>
                <a:lnTo>
                  <a:pt x="63842" y="30822"/>
                </a:lnTo>
                <a:lnTo>
                  <a:pt x="63258" y="30543"/>
                </a:lnTo>
                <a:close/>
              </a:path>
            </a:pathLst>
          </a:custGeom>
          <a:solidFill>
            <a:srgbClr val="FFFFFF"/>
          </a:solidFill>
        </p:spPr>
        <p:txBody>
          <a:bodyPr wrap="square" lIns="0" tIns="0" rIns="0" bIns="0" rtlCol="0"/>
          <a:lstStyle/>
          <a:p>
            <a:endParaRPr>
              <a:solidFill>
                <a:schemeClr val="bg1"/>
              </a:solidFill>
            </a:endParaRPr>
          </a:p>
        </p:txBody>
      </p:sp>
      <p:sp>
        <p:nvSpPr>
          <p:cNvPr id="48" name="object 48"/>
          <p:cNvSpPr/>
          <p:nvPr/>
        </p:nvSpPr>
        <p:spPr>
          <a:xfrm>
            <a:off x="7557327" y="2057646"/>
            <a:ext cx="74295" cy="109855"/>
          </a:xfrm>
          <a:custGeom>
            <a:avLst/>
            <a:gdLst/>
            <a:ahLst/>
            <a:cxnLst/>
            <a:rect l="l" t="t" r="r" b="b"/>
            <a:pathLst>
              <a:path w="74295" h="109855">
                <a:moveTo>
                  <a:pt x="62839" y="0"/>
                </a:moveTo>
                <a:lnTo>
                  <a:pt x="61480" y="38"/>
                </a:lnTo>
                <a:lnTo>
                  <a:pt x="61290" y="177"/>
                </a:lnTo>
                <a:lnTo>
                  <a:pt x="56730" y="3022"/>
                </a:lnTo>
                <a:lnTo>
                  <a:pt x="23698" y="34594"/>
                </a:lnTo>
                <a:lnTo>
                  <a:pt x="4102" y="75526"/>
                </a:lnTo>
                <a:lnTo>
                  <a:pt x="0" y="101130"/>
                </a:lnTo>
                <a:lnTo>
                  <a:pt x="12" y="101841"/>
                </a:lnTo>
                <a:lnTo>
                  <a:pt x="11150" y="109372"/>
                </a:lnTo>
                <a:lnTo>
                  <a:pt x="12395" y="109270"/>
                </a:lnTo>
                <a:lnTo>
                  <a:pt x="12839" y="109016"/>
                </a:lnTo>
                <a:lnTo>
                  <a:pt x="13385" y="108115"/>
                </a:lnTo>
                <a:lnTo>
                  <a:pt x="13589" y="107518"/>
                </a:lnTo>
                <a:lnTo>
                  <a:pt x="15561" y="97148"/>
                </a:lnTo>
                <a:lnTo>
                  <a:pt x="18733" y="85578"/>
                </a:lnTo>
                <a:lnTo>
                  <a:pt x="36946" y="46512"/>
                </a:lnTo>
                <a:lnTo>
                  <a:pt x="62658" y="17582"/>
                </a:lnTo>
                <a:lnTo>
                  <a:pt x="73202" y="9359"/>
                </a:lnTo>
                <a:lnTo>
                  <a:pt x="73545" y="8940"/>
                </a:lnTo>
                <a:lnTo>
                  <a:pt x="73952" y="8013"/>
                </a:lnTo>
                <a:lnTo>
                  <a:pt x="73901" y="7492"/>
                </a:lnTo>
                <a:lnTo>
                  <a:pt x="73304" y="6388"/>
                </a:lnTo>
                <a:lnTo>
                  <a:pt x="63944" y="292"/>
                </a:lnTo>
                <a:lnTo>
                  <a:pt x="62839" y="0"/>
                </a:lnTo>
                <a:close/>
              </a:path>
            </a:pathLst>
          </a:custGeom>
          <a:solidFill>
            <a:srgbClr val="FFFFFF"/>
          </a:solidFill>
        </p:spPr>
        <p:txBody>
          <a:bodyPr wrap="square" lIns="0" tIns="0" rIns="0" bIns="0" rtlCol="0"/>
          <a:lstStyle/>
          <a:p>
            <a:endParaRPr>
              <a:solidFill>
                <a:schemeClr val="bg1"/>
              </a:solidFill>
            </a:endParaRPr>
          </a:p>
        </p:txBody>
      </p:sp>
      <p:sp>
        <p:nvSpPr>
          <p:cNvPr id="49" name="object 49"/>
          <p:cNvSpPr/>
          <p:nvPr/>
        </p:nvSpPr>
        <p:spPr>
          <a:xfrm>
            <a:off x="7598199" y="2092303"/>
            <a:ext cx="119380" cy="127000"/>
          </a:xfrm>
          <a:custGeom>
            <a:avLst/>
            <a:gdLst/>
            <a:ahLst/>
            <a:cxnLst/>
            <a:rect l="l" t="t" r="r" b="b"/>
            <a:pathLst>
              <a:path w="119379" h="127000">
                <a:moveTo>
                  <a:pt x="106948" y="17703"/>
                </a:moveTo>
                <a:lnTo>
                  <a:pt x="106453" y="17894"/>
                </a:lnTo>
                <a:lnTo>
                  <a:pt x="105818" y="18681"/>
                </a:lnTo>
                <a:lnTo>
                  <a:pt x="105602" y="19189"/>
                </a:lnTo>
                <a:lnTo>
                  <a:pt x="103806" y="29392"/>
                </a:lnTo>
                <a:lnTo>
                  <a:pt x="100694" y="40975"/>
                </a:lnTo>
                <a:lnTo>
                  <a:pt x="82403" y="80097"/>
                </a:lnTo>
                <a:lnTo>
                  <a:pt x="56651" y="109004"/>
                </a:lnTo>
                <a:lnTo>
                  <a:pt x="46039" y="117360"/>
                </a:lnTo>
                <a:lnTo>
                  <a:pt x="45595" y="117830"/>
                </a:lnTo>
                <a:lnTo>
                  <a:pt x="45049" y="118732"/>
                </a:lnTo>
                <a:lnTo>
                  <a:pt x="45036" y="119240"/>
                </a:lnTo>
                <a:lnTo>
                  <a:pt x="45506" y="120383"/>
                </a:lnTo>
                <a:lnTo>
                  <a:pt x="56961" y="126872"/>
                </a:lnTo>
                <a:lnTo>
                  <a:pt x="57736" y="126707"/>
                </a:lnTo>
                <a:lnTo>
                  <a:pt x="58091" y="126466"/>
                </a:lnTo>
                <a:lnTo>
                  <a:pt x="62587" y="123736"/>
                </a:lnTo>
                <a:lnTo>
                  <a:pt x="95493" y="92189"/>
                </a:lnTo>
                <a:lnTo>
                  <a:pt x="114988" y="50734"/>
                </a:lnTo>
                <a:lnTo>
                  <a:pt x="119305" y="25565"/>
                </a:lnTo>
                <a:lnTo>
                  <a:pt x="119305" y="25298"/>
                </a:lnTo>
                <a:lnTo>
                  <a:pt x="108256" y="17754"/>
                </a:lnTo>
                <a:lnTo>
                  <a:pt x="106948" y="17703"/>
                </a:lnTo>
                <a:close/>
              </a:path>
              <a:path w="119379" h="127000">
                <a:moveTo>
                  <a:pt x="7672" y="53733"/>
                </a:moveTo>
                <a:lnTo>
                  <a:pt x="0" y="64728"/>
                </a:lnTo>
                <a:lnTo>
                  <a:pt x="268" y="65366"/>
                </a:lnTo>
                <a:lnTo>
                  <a:pt x="497" y="65646"/>
                </a:lnTo>
                <a:lnTo>
                  <a:pt x="42953" y="91414"/>
                </a:lnTo>
                <a:lnTo>
                  <a:pt x="44109" y="91439"/>
                </a:lnTo>
                <a:lnTo>
                  <a:pt x="44541" y="91274"/>
                </a:lnTo>
                <a:lnTo>
                  <a:pt x="50738" y="80619"/>
                </a:lnTo>
                <a:lnTo>
                  <a:pt x="50421" y="79832"/>
                </a:lnTo>
                <a:lnTo>
                  <a:pt x="50154" y="79527"/>
                </a:lnTo>
                <a:lnTo>
                  <a:pt x="37467" y="71818"/>
                </a:lnTo>
                <a:lnTo>
                  <a:pt x="43118" y="62509"/>
                </a:lnTo>
                <a:lnTo>
                  <a:pt x="22125" y="62509"/>
                </a:lnTo>
                <a:lnTo>
                  <a:pt x="7672" y="53733"/>
                </a:lnTo>
                <a:close/>
              </a:path>
              <a:path w="119379" h="127000">
                <a:moveTo>
                  <a:pt x="62562" y="0"/>
                </a:moveTo>
                <a:lnTo>
                  <a:pt x="31841" y="10337"/>
                </a:lnTo>
                <a:lnTo>
                  <a:pt x="32107" y="11404"/>
                </a:lnTo>
                <a:lnTo>
                  <a:pt x="52046" y="13233"/>
                </a:lnTo>
                <a:lnTo>
                  <a:pt x="22125" y="62509"/>
                </a:lnTo>
                <a:lnTo>
                  <a:pt x="43118" y="62509"/>
                </a:lnTo>
                <a:lnTo>
                  <a:pt x="75656" y="8915"/>
                </a:lnTo>
                <a:lnTo>
                  <a:pt x="75686" y="7848"/>
                </a:lnTo>
                <a:lnTo>
                  <a:pt x="75529" y="7543"/>
                </a:lnTo>
                <a:lnTo>
                  <a:pt x="63870" y="139"/>
                </a:lnTo>
                <a:lnTo>
                  <a:pt x="62562" y="0"/>
                </a:lnTo>
                <a:close/>
              </a:path>
            </a:pathLst>
          </a:custGeom>
          <a:solidFill>
            <a:srgbClr val="FFFFFF"/>
          </a:solidFill>
        </p:spPr>
        <p:txBody>
          <a:bodyPr wrap="square" lIns="0" tIns="0" rIns="0" bIns="0" rtlCol="0"/>
          <a:lstStyle/>
          <a:p>
            <a:endParaRPr>
              <a:solidFill>
                <a:schemeClr val="bg1"/>
              </a:solidFill>
            </a:endParaRPr>
          </a:p>
        </p:txBody>
      </p:sp>
      <p:sp>
        <p:nvSpPr>
          <p:cNvPr id="50" name="object 50"/>
          <p:cNvSpPr/>
          <p:nvPr/>
        </p:nvSpPr>
        <p:spPr>
          <a:xfrm>
            <a:off x="5498177" y="3848355"/>
            <a:ext cx="85725" cy="102870"/>
          </a:xfrm>
          <a:custGeom>
            <a:avLst/>
            <a:gdLst/>
            <a:ahLst/>
            <a:cxnLst/>
            <a:rect l="l" t="t" r="r" b="b"/>
            <a:pathLst>
              <a:path w="85725" h="102870">
                <a:moveTo>
                  <a:pt x="73723" y="0"/>
                </a:moveTo>
                <a:lnTo>
                  <a:pt x="73480" y="139"/>
                </a:lnTo>
                <a:lnTo>
                  <a:pt x="68630" y="2374"/>
                </a:lnTo>
                <a:lnTo>
                  <a:pt x="63982" y="4838"/>
                </a:lnTo>
                <a:lnTo>
                  <a:pt x="31915" y="29565"/>
                </a:lnTo>
                <a:lnTo>
                  <a:pt x="7353" y="67729"/>
                </a:lnTo>
                <a:lnTo>
                  <a:pt x="0" y="93332"/>
                </a:lnTo>
                <a:lnTo>
                  <a:pt x="228" y="94145"/>
                </a:lnTo>
                <a:lnTo>
                  <a:pt x="11353" y="102247"/>
                </a:lnTo>
                <a:lnTo>
                  <a:pt x="11823" y="102044"/>
                </a:lnTo>
                <a:lnTo>
                  <a:pt x="12484" y="101231"/>
                </a:lnTo>
                <a:lnTo>
                  <a:pt x="12763" y="100647"/>
                </a:lnTo>
                <a:lnTo>
                  <a:pt x="16016" y="90611"/>
                </a:lnTo>
                <a:lnTo>
                  <a:pt x="20612" y="79528"/>
                </a:lnTo>
                <a:lnTo>
                  <a:pt x="43562" y="43050"/>
                </a:lnTo>
                <a:lnTo>
                  <a:pt x="72694" y="17564"/>
                </a:lnTo>
                <a:lnTo>
                  <a:pt x="84175" y="10731"/>
                </a:lnTo>
                <a:lnTo>
                  <a:pt x="84581" y="10350"/>
                </a:lnTo>
                <a:lnTo>
                  <a:pt x="85102" y="9474"/>
                </a:lnTo>
                <a:lnTo>
                  <a:pt x="85115" y="8966"/>
                </a:lnTo>
                <a:lnTo>
                  <a:pt x="84645" y="7785"/>
                </a:lnTo>
                <a:lnTo>
                  <a:pt x="74650" y="12"/>
                </a:lnTo>
                <a:lnTo>
                  <a:pt x="73723" y="0"/>
                </a:lnTo>
                <a:close/>
              </a:path>
            </a:pathLst>
          </a:custGeom>
          <a:solidFill>
            <a:srgbClr val="FFFFFF"/>
          </a:solidFill>
        </p:spPr>
        <p:txBody>
          <a:bodyPr wrap="square" lIns="0" tIns="0" rIns="0" bIns="0" rtlCol="0"/>
          <a:lstStyle/>
          <a:p>
            <a:endParaRPr>
              <a:solidFill>
                <a:schemeClr val="bg1"/>
              </a:solidFill>
            </a:endParaRPr>
          </a:p>
        </p:txBody>
      </p:sp>
      <p:sp>
        <p:nvSpPr>
          <p:cNvPr id="51" name="object 51"/>
          <p:cNvSpPr/>
          <p:nvPr/>
        </p:nvSpPr>
        <p:spPr>
          <a:xfrm>
            <a:off x="5538990" y="3885782"/>
            <a:ext cx="123825" cy="127635"/>
          </a:xfrm>
          <a:custGeom>
            <a:avLst/>
            <a:gdLst/>
            <a:ahLst/>
            <a:cxnLst/>
            <a:rect l="l" t="t" r="r" b="b"/>
            <a:pathLst>
              <a:path w="123825" h="127635">
                <a:moveTo>
                  <a:pt x="111518" y="25412"/>
                </a:moveTo>
                <a:lnTo>
                  <a:pt x="110782" y="26123"/>
                </a:lnTo>
                <a:lnTo>
                  <a:pt x="110502" y="26593"/>
                </a:lnTo>
                <a:lnTo>
                  <a:pt x="107445" y="36491"/>
                </a:lnTo>
                <a:lnTo>
                  <a:pt x="102910" y="47591"/>
                </a:lnTo>
                <a:lnTo>
                  <a:pt x="79870" y="84120"/>
                </a:lnTo>
                <a:lnTo>
                  <a:pt x="50708" y="109584"/>
                </a:lnTo>
                <a:lnTo>
                  <a:pt x="39128" y="116547"/>
                </a:lnTo>
                <a:lnTo>
                  <a:pt x="38633" y="116954"/>
                </a:lnTo>
                <a:lnTo>
                  <a:pt x="37973" y="117779"/>
                </a:lnTo>
                <a:lnTo>
                  <a:pt x="37896" y="118287"/>
                </a:lnTo>
                <a:lnTo>
                  <a:pt x="38227" y="119481"/>
                </a:lnTo>
                <a:lnTo>
                  <a:pt x="48361" y="127330"/>
                </a:lnTo>
                <a:lnTo>
                  <a:pt x="49568" y="127292"/>
                </a:lnTo>
                <a:lnTo>
                  <a:pt x="49872" y="127127"/>
                </a:lnTo>
                <a:lnTo>
                  <a:pt x="54762" y="124942"/>
                </a:lnTo>
                <a:lnTo>
                  <a:pt x="91338" y="97751"/>
                </a:lnTo>
                <a:lnTo>
                  <a:pt x="115860" y="59063"/>
                </a:lnTo>
                <a:lnTo>
                  <a:pt x="123317" y="34086"/>
                </a:lnTo>
                <a:lnTo>
                  <a:pt x="123151" y="33489"/>
                </a:lnTo>
                <a:lnTo>
                  <a:pt x="113309" y="25501"/>
                </a:lnTo>
                <a:lnTo>
                  <a:pt x="111518" y="25412"/>
                </a:lnTo>
                <a:close/>
              </a:path>
              <a:path w="123825" h="127635">
                <a:moveTo>
                  <a:pt x="7848" y="48488"/>
                </a:moveTo>
                <a:lnTo>
                  <a:pt x="0" y="58483"/>
                </a:lnTo>
                <a:lnTo>
                  <a:pt x="215" y="59232"/>
                </a:lnTo>
                <a:lnTo>
                  <a:pt x="419" y="59537"/>
                </a:lnTo>
                <a:lnTo>
                  <a:pt x="39306" y="90411"/>
                </a:lnTo>
                <a:lnTo>
                  <a:pt x="39662" y="90551"/>
                </a:lnTo>
                <a:lnTo>
                  <a:pt x="40906" y="90474"/>
                </a:lnTo>
                <a:lnTo>
                  <a:pt x="48387" y="80683"/>
                </a:lnTo>
                <a:lnTo>
                  <a:pt x="48171" y="79857"/>
                </a:lnTo>
                <a:lnTo>
                  <a:pt x="47955" y="79527"/>
                </a:lnTo>
                <a:lnTo>
                  <a:pt x="36309" y="70294"/>
                </a:lnTo>
                <a:lnTo>
                  <a:pt x="45160" y="59143"/>
                </a:lnTo>
                <a:lnTo>
                  <a:pt x="22263" y="59143"/>
                </a:lnTo>
                <a:lnTo>
                  <a:pt x="9017" y="48628"/>
                </a:lnTo>
                <a:lnTo>
                  <a:pt x="7848" y="48488"/>
                </a:lnTo>
                <a:close/>
              </a:path>
              <a:path w="123825" h="127635">
                <a:moveTo>
                  <a:pt x="47625" y="0"/>
                </a:moveTo>
                <a:lnTo>
                  <a:pt x="38430" y="8585"/>
                </a:lnTo>
                <a:lnTo>
                  <a:pt x="38557" y="9677"/>
                </a:lnTo>
                <a:lnTo>
                  <a:pt x="58102" y="13995"/>
                </a:lnTo>
                <a:lnTo>
                  <a:pt x="22263" y="59143"/>
                </a:lnTo>
                <a:lnTo>
                  <a:pt x="45160" y="59143"/>
                </a:lnTo>
                <a:lnTo>
                  <a:pt x="82067" y="12649"/>
                </a:lnTo>
                <a:lnTo>
                  <a:pt x="82219" y="12331"/>
                </a:lnTo>
                <a:lnTo>
                  <a:pt x="82270" y="11671"/>
                </a:lnTo>
                <a:lnTo>
                  <a:pt x="82118" y="11277"/>
                </a:lnTo>
                <a:lnTo>
                  <a:pt x="70192" y="2171"/>
                </a:lnTo>
                <a:lnTo>
                  <a:pt x="47625" y="0"/>
                </a:lnTo>
                <a:close/>
              </a:path>
            </a:pathLst>
          </a:custGeom>
          <a:solidFill>
            <a:srgbClr val="FFFFFF"/>
          </a:solidFill>
        </p:spPr>
        <p:txBody>
          <a:bodyPr wrap="square" lIns="0" tIns="0" rIns="0" bIns="0" rtlCol="0"/>
          <a:lstStyle/>
          <a:p>
            <a:endParaRPr>
              <a:solidFill>
                <a:schemeClr val="bg1"/>
              </a:solidFill>
            </a:endParaRPr>
          </a:p>
        </p:txBody>
      </p:sp>
      <p:sp>
        <p:nvSpPr>
          <p:cNvPr id="52" name="object 52"/>
          <p:cNvSpPr/>
          <p:nvPr/>
        </p:nvSpPr>
        <p:spPr>
          <a:xfrm>
            <a:off x="4869827" y="3483009"/>
            <a:ext cx="75565" cy="109220"/>
          </a:xfrm>
          <a:custGeom>
            <a:avLst/>
            <a:gdLst/>
            <a:ahLst/>
            <a:cxnLst/>
            <a:rect l="l" t="t" r="r" b="b"/>
            <a:pathLst>
              <a:path w="75564" h="109220">
                <a:moveTo>
                  <a:pt x="64211" y="0"/>
                </a:moveTo>
                <a:lnTo>
                  <a:pt x="62852" y="25"/>
                </a:lnTo>
                <a:lnTo>
                  <a:pt x="62649" y="165"/>
                </a:lnTo>
                <a:lnTo>
                  <a:pt x="58051" y="2946"/>
                </a:lnTo>
                <a:lnTo>
                  <a:pt x="24599" y="34061"/>
                </a:lnTo>
                <a:lnTo>
                  <a:pt x="4457" y="74726"/>
                </a:lnTo>
                <a:lnTo>
                  <a:pt x="0" y="100279"/>
                </a:lnTo>
                <a:lnTo>
                  <a:pt x="0" y="100990"/>
                </a:lnTo>
                <a:lnTo>
                  <a:pt x="11036" y="108661"/>
                </a:lnTo>
                <a:lnTo>
                  <a:pt x="12280" y="108584"/>
                </a:lnTo>
                <a:lnTo>
                  <a:pt x="12725" y="108330"/>
                </a:lnTo>
                <a:lnTo>
                  <a:pt x="13284" y="107441"/>
                </a:lnTo>
                <a:lnTo>
                  <a:pt x="13500" y="106845"/>
                </a:lnTo>
                <a:lnTo>
                  <a:pt x="15614" y="96499"/>
                </a:lnTo>
                <a:lnTo>
                  <a:pt x="18942" y="84969"/>
                </a:lnTo>
                <a:lnTo>
                  <a:pt x="37683" y="46163"/>
                </a:lnTo>
                <a:lnTo>
                  <a:pt x="63784" y="17589"/>
                </a:lnTo>
                <a:lnTo>
                  <a:pt x="74434" y="9512"/>
                </a:lnTo>
                <a:lnTo>
                  <a:pt x="74790" y="9093"/>
                </a:lnTo>
                <a:lnTo>
                  <a:pt x="75209" y="8166"/>
                </a:lnTo>
                <a:lnTo>
                  <a:pt x="75171" y="7658"/>
                </a:lnTo>
                <a:lnTo>
                  <a:pt x="74574" y="6527"/>
                </a:lnTo>
                <a:lnTo>
                  <a:pt x="65303" y="317"/>
                </a:lnTo>
                <a:lnTo>
                  <a:pt x="64211" y="0"/>
                </a:lnTo>
                <a:close/>
              </a:path>
            </a:pathLst>
          </a:custGeom>
          <a:solidFill>
            <a:srgbClr val="FFFFFF"/>
          </a:solidFill>
        </p:spPr>
        <p:txBody>
          <a:bodyPr wrap="square" lIns="0" tIns="0" rIns="0" bIns="0" rtlCol="0"/>
          <a:lstStyle/>
          <a:p>
            <a:endParaRPr>
              <a:solidFill>
                <a:schemeClr val="bg1"/>
              </a:solidFill>
            </a:endParaRPr>
          </a:p>
        </p:txBody>
      </p:sp>
      <p:sp>
        <p:nvSpPr>
          <p:cNvPr id="53" name="object 53"/>
          <p:cNvSpPr/>
          <p:nvPr/>
        </p:nvSpPr>
        <p:spPr>
          <a:xfrm>
            <a:off x="4910682" y="3518225"/>
            <a:ext cx="120014" cy="127000"/>
          </a:xfrm>
          <a:custGeom>
            <a:avLst/>
            <a:gdLst/>
            <a:ahLst/>
            <a:cxnLst/>
            <a:rect l="l" t="t" r="r" b="b"/>
            <a:pathLst>
              <a:path w="120014" h="127000">
                <a:moveTo>
                  <a:pt x="107607" y="18300"/>
                </a:moveTo>
                <a:lnTo>
                  <a:pt x="107124" y="18491"/>
                </a:lnTo>
                <a:lnTo>
                  <a:pt x="106476" y="19265"/>
                </a:lnTo>
                <a:lnTo>
                  <a:pt x="106248" y="19773"/>
                </a:lnTo>
                <a:lnTo>
                  <a:pt x="104313" y="29939"/>
                </a:lnTo>
                <a:lnTo>
                  <a:pt x="101046" y="41476"/>
                </a:lnTo>
                <a:lnTo>
                  <a:pt x="82160" y="80441"/>
                </a:lnTo>
                <a:lnTo>
                  <a:pt x="56082" y="108908"/>
                </a:lnTo>
                <a:lnTo>
                  <a:pt x="45351" y="117119"/>
                </a:lnTo>
                <a:lnTo>
                  <a:pt x="44907" y="117589"/>
                </a:lnTo>
                <a:lnTo>
                  <a:pt x="44348" y="118478"/>
                </a:lnTo>
                <a:lnTo>
                  <a:pt x="44323" y="118986"/>
                </a:lnTo>
                <a:lnTo>
                  <a:pt x="44780" y="120141"/>
                </a:lnTo>
                <a:lnTo>
                  <a:pt x="56146" y="126771"/>
                </a:lnTo>
                <a:lnTo>
                  <a:pt x="56921" y="126631"/>
                </a:lnTo>
                <a:lnTo>
                  <a:pt x="57213" y="126428"/>
                </a:lnTo>
                <a:lnTo>
                  <a:pt x="61823" y="123710"/>
                </a:lnTo>
                <a:lnTo>
                  <a:pt x="95135" y="92621"/>
                </a:lnTo>
                <a:lnTo>
                  <a:pt x="115194" y="51437"/>
                </a:lnTo>
                <a:lnTo>
                  <a:pt x="119862" y="26327"/>
                </a:lnTo>
                <a:lnTo>
                  <a:pt x="119811" y="25780"/>
                </a:lnTo>
                <a:lnTo>
                  <a:pt x="108915" y="18364"/>
                </a:lnTo>
                <a:lnTo>
                  <a:pt x="107607" y="18300"/>
                </a:lnTo>
                <a:close/>
              </a:path>
              <a:path w="120014" h="127000">
                <a:moveTo>
                  <a:pt x="7861" y="52984"/>
                </a:moveTo>
                <a:lnTo>
                  <a:pt x="6667" y="52984"/>
                </a:lnTo>
                <a:lnTo>
                  <a:pt x="6223" y="53174"/>
                </a:lnTo>
                <a:lnTo>
                  <a:pt x="0" y="63779"/>
                </a:lnTo>
                <a:lnTo>
                  <a:pt x="292" y="64515"/>
                </a:lnTo>
                <a:lnTo>
                  <a:pt x="520" y="64795"/>
                </a:lnTo>
                <a:lnTo>
                  <a:pt x="42621" y="91135"/>
                </a:lnTo>
                <a:lnTo>
                  <a:pt x="43776" y="91185"/>
                </a:lnTo>
                <a:lnTo>
                  <a:pt x="44208" y="91008"/>
                </a:lnTo>
                <a:lnTo>
                  <a:pt x="50523" y="80355"/>
                </a:lnTo>
                <a:lnTo>
                  <a:pt x="50241" y="79654"/>
                </a:lnTo>
                <a:lnTo>
                  <a:pt x="49987" y="79349"/>
                </a:lnTo>
                <a:lnTo>
                  <a:pt x="37401" y="71475"/>
                </a:lnTo>
                <a:lnTo>
                  <a:pt x="43361" y="61950"/>
                </a:lnTo>
                <a:lnTo>
                  <a:pt x="22186" y="61950"/>
                </a:lnTo>
                <a:lnTo>
                  <a:pt x="7861" y="52984"/>
                </a:lnTo>
                <a:close/>
              </a:path>
              <a:path w="120014" h="127000">
                <a:moveTo>
                  <a:pt x="63461" y="0"/>
                </a:moveTo>
                <a:lnTo>
                  <a:pt x="32613" y="9918"/>
                </a:lnTo>
                <a:lnTo>
                  <a:pt x="32867" y="10985"/>
                </a:lnTo>
                <a:lnTo>
                  <a:pt x="52768" y="13093"/>
                </a:lnTo>
                <a:lnTo>
                  <a:pt x="22186" y="61950"/>
                </a:lnTo>
                <a:lnTo>
                  <a:pt x="43361" y="61950"/>
                </a:lnTo>
                <a:lnTo>
                  <a:pt x="76441" y="9080"/>
                </a:lnTo>
                <a:lnTo>
                  <a:pt x="76517" y="8089"/>
                </a:lnTo>
                <a:lnTo>
                  <a:pt x="76327" y="7708"/>
                </a:lnTo>
                <a:lnTo>
                  <a:pt x="64782" y="165"/>
                </a:lnTo>
                <a:lnTo>
                  <a:pt x="63461" y="0"/>
                </a:lnTo>
                <a:close/>
              </a:path>
            </a:pathLst>
          </a:custGeom>
          <a:solidFill>
            <a:srgbClr val="FFFFFF"/>
          </a:solidFill>
        </p:spPr>
        <p:txBody>
          <a:bodyPr wrap="square" lIns="0" tIns="0" rIns="0" bIns="0" rtlCol="0"/>
          <a:lstStyle/>
          <a:p>
            <a:endParaRPr>
              <a:solidFill>
                <a:schemeClr val="bg1"/>
              </a:solidFill>
            </a:endParaRPr>
          </a:p>
        </p:txBody>
      </p:sp>
      <p:sp>
        <p:nvSpPr>
          <p:cNvPr id="54" name="object 54"/>
          <p:cNvSpPr/>
          <p:nvPr/>
        </p:nvSpPr>
        <p:spPr>
          <a:xfrm>
            <a:off x="5396893" y="1651351"/>
            <a:ext cx="161925" cy="163195"/>
          </a:xfrm>
          <a:custGeom>
            <a:avLst/>
            <a:gdLst/>
            <a:ahLst/>
            <a:cxnLst/>
            <a:rect l="l" t="t" r="r" b="b"/>
            <a:pathLst>
              <a:path w="161925" h="163194">
                <a:moveTo>
                  <a:pt x="12014" y="55600"/>
                </a:moveTo>
                <a:lnTo>
                  <a:pt x="0" y="63373"/>
                </a:lnTo>
                <a:lnTo>
                  <a:pt x="122" y="64820"/>
                </a:lnTo>
                <a:lnTo>
                  <a:pt x="10579" y="103543"/>
                </a:lnTo>
                <a:lnTo>
                  <a:pt x="32791" y="137287"/>
                </a:lnTo>
                <a:lnTo>
                  <a:pt x="65100" y="162420"/>
                </a:lnTo>
                <a:lnTo>
                  <a:pt x="65392" y="162610"/>
                </a:lnTo>
                <a:lnTo>
                  <a:pt x="77749" y="154698"/>
                </a:lnTo>
                <a:lnTo>
                  <a:pt x="77711" y="154190"/>
                </a:lnTo>
                <a:lnTo>
                  <a:pt x="77139" y="153314"/>
                </a:lnTo>
                <a:lnTo>
                  <a:pt x="76669" y="152869"/>
                </a:lnTo>
                <a:lnTo>
                  <a:pt x="68151" y="146649"/>
                </a:lnTo>
                <a:lnTo>
                  <a:pt x="59040" y="138840"/>
                </a:lnTo>
                <a:lnTo>
                  <a:pt x="31451" y="105587"/>
                </a:lnTo>
                <a:lnTo>
                  <a:pt x="16337" y="70091"/>
                </a:lnTo>
                <a:lnTo>
                  <a:pt x="13398" y="57035"/>
                </a:lnTo>
                <a:lnTo>
                  <a:pt x="13169" y="56540"/>
                </a:lnTo>
                <a:lnTo>
                  <a:pt x="12496" y="55778"/>
                </a:lnTo>
                <a:lnTo>
                  <a:pt x="12014" y="55600"/>
                </a:lnTo>
                <a:close/>
              </a:path>
              <a:path w="161925" h="163194">
                <a:moveTo>
                  <a:pt x="78164" y="55676"/>
                </a:moveTo>
                <a:lnTo>
                  <a:pt x="56667" y="55676"/>
                </a:lnTo>
                <a:lnTo>
                  <a:pt x="88430" y="103771"/>
                </a:lnTo>
                <a:lnTo>
                  <a:pt x="74320" y="113093"/>
                </a:lnTo>
                <a:lnTo>
                  <a:pt x="74091" y="113398"/>
                </a:lnTo>
                <a:lnTo>
                  <a:pt x="73964" y="113779"/>
                </a:lnTo>
                <a:lnTo>
                  <a:pt x="73812" y="114655"/>
                </a:lnTo>
                <a:lnTo>
                  <a:pt x="74002" y="115849"/>
                </a:lnTo>
                <a:lnTo>
                  <a:pt x="80886" y="124726"/>
                </a:lnTo>
                <a:lnTo>
                  <a:pt x="82016" y="124663"/>
                </a:lnTo>
                <a:lnTo>
                  <a:pt x="123456" y="97294"/>
                </a:lnTo>
                <a:lnTo>
                  <a:pt x="123697" y="97002"/>
                </a:lnTo>
                <a:lnTo>
                  <a:pt x="123977" y="96266"/>
                </a:lnTo>
                <a:lnTo>
                  <a:pt x="123850" y="94640"/>
                </a:lnTo>
                <a:lnTo>
                  <a:pt x="123598" y="93891"/>
                </a:lnTo>
                <a:lnTo>
                  <a:pt x="103403" y="93891"/>
                </a:lnTo>
                <a:lnTo>
                  <a:pt x="78164" y="55676"/>
                </a:lnTo>
                <a:close/>
              </a:path>
              <a:path w="161925" h="163194">
                <a:moveTo>
                  <a:pt x="94957" y="0"/>
                </a:moveTo>
                <a:lnTo>
                  <a:pt x="84124" y="8458"/>
                </a:lnTo>
                <a:lnTo>
                  <a:pt x="84556" y="9372"/>
                </a:lnTo>
                <a:lnTo>
                  <a:pt x="84924" y="9791"/>
                </a:lnTo>
                <a:lnTo>
                  <a:pt x="93380" y="15770"/>
                </a:lnTo>
                <a:lnTo>
                  <a:pt x="102524" y="23531"/>
                </a:lnTo>
                <a:lnTo>
                  <a:pt x="130089" y="56807"/>
                </a:lnTo>
                <a:lnTo>
                  <a:pt x="145215" y="92414"/>
                </a:lnTo>
                <a:lnTo>
                  <a:pt x="148234" y="105587"/>
                </a:lnTo>
                <a:lnTo>
                  <a:pt x="148475" y="106184"/>
                </a:lnTo>
                <a:lnTo>
                  <a:pt x="149047" y="107061"/>
                </a:lnTo>
                <a:lnTo>
                  <a:pt x="149504" y="107302"/>
                </a:lnTo>
                <a:lnTo>
                  <a:pt x="150748" y="107353"/>
                </a:lnTo>
                <a:lnTo>
                  <a:pt x="151536" y="107162"/>
                </a:lnTo>
                <a:lnTo>
                  <a:pt x="161645" y="99377"/>
                </a:lnTo>
                <a:lnTo>
                  <a:pt x="161632" y="98666"/>
                </a:lnTo>
                <a:lnTo>
                  <a:pt x="151129" y="59118"/>
                </a:lnTo>
                <a:lnTo>
                  <a:pt x="128090" y="25039"/>
                </a:lnTo>
                <a:lnTo>
                  <a:pt x="96545" y="127"/>
                </a:lnTo>
                <a:lnTo>
                  <a:pt x="94957" y="0"/>
                </a:lnTo>
                <a:close/>
              </a:path>
              <a:path w="161925" h="163194">
                <a:moveTo>
                  <a:pt x="117030" y="85636"/>
                </a:moveTo>
                <a:lnTo>
                  <a:pt x="115798" y="85699"/>
                </a:lnTo>
                <a:lnTo>
                  <a:pt x="103403" y="93891"/>
                </a:lnTo>
                <a:lnTo>
                  <a:pt x="123598" y="93891"/>
                </a:lnTo>
                <a:lnTo>
                  <a:pt x="117030" y="85636"/>
                </a:lnTo>
                <a:close/>
              </a:path>
              <a:path w="161925" h="163194">
                <a:moveTo>
                  <a:pt x="61544" y="32004"/>
                </a:moveTo>
                <a:lnTo>
                  <a:pt x="49187" y="40513"/>
                </a:lnTo>
                <a:lnTo>
                  <a:pt x="39839" y="61887"/>
                </a:lnTo>
                <a:lnTo>
                  <a:pt x="39678" y="62395"/>
                </a:lnTo>
                <a:lnTo>
                  <a:pt x="39533" y="63881"/>
                </a:lnTo>
                <a:lnTo>
                  <a:pt x="39750" y="64820"/>
                </a:lnTo>
                <a:lnTo>
                  <a:pt x="46481" y="72910"/>
                </a:lnTo>
                <a:lnTo>
                  <a:pt x="47002" y="72732"/>
                </a:lnTo>
                <a:lnTo>
                  <a:pt x="47980" y="71818"/>
                </a:lnTo>
                <a:lnTo>
                  <a:pt x="48526" y="71094"/>
                </a:lnTo>
                <a:lnTo>
                  <a:pt x="49133" y="70071"/>
                </a:lnTo>
                <a:lnTo>
                  <a:pt x="56667" y="55676"/>
                </a:lnTo>
                <a:lnTo>
                  <a:pt x="78164" y="55676"/>
                </a:lnTo>
                <a:lnTo>
                  <a:pt x="62839" y="32473"/>
                </a:lnTo>
                <a:lnTo>
                  <a:pt x="62572" y="32245"/>
                </a:lnTo>
                <a:lnTo>
                  <a:pt x="62268" y="32118"/>
                </a:lnTo>
                <a:lnTo>
                  <a:pt x="61544" y="32004"/>
                </a:lnTo>
                <a:close/>
              </a:path>
            </a:pathLst>
          </a:custGeom>
          <a:solidFill>
            <a:srgbClr val="FFFFFF"/>
          </a:solidFill>
        </p:spPr>
        <p:txBody>
          <a:bodyPr wrap="square" lIns="0" tIns="0" rIns="0" bIns="0" rtlCol="0"/>
          <a:lstStyle/>
          <a:p>
            <a:endParaRPr>
              <a:solidFill>
                <a:schemeClr val="bg1"/>
              </a:solidFill>
            </a:endParaRPr>
          </a:p>
        </p:txBody>
      </p:sp>
      <p:sp>
        <p:nvSpPr>
          <p:cNvPr id="55" name="object 55"/>
          <p:cNvSpPr txBox="1"/>
          <p:nvPr/>
        </p:nvSpPr>
        <p:spPr>
          <a:xfrm>
            <a:off x="6982866" y="2870017"/>
            <a:ext cx="186055" cy="169277"/>
          </a:xfrm>
          <a:prstGeom prst="rect">
            <a:avLst/>
          </a:prstGeom>
        </p:spPr>
        <p:txBody>
          <a:bodyPr vert="horz" wrap="square" lIns="0" tIns="0" rIns="0" bIns="0" rtlCol="0">
            <a:spAutoFit/>
          </a:bodyPr>
          <a:lstStyle/>
          <a:p>
            <a:pPr marL="12700">
              <a:lnSpc>
                <a:spcPct val="100000"/>
              </a:lnSpc>
            </a:pPr>
            <a:r>
              <a:rPr sz="1100" b="1" dirty="0">
                <a:solidFill>
                  <a:schemeClr val="bg1"/>
                </a:solidFill>
                <a:latin typeface="Calibri"/>
                <a:cs typeface="Calibri"/>
              </a:rPr>
              <a:t>(1)</a:t>
            </a:r>
            <a:endParaRPr sz="1100">
              <a:solidFill>
                <a:schemeClr val="bg1"/>
              </a:solidFill>
              <a:latin typeface="Calibri"/>
              <a:cs typeface="Calibri"/>
            </a:endParaRPr>
          </a:p>
        </p:txBody>
      </p:sp>
      <p:sp>
        <p:nvSpPr>
          <p:cNvPr id="56" name="object 56"/>
          <p:cNvSpPr/>
          <p:nvPr/>
        </p:nvSpPr>
        <p:spPr>
          <a:xfrm>
            <a:off x="6258725" y="2415169"/>
            <a:ext cx="127635" cy="145415"/>
          </a:xfrm>
          <a:custGeom>
            <a:avLst/>
            <a:gdLst/>
            <a:ahLst/>
            <a:cxnLst/>
            <a:rect l="l" t="t" r="r" b="b"/>
            <a:pathLst>
              <a:path w="127635" h="145414">
                <a:moveTo>
                  <a:pt x="8320" y="118783"/>
                </a:moveTo>
                <a:lnTo>
                  <a:pt x="6164" y="127462"/>
                </a:lnTo>
                <a:lnTo>
                  <a:pt x="6276" y="129019"/>
                </a:lnTo>
                <a:lnTo>
                  <a:pt x="8117" y="133858"/>
                </a:lnTo>
                <a:lnTo>
                  <a:pt x="13045" y="135978"/>
                </a:lnTo>
                <a:lnTo>
                  <a:pt x="57799" y="145148"/>
                </a:lnTo>
                <a:lnTo>
                  <a:pt x="62867" y="145148"/>
                </a:lnTo>
                <a:lnTo>
                  <a:pt x="102605" y="137922"/>
                </a:lnTo>
                <a:lnTo>
                  <a:pt x="124730" y="127462"/>
                </a:lnTo>
                <a:lnTo>
                  <a:pt x="59994" y="127462"/>
                </a:lnTo>
                <a:lnTo>
                  <a:pt x="47891" y="127070"/>
                </a:lnTo>
                <a:lnTo>
                  <a:pt x="34043" y="125491"/>
                </a:lnTo>
                <a:lnTo>
                  <a:pt x="21628" y="122809"/>
                </a:lnTo>
                <a:lnTo>
                  <a:pt x="8866" y="118833"/>
                </a:lnTo>
                <a:lnTo>
                  <a:pt x="8320" y="118783"/>
                </a:lnTo>
                <a:close/>
              </a:path>
              <a:path w="127635" h="145414">
                <a:moveTo>
                  <a:pt x="125160" y="111671"/>
                </a:moveTo>
                <a:lnTo>
                  <a:pt x="124106" y="111734"/>
                </a:lnTo>
                <a:lnTo>
                  <a:pt x="123497" y="111912"/>
                </a:lnTo>
                <a:lnTo>
                  <a:pt x="113826" y="116202"/>
                </a:lnTo>
                <a:lnTo>
                  <a:pt x="102505" y="120185"/>
                </a:lnTo>
                <a:lnTo>
                  <a:pt x="87186" y="124487"/>
                </a:lnTo>
                <a:lnTo>
                  <a:pt x="75352" y="126277"/>
                </a:lnTo>
                <a:lnTo>
                  <a:pt x="59994" y="127462"/>
                </a:lnTo>
                <a:lnTo>
                  <a:pt x="124730" y="127462"/>
                </a:lnTo>
                <a:lnTo>
                  <a:pt x="125986" y="126707"/>
                </a:lnTo>
                <a:lnTo>
                  <a:pt x="126303" y="126555"/>
                </a:lnTo>
                <a:lnTo>
                  <a:pt x="126586" y="126277"/>
                </a:lnTo>
                <a:lnTo>
                  <a:pt x="127027" y="125590"/>
                </a:lnTo>
                <a:lnTo>
                  <a:pt x="127205" y="125095"/>
                </a:lnTo>
                <a:lnTo>
                  <a:pt x="127446" y="123850"/>
                </a:lnTo>
                <a:lnTo>
                  <a:pt x="127544" y="121259"/>
                </a:lnTo>
                <a:lnTo>
                  <a:pt x="127502" y="118783"/>
                </a:lnTo>
                <a:lnTo>
                  <a:pt x="125617" y="111899"/>
                </a:lnTo>
                <a:lnTo>
                  <a:pt x="125160" y="111671"/>
                </a:lnTo>
                <a:close/>
              </a:path>
              <a:path w="127635" h="145414">
                <a:moveTo>
                  <a:pt x="91759" y="41706"/>
                </a:moveTo>
                <a:lnTo>
                  <a:pt x="84889" y="44869"/>
                </a:lnTo>
                <a:lnTo>
                  <a:pt x="85765" y="59283"/>
                </a:lnTo>
                <a:lnTo>
                  <a:pt x="12714" y="63715"/>
                </a:lnTo>
                <a:lnTo>
                  <a:pt x="10924" y="68707"/>
                </a:lnTo>
                <a:lnTo>
                  <a:pt x="11076" y="71843"/>
                </a:lnTo>
                <a:lnTo>
                  <a:pt x="12435" y="79578"/>
                </a:lnTo>
                <a:lnTo>
                  <a:pt x="26278" y="98348"/>
                </a:lnTo>
                <a:lnTo>
                  <a:pt x="31714" y="99949"/>
                </a:lnTo>
                <a:lnTo>
                  <a:pt x="34533" y="99771"/>
                </a:lnTo>
                <a:lnTo>
                  <a:pt x="39257" y="97574"/>
                </a:lnTo>
                <a:lnTo>
                  <a:pt x="38953" y="96266"/>
                </a:lnTo>
                <a:lnTo>
                  <a:pt x="38514" y="95300"/>
                </a:lnTo>
                <a:lnTo>
                  <a:pt x="38026" y="94411"/>
                </a:lnTo>
                <a:lnTo>
                  <a:pt x="29301" y="80683"/>
                </a:lnTo>
                <a:lnTo>
                  <a:pt x="86844" y="77190"/>
                </a:lnTo>
                <a:lnTo>
                  <a:pt x="100768" y="77190"/>
                </a:lnTo>
                <a:lnTo>
                  <a:pt x="98732" y="43624"/>
                </a:lnTo>
                <a:lnTo>
                  <a:pt x="98592" y="43256"/>
                </a:lnTo>
                <a:lnTo>
                  <a:pt x="98109" y="42646"/>
                </a:lnTo>
                <a:lnTo>
                  <a:pt x="97716" y="42392"/>
                </a:lnTo>
                <a:lnTo>
                  <a:pt x="96636" y="41948"/>
                </a:lnTo>
                <a:lnTo>
                  <a:pt x="95912" y="41795"/>
                </a:lnTo>
                <a:lnTo>
                  <a:pt x="91759" y="41706"/>
                </a:lnTo>
                <a:close/>
              </a:path>
              <a:path w="127635" h="145414">
                <a:moveTo>
                  <a:pt x="100768" y="77190"/>
                </a:moveTo>
                <a:lnTo>
                  <a:pt x="86844" y="77190"/>
                </a:lnTo>
                <a:lnTo>
                  <a:pt x="87797" y="92824"/>
                </a:lnTo>
                <a:lnTo>
                  <a:pt x="87923" y="94195"/>
                </a:lnTo>
                <a:lnTo>
                  <a:pt x="93715" y="95973"/>
                </a:lnTo>
                <a:lnTo>
                  <a:pt x="96319" y="95821"/>
                </a:lnTo>
                <a:lnTo>
                  <a:pt x="101716" y="92824"/>
                </a:lnTo>
                <a:lnTo>
                  <a:pt x="100768" y="77190"/>
                </a:lnTo>
                <a:close/>
              </a:path>
              <a:path w="127635" h="145414">
                <a:moveTo>
                  <a:pt x="69445" y="0"/>
                </a:moveTo>
                <a:lnTo>
                  <a:pt x="64353" y="0"/>
                </a:lnTo>
                <a:lnTo>
                  <a:pt x="59209" y="317"/>
                </a:lnTo>
                <a:lnTo>
                  <a:pt x="12603" y="12411"/>
                </a:lnTo>
                <a:lnTo>
                  <a:pt x="0" y="26060"/>
                </a:lnTo>
                <a:lnTo>
                  <a:pt x="103" y="27749"/>
                </a:lnTo>
                <a:lnTo>
                  <a:pt x="2135" y="33299"/>
                </a:lnTo>
                <a:lnTo>
                  <a:pt x="3685" y="33261"/>
                </a:lnTo>
                <a:lnTo>
                  <a:pt x="13118" y="28925"/>
                </a:lnTo>
                <a:lnTo>
                  <a:pt x="24411" y="24886"/>
                </a:lnTo>
                <a:lnTo>
                  <a:pt x="39815" y="20582"/>
                </a:lnTo>
                <a:lnTo>
                  <a:pt x="51653" y="18811"/>
                </a:lnTo>
                <a:lnTo>
                  <a:pt x="67026" y="17635"/>
                </a:lnTo>
                <a:lnTo>
                  <a:pt x="121343" y="17635"/>
                </a:lnTo>
                <a:lnTo>
                  <a:pt x="121249" y="16471"/>
                </a:lnTo>
                <a:lnTo>
                  <a:pt x="118988" y="11239"/>
                </a:lnTo>
                <a:lnTo>
                  <a:pt x="114111" y="9067"/>
                </a:lnTo>
                <a:lnTo>
                  <a:pt x="79491" y="571"/>
                </a:lnTo>
                <a:lnTo>
                  <a:pt x="69445" y="0"/>
                </a:lnTo>
                <a:close/>
              </a:path>
              <a:path w="127635" h="145414">
                <a:moveTo>
                  <a:pt x="121343" y="17635"/>
                </a:moveTo>
                <a:lnTo>
                  <a:pt x="67026" y="17635"/>
                </a:lnTo>
                <a:lnTo>
                  <a:pt x="79129" y="18047"/>
                </a:lnTo>
                <a:lnTo>
                  <a:pt x="92980" y="19657"/>
                </a:lnTo>
                <a:lnTo>
                  <a:pt x="105389" y="22330"/>
                </a:lnTo>
                <a:lnTo>
                  <a:pt x="118302" y="26301"/>
                </a:lnTo>
                <a:lnTo>
                  <a:pt x="119991" y="26327"/>
                </a:lnTo>
                <a:lnTo>
                  <a:pt x="120423" y="26060"/>
                </a:lnTo>
                <a:lnTo>
                  <a:pt x="121084" y="25006"/>
                </a:lnTo>
                <a:lnTo>
                  <a:pt x="121312" y="24231"/>
                </a:lnTo>
                <a:lnTo>
                  <a:pt x="121343" y="17635"/>
                </a:lnTo>
                <a:close/>
              </a:path>
            </a:pathLst>
          </a:custGeom>
          <a:solidFill>
            <a:srgbClr val="FFFFFF"/>
          </a:solidFill>
        </p:spPr>
        <p:txBody>
          <a:bodyPr wrap="square" lIns="0" tIns="0" rIns="0" bIns="0" rtlCol="0"/>
          <a:lstStyle/>
          <a:p>
            <a:endParaRPr>
              <a:solidFill>
                <a:schemeClr val="bg1"/>
              </a:solidFill>
            </a:endParaRPr>
          </a:p>
        </p:txBody>
      </p:sp>
      <p:sp>
        <p:nvSpPr>
          <p:cNvPr id="57" name="object 57"/>
          <p:cNvSpPr/>
          <p:nvPr/>
        </p:nvSpPr>
        <p:spPr>
          <a:xfrm>
            <a:off x="6281562" y="3111353"/>
            <a:ext cx="127635" cy="145415"/>
          </a:xfrm>
          <a:custGeom>
            <a:avLst/>
            <a:gdLst/>
            <a:ahLst/>
            <a:cxnLst/>
            <a:rect l="l" t="t" r="r" b="b"/>
            <a:pathLst>
              <a:path w="127635" h="145414">
                <a:moveTo>
                  <a:pt x="7923" y="118529"/>
                </a:moveTo>
                <a:lnTo>
                  <a:pt x="5709" y="126987"/>
                </a:lnTo>
                <a:lnTo>
                  <a:pt x="5827" y="128739"/>
                </a:lnTo>
                <a:lnTo>
                  <a:pt x="7643" y="133591"/>
                </a:lnTo>
                <a:lnTo>
                  <a:pt x="12571" y="135737"/>
                </a:lnTo>
                <a:lnTo>
                  <a:pt x="57288" y="145110"/>
                </a:lnTo>
                <a:lnTo>
                  <a:pt x="62342" y="145135"/>
                </a:lnTo>
                <a:lnTo>
                  <a:pt x="72604" y="144551"/>
                </a:lnTo>
                <a:lnTo>
                  <a:pt x="116304" y="132118"/>
                </a:lnTo>
                <a:lnTo>
                  <a:pt x="124801" y="127436"/>
                </a:lnTo>
                <a:lnTo>
                  <a:pt x="59559" y="127436"/>
                </a:lnTo>
                <a:lnTo>
                  <a:pt x="47401" y="126987"/>
                </a:lnTo>
                <a:lnTo>
                  <a:pt x="33615" y="125348"/>
                </a:lnTo>
                <a:lnTo>
                  <a:pt x="21212" y="122610"/>
                </a:lnTo>
                <a:lnTo>
                  <a:pt x="8469" y="118579"/>
                </a:lnTo>
                <a:lnTo>
                  <a:pt x="7923" y="118529"/>
                </a:lnTo>
                <a:close/>
              </a:path>
              <a:path w="127635" h="145414">
                <a:moveTo>
                  <a:pt x="124788" y="111937"/>
                </a:moveTo>
                <a:lnTo>
                  <a:pt x="123747" y="112001"/>
                </a:lnTo>
                <a:lnTo>
                  <a:pt x="123124" y="112166"/>
                </a:lnTo>
                <a:lnTo>
                  <a:pt x="113444" y="116416"/>
                </a:lnTo>
                <a:lnTo>
                  <a:pt x="102107" y="120350"/>
                </a:lnTo>
                <a:lnTo>
                  <a:pt x="86767" y="124584"/>
                </a:lnTo>
                <a:lnTo>
                  <a:pt x="74926" y="126320"/>
                </a:lnTo>
                <a:lnTo>
                  <a:pt x="59559" y="127436"/>
                </a:lnTo>
                <a:lnTo>
                  <a:pt x="124801" y="127436"/>
                </a:lnTo>
                <a:lnTo>
                  <a:pt x="125563" y="126987"/>
                </a:lnTo>
                <a:lnTo>
                  <a:pt x="125868" y="126834"/>
                </a:lnTo>
                <a:lnTo>
                  <a:pt x="126134" y="126568"/>
                </a:lnTo>
                <a:lnTo>
                  <a:pt x="126604" y="125856"/>
                </a:lnTo>
                <a:lnTo>
                  <a:pt x="126787" y="125348"/>
                </a:lnTo>
                <a:lnTo>
                  <a:pt x="127036" y="124129"/>
                </a:lnTo>
                <a:lnTo>
                  <a:pt x="127154" y="120992"/>
                </a:lnTo>
                <a:lnTo>
                  <a:pt x="127067" y="118529"/>
                </a:lnTo>
                <a:lnTo>
                  <a:pt x="125245" y="112166"/>
                </a:lnTo>
                <a:lnTo>
                  <a:pt x="124788" y="111937"/>
                </a:lnTo>
                <a:close/>
              </a:path>
              <a:path w="127635" h="145414">
                <a:moveTo>
                  <a:pt x="91705" y="41833"/>
                </a:moveTo>
                <a:lnTo>
                  <a:pt x="84821" y="44957"/>
                </a:lnTo>
                <a:lnTo>
                  <a:pt x="85634" y="59385"/>
                </a:lnTo>
                <a:lnTo>
                  <a:pt x="12558" y="63474"/>
                </a:lnTo>
                <a:lnTo>
                  <a:pt x="10793" y="69862"/>
                </a:lnTo>
                <a:lnTo>
                  <a:pt x="10971" y="72999"/>
                </a:lnTo>
                <a:lnTo>
                  <a:pt x="12215" y="79336"/>
                </a:lnTo>
                <a:lnTo>
                  <a:pt x="25982" y="98170"/>
                </a:lnTo>
                <a:lnTo>
                  <a:pt x="31392" y="99783"/>
                </a:lnTo>
                <a:lnTo>
                  <a:pt x="34224" y="99631"/>
                </a:lnTo>
                <a:lnTo>
                  <a:pt x="38961" y="97459"/>
                </a:lnTo>
                <a:lnTo>
                  <a:pt x="38657" y="96151"/>
                </a:lnTo>
                <a:lnTo>
                  <a:pt x="38203" y="95135"/>
                </a:lnTo>
                <a:lnTo>
                  <a:pt x="37662" y="94170"/>
                </a:lnTo>
                <a:lnTo>
                  <a:pt x="29081" y="80517"/>
                </a:lnTo>
                <a:lnTo>
                  <a:pt x="86637" y="77292"/>
                </a:lnTo>
                <a:lnTo>
                  <a:pt x="100554" y="77292"/>
                </a:lnTo>
                <a:lnTo>
                  <a:pt x="98677" y="43764"/>
                </a:lnTo>
                <a:lnTo>
                  <a:pt x="95870" y="41935"/>
                </a:lnTo>
                <a:lnTo>
                  <a:pt x="91705" y="41833"/>
                </a:lnTo>
                <a:close/>
              </a:path>
              <a:path w="127635" h="145414">
                <a:moveTo>
                  <a:pt x="100554" y="77292"/>
                </a:moveTo>
                <a:lnTo>
                  <a:pt x="86637" y="77292"/>
                </a:lnTo>
                <a:lnTo>
                  <a:pt x="87511" y="92989"/>
                </a:lnTo>
                <a:lnTo>
                  <a:pt x="93432" y="96100"/>
                </a:lnTo>
                <a:lnTo>
                  <a:pt x="96023" y="95961"/>
                </a:lnTo>
                <a:lnTo>
                  <a:pt x="101433" y="92989"/>
                </a:lnTo>
                <a:lnTo>
                  <a:pt x="100554" y="77292"/>
                </a:lnTo>
                <a:close/>
              </a:path>
              <a:path w="127635" h="145414">
                <a:moveTo>
                  <a:pt x="64501" y="0"/>
                </a:moveTo>
                <a:lnTo>
                  <a:pt x="24353" y="7416"/>
                </a:lnTo>
                <a:lnTo>
                  <a:pt x="0" y="25260"/>
                </a:lnTo>
                <a:lnTo>
                  <a:pt x="125" y="27444"/>
                </a:lnTo>
                <a:lnTo>
                  <a:pt x="2119" y="33019"/>
                </a:lnTo>
                <a:lnTo>
                  <a:pt x="3681" y="32981"/>
                </a:lnTo>
                <a:lnTo>
                  <a:pt x="13125" y="28688"/>
                </a:lnTo>
                <a:lnTo>
                  <a:pt x="24436" y="24697"/>
                </a:lnTo>
                <a:lnTo>
                  <a:pt x="39859" y="20461"/>
                </a:lnTo>
                <a:lnTo>
                  <a:pt x="51706" y="18747"/>
                </a:lnTo>
                <a:lnTo>
                  <a:pt x="67082" y="17649"/>
                </a:lnTo>
                <a:lnTo>
                  <a:pt x="121390" y="17649"/>
                </a:lnTo>
                <a:lnTo>
                  <a:pt x="121321" y="16725"/>
                </a:lnTo>
                <a:lnTo>
                  <a:pt x="119086" y="11480"/>
                </a:lnTo>
                <a:lnTo>
                  <a:pt x="114209" y="9283"/>
                </a:lnTo>
                <a:lnTo>
                  <a:pt x="69581" y="12"/>
                </a:lnTo>
                <a:lnTo>
                  <a:pt x="64501" y="0"/>
                </a:lnTo>
                <a:close/>
              </a:path>
              <a:path w="127635" h="145414">
                <a:moveTo>
                  <a:pt x="121390" y="17649"/>
                </a:moveTo>
                <a:lnTo>
                  <a:pt x="67082" y="17649"/>
                </a:lnTo>
                <a:lnTo>
                  <a:pt x="79185" y="18109"/>
                </a:lnTo>
                <a:lnTo>
                  <a:pt x="93030" y="19776"/>
                </a:lnTo>
                <a:lnTo>
                  <a:pt x="105430" y="22512"/>
                </a:lnTo>
                <a:lnTo>
                  <a:pt x="118324" y="26530"/>
                </a:lnTo>
                <a:lnTo>
                  <a:pt x="120013" y="26581"/>
                </a:lnTo>
                <a:lnTo>
                  <a:pt x="120445" y="26301"/>
                </a:lnTo>
                <a:lnTo>
                  <a:pt x="121118" y="25260"/>
                </a:lnTo>
                <a:lnTo>
                  <a:pt x="121284" y="24697"/>
                </a:lnTo>
                <a:lnTo>
                  <a:pt x="121402" y="22512"/>
                </a:lnTo>
                <a:lnTo>
                  <a:pt x="121390" y="17649"/>
                </a:lnTo>
                <a:close/>
              </a:path>
            </a:pathLst>
          </a:custGeom>
          <a:solidFill>
            <a:srgbClr val="FFFFFF"/>
          </a:solidFill>
        </p:spPr>
        <p:txBody>
          <a:bodyPr wrap="square" lIns="0" tIns="0" rIns="0" bIns="0" rtlCol="0"/>
          <a:lstStyle/>
          <a:p>
            <a:endParaRPr>
              <a:solidFill>
                <a:schemeClr val="bg1"/>
              </a:solidFill>
            </a:endParaRPr>
          </a:p>
        </p:txBody>
      </p:sp>
      <p:sp>
        <p:nvSpPr>
          <p:cNvPr id="58" name="object 58"/>
          <p:cNvSpPr txBox="1"/>
          <p:nvPr/>
        </p:nvSpPr>
        <p:spPr>
          <a:xfrm>
            <a:off x="5949281" y="3268658"/>
            <a:ext cx="598805" cy="338554"/>
          </a:xfrm>
          <a:prstGeom prst="rect">
            <a:avLst/>
          </a:prstGeom>
        </p:spPr>
        <p:txBody>
          <a:bodyPr vert="horz" wrap="square" lIns="0" tIns="0" rIns="0" bIns="0" rtlCol="0">
            <a:spAutoFit/>
          </a:bodyPr>
          <a:lstStyle/>
          <a:p>
            <a:pPr marL="27940" marR="5080" indent="-15875">
              <a:lnSpc>
                <a:spcPct val="100000"/>
              </a:lnSpc>
            </a:pPr>
            <a:r>
              <a:rPr sz="1100" b="1" spc="-5" dirty="0">
                <a:solidFill>
                  <a:schemeClr val="bg1"/>
                </a:solidFill>
                <a:latin typeface="Calibri"/>
                <a:cs typeface="Calibri"/>
              </a:rPr>
              <a:t>Fea</a:t>
            </a:r>
            <a:r>
              <a:rPr sz="1100" b="1" dirty="0">
                <a:solidFill>
                  <a:schemeClr val="bg1"/>
                </a:solidFill>
                <a:latin typeface="Calibri"/>
                <a:cs typeface="Calibri"/>
              </a:rPr>
              <a:t>t</a:t>
            </a:r>
            <a:r>
              <a:rPr sz="1100" b="1" spc="-5" dirty="0">
                <a:solidFill>
                  <a:schemeClr val="bg1"/>
                </a:solidFill>
                <a:latin typeface="Calibri"/>
                <a:cs typeface="Calibri"/>
              </a:rPr>
              <a:t>u</a:t>
            </a:r>
            <a:r>
              <a:rPr sz="1100" b="1" dirty="0">
                <a:solidFill>
                  <a:schemeClr val="bg1"/>
                </a:solidFill>
                <a:latin typeface="Calibri"/>
                <a:cs typeface="Calibri"/>
              </a:rPr>
              <a:t>r</a:t>
            </a:r>
            <a:r>
              <a:rPr sz="1100" b="1" spc="-5" dirty="0">
                <a:solidFill>
                  <a:schemeClr val="bg1"/>
                </a:solidFill>
                <a:latin typeface="Calibri"/>
                <a:cs typeface="Calibri"/>
              </a:rPr>
              <a:t>e</a:t>
            </a:r>
            <a:r>
              <a:rPr sz="1100" b="1" spc="5" dirty="0">
                <a:solidFill>
                  <a:schemeClr val="bg1"/>
                </a:solidFill>
                <a:latin typeface="Calibri"/>
                <a:cs typeface="Calibri"/>
              </a:rPr>
              <a:t>I</a:t>
            </a:r>
            <a:r>
              <a:rPr sz="1100" b="1" dirty="0">
                <a:solidFill>
                  <a:schemeClr val="bg1"/>
                </a:solidFill>
                <a:latin typeface="Calibri"/>
                <a:cs typeface="Calibri"/>
              </a:rPr>
              <a:t>D 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59" name="object 59"/>
          <p:cNvSpPr txBox="1"/>
          <p:nvPr/>
        </p:nvSpPr>
        <p:spPr>
          <a:xfrm>
            <a:off x="5950123" y="2057121"/>
            <a:ext cx="598805" cy="338554"/>
          </a:xfrm>
          <a:prstGeom prst="rect">
            <a:avLst/>
          </a:prstGeom>
        </p:spPr>
        <p:txBody>
          <a:bodyPr vert="horz" wrap="square" lIns="0" tIns="0" rIns="0" bIns="0" rtlCol="0">
            <a:spAutoFit/>
          </a:bodyPr>
          <a:lstStyle/>
          <a:p>
            <a:pPr marL="27940" marR="5080" indent="-15875">
              <a:lnSpc>
                <a:spcPct val="100000"/>
              </a:lnSpc>
            </a:pPr>
            <a:r>
              <a:rPr sz="1100" b="1" spc="-5" dirty="0">
                <a:solidFill>
                  <a:schemeClr val="bg1"/>
                </a:solidFill>
                <a:latin typeface="Calibri"/>
                <a:cs typeface="Calibri"/>
              </a:rPr>
              <a:t>Fea</a:t>
            </a:r>
            <a:r>
              <a:rPr sz="1100" b="1" dirty="0">
                <a:solidFill>
                  <a:schemeClr val="bg1"/>
                </a:solidFill>
                <a:latin typeface="Calibri"/>
                <a:cs typeface="Calibri"/>
              </a:rPr>
              <a:t>t</a:t>
            </a:r>
            <a:r>
              <a:rPr sz="1100" b="1" spc="-5" dirty="0">
                <a:solidFill>
                  <a:schemeClr val="bg1"/>
                </a:solidFill>
                <a:latin typeface="Calibri"/>
                <a:cs typeface="Calibri"/>
              </a:rPr>
              <a:t>u</a:t>
            </a:r>
            <a:r>
              <a:rPr sz="1100" b="1" dirty="0">
                <a:solidFill>
                  <a:schemeClr val="bg1"/>
                </a:solidFill>
                <a:latin typeface="Calibri"/>
                <a:cs typeface="Calibri"/>
              </a:rPr>
              <a:t>r</a:t>
            </a:r>
            <a:r>
              <a:rPr sz="1100" b="1" spc="-5" dirty="0">
                <a:solidFill>
                  <a:schemeClr val="bg1"/>
                </a:solidFill>
                <a:latin typeface="Calibri"/>
                <a:cs typeface="Calibri"/>
              </a:rPr>
              <a:t>e</a:t>
            </a:r>
            <a:r>
              <a:rPr sz="1100" b="1" spc="5" dirty="0">
                <a:solidFill>
                  <a:schemeClr val="bg1"/>
                </a:solidFill>
                <a:latin typeface="Calibri"/>
                <a:cs typeface="Calibri"/>
              </a:rPr>
              <a:t>I</a:t>
            </a:r>
            <a:r>
              <a:rPr sz="1100" b="1" dirty="0">
                <a:solidFill>
                  <a:schemeClr val="bg1"/>
                </a:solidFill>
                <a:latin typeface="Calibri"/>
                <a:cs typeface="Calibri"/>
              </a:rPr>
              <a:t>D 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60" name="object 60"/>
          <p:cNvSpPr txBox="1"/>
          <p:nvPr/>
        </p:nvSpPr>
        <p:spPr>
          <a:xfrm>
            <a:off x="5605275" y="1375897"/>
            <a:ext cx="169277" cy="569595"/>
          </a:xfrm>
          <a:prstGeom prst="rect">
            <a:avLst/>
          </a:prstGeom>
        </p:spPr>
        <p:txBody>
          <a:bodyPr vert="vert" wrap="square" lIns="0" tIns="0" rIns="0" bIns="0" rtlCol="0">
            <a:spAutoFit/>
          </a:bodyPr>
          <a:lstStyle/>
          <a:p>
            <a:pPr marL="12700">
              <a:lnSpc>
                <a:spcPct val="100000"/>
              </a:lnSpc>
            </a:pPr>
            <a:r>
              <a:rPr sz="1100" b="1" dirty="0">
                <a:solidFill>
                  <a:schemeClr val="bg1"/>
                </a:solidFill>
                <a:latin typeface="Calibri"/>
                <a:cs typeface="Calibri"/>
              </a:rPr>
              <a:t>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61" name="object 61"/>
          <p:cNvSpPr txBox="1"/>
          <p:nvPr/>
        </p:nvSpPr>
        <p:spPr>
          <a:xfrm>
            <a:off x="7695793" y="3170935"/>
            <a:ext cx="598805" cy="338554"/>
          </a:xfrm>
          <a:prstGeom prst="rect">
            <a:avLst/>
          </a:prstGeom>
        </p:spPr>
        <p:txBody>
          <a:bodyPr vert="horz" wrap="square" lIns="0" tIns="0" rIns="0" bIns="0" rtlCol="0">
            <a:spAutoFit/>
          </a:bodyPr>
          <a:lstStyle/>
          <a:p>
            <a:pPr marL="27940" marR="5080" indent="-15875">
              <a:lnSpc>
                <a:spcPct val="100000"/>
              </a:lnSpc>
            </a:pPr>
            <a:r>
              <a:rPr sz="1100" b="1" spc="-5" dirty="0">
                <a:solidFill>
                  <a:schemeClr val="bg1"/>
                </a:solidFill>
                <a:latin typeface="Calibri"/>
                <a:cs typeface="Calibri"/>
              </a:rPr>
              <a:t>Fea</a:t>
            </a:r>
            <a:r>
              <a:rPr sz="1100" b="1" dirty="0">
                <a:solidFill>
                  <a:schemeClr val="bg1"/>
                </a:solidFill>
                <a:latin typeface="Calibri"/>
                <a:cs typeface="Calibri"/>
              </a:rPr>
              <a:t>t</a:t>
            </a:r>
            <a:r>
              <a:rPr sz="1100" b="1" spc="-5" dirty="0">
                <a:solidFill>
                  <a:schemeClr val="bg1"/>
                </a:solidFill>
                <a:latin typeface="Calibri"/>
                <a:cs typeface="Calibri"/>
              </a:rPr>
              <a:t>u</a:t>
            </a:r>
            <a:r>
              <a:rPr sz="1100" b="1" dirty="0">
                <a:solidFill>
                  <a:schemeClr val="bg1"/>
                </a:solidFill>
                <a:latin typeface="Calibri"/>
                <a:cs typeface="Calibri"/>
              </a:rPr>
              <a:t>r</a:t>
            </a:r>
            <a:r>
              <a:rPr sz="1100" b="1" spc="-5" dirty="0">
                <a:solidFill>
                  <a:schemeClr val="bg1"/>
                </a:solidFill>
                <a:latin typeface="Calibri"/>
                <a:cs typeface="Calibri"/>
              </a:rPr>
              <a:t>e</a:t>
            </a:r>
            <a:r>
              <a:rPr sz="1100" b="1" spc="5" dirty="0">
                <a:solidFill>
                  <a:schemeClr val="bg1"/>
                </a:solidFill>
                <a:latin typeface="Calibri"/>
                <a:cs typeface="Calibri"/>
              </a:rPr>
              <a:t>I</a:t>
            </a:r>
            <a:r>
              <a:rPr sz="1100" b="1" dirty="0">
                <a:solidFill>
                  <a:schemeClr val="bg1"/>
                </a:solidFill>
                <a:latin typeface="Calibri"/>
                <a:cs typeface="Calibri"/>
              </a:rPr>
              <a:t>D 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62" name="object 62"/>
          <p:cNvSpPr/>
          <p:nvPr/>
        </p:nvSpPr>
        <p:spPr>
          <a:xfrm>
            <a:off x="7236476" y="5534439"/>
            <a:ext cx="771525" cy="676275"/>
          </a:xfrm>
          <a:prstGeom prst="rect">
            <a:avLst/>
          </a:prstGeom>
          <a:blipFill>
            <a:blip r:embed="rId13" cstate="print"/>
            <a:stretch>
              <a:fillRect/>
            </a:stretch>
          </a:blipFill>
        </p:spPr>
        <p:txBody>
          <a:bodyPr wrap="square" lIns="0" tIns="0" rIns="0" bIns="0" rtlCol="0"/>
          <a:lstStyle/>
          <a:p>
            <a:endParaRPr/>
          </a:p>
        </p:txBody>
      </p:sp>
      <p:sp>
        <p:nvSpPr>
          <p:cNvPr id="63" name="object 63"/>
          <p:cNvSpPr/>
          <p:nvPr/>
        </p:nvSpPr>
        <p:spPr>
          <a:xfrm>
            <a:off x="7270945" y="5606745"/>
            <a:ext cx="668667" cy="453389"/>
          </a:xfrm>
          <a:prstGeom prst="rect">
            <a:avLst/>
          </a:prstGeom>
          <a:blipFill>
            <a:blip r:embed="rId14" cstate="print"/>
            <a:stretch>
              <a:fillRect/>
            </a:stretch>
          </a:blipFill>
        </p:spPr>
        <p:txBody>
          <a:bodyPr wrap="square" lIns="0" tIns="0" rIns="0" bIns="0" rtlCol="0"/>
          <a:lstStyle/>
          <a:p>
            <a:endParaRPr/>
          </a:p>
        </p:txBody>
      </p:sp>
      <p:sp>
        <p:nvSpPr>
          <p:cNvPr id="64" name="object 64"/>
          <p:cNvSpPr/>
          <p:nvPr/>
        </p:nvSpPr>
        <p:spPr>
          <a:xfrm>
            <a:off x="7355171" y="5143296"/>
            <a:ext cx="245745" cy="237490"/>
          </a:xfrm>
          <a:custGeom>
            <a:avLst/>
            <a:gdLst/>
            <a:ahLst/>
            <a:cxnLst/>
            <a:rect l="l" t="t" r="r" b="b"/>
            <a:pathLst>
              <a:path w="245745" h="237489">
                <a:moveTo>
                  <a:pt x="236740" y="140969"/>
                </a:moveTo>
                <a:lnTo>
                  <a:pt x="233108" y="140969"/>
                </a:lnTo>
                <a:lnTo>
                  <a:pt x="229424" y="151129"/>
                </a:lnTo>
                <a:lnTo>
                  <a:pt x="224180" y="162559"/>
                </a:lnTo>
                <a:lnTo>
                  <a:pt x="198816" y="196849"/>
                </a:lnTo>
                <a:lnTo>
                  <a:pt x="178813" y="213359"/>
                </a:lnTo>
                <a:lnTo>
                  <a:pt x="168067" y="220979"/>
                </a:lnTo>
                <a:lnTo>
                  <a:pt x="156070" y="227329"/>
                </a:lnTo>
                <a:lnTo>
                  <a:pt x="154838" y="227329"/>
                </a:lnTo>
                <a:lnTo>
                  <a:pt x="154724" y="228599"/>
                </a:lnTo>
                <a:lnTo>
                  <a:pt x="154978" y="229869"/>
                </a:lnTo>
                <a:lnTo>
                  <a:pt x="155371" y="229869"/>
                </a:lnTo>
                <a:lnTo>
                  <a:pt x="156641" y="232409"/>
                </a:lnTo>
                <a:lnTo>
                  <a:pt x="157657" y="232409"/>
                </a:lnTo>
                <a:lnTo>
                  <a:pt x="159994" y="234949"/>
                </a:lnTo>
                <a:lnTo>
                  <a:pt x="160832" y="236219"/>
                </a:lnTo>
                <a:lnTo>
                  <a:pt x="162306" y="237489"/>
                </a:lnTo>
                <a:lnTo>
                  <a:pt x="166116" y="237489"/>
                </a:lnTo>
                <a:lnTo>
                  <a:pt x="171119" y="236219"/>
                </a:lnTo>
                <a:lnTo>
                  <a:pt x="175920" y="233679"/>
                </a:lnTo>
                <a:lnTo>
                  <a:pt x="185051" y="229869"/>
                </a:lnTo>
                <a:lnTo>
                  <a:pt x="189433" y="226059"/>
                </a:lnTo>
                <a:lnTo>
                  <a:pt x="197802" y="220979"/>
                </a:lnTo>
                <a:lnTo>
                  <a:pt x="201803" y="218439"/>
                </a:lnTo>
                <a:lnTo>
                  <a:pt x="209384" y="210819"/>
                </a:lnTo>
                <a:lnTo>
                  <a:pt x="213017" y="208279"/>
                </a:lnTo>
                <a:lnTo>
                  <a:pt x="216471" y="204469"/>
                </a:lnTo>
                <a:lnTo>
                  <a:pt x="241325" y="162559"/>
                </a:lnTo>
                <a:lnTo>
                  <a:pt x="245364" y="149859"/>
                </a:lnTo>
                <a:lnTo>
                  <a:pt x="245084" y="148589"/>
                </a:lnTo>
                <a:lnTo>
                  <a:pt x="244424" y="147319"/>
                </a:lnTo>
                <a:lnTo>
                  <a:pt x="243941" y="147319"/>
                </a:lnTo>
                <a:lnTo>
                  <a:pt x="242671" y="146049"/>
                </a:lnTo>
                <a:lnTo>
                  <a:pt x="241833" y="144779"/>
                </a:lnTo>
                <a:lnTo>
                  <a:pt x="239534" y="143509"/>
                </a:lnTo>
                <a:lnTo>
                  <a:pt x="238480" y="142239"/>
                </a:lnTo>
                <a:lnTo>
                  <a:pt x="236740" y="140969"/>
                </a:lnTo>
                <a:close/>
              </a:path>
              <a:path w="245745" h="237489">
                <a:moveTo>
                  <a:pt x="130416" y="157479"/>
                </a:moveTo>
                <a:lnTo>
                  <a:pt x="127050" y="157479"/>
                </a:lnTo>
                <a:lnTo>
                  <a:pt x="125691" y="158749"/>
                </a:lnTo>
                <a:lnTo>
                  <a:pt x="124904" y="160019"/>
                </a:lnTo>
                <a:lnTo>
                  <a:pt x="123151" y="161289"/>
                </a:lnTo>
                <a:lnTo>
                  <a:pt x="122478" y="162559"/>
                </a:lnTo>
                <a:lnTo>
                  <a:pt x="121488" y="163829"/>
                </a:lnTo>
                <a:lnTo>
                  <a:pt x="120827" y="166369"/>
                </a:lnTo>
                <a:lnTo>
                  <a:pt x="120954" y="167639"/>
                </a:lnTo>
                <a:lnTo>
                  <a:pt x="121132" y="167639"/>
                </a:lnTo>
                <a:lnTo>
                  <a:pt x="157937" y="200659"/>
                </a:lnTo>
                <a:lnTo>
                  <a:pt x="160604" y="200659"/>
                </a:lnTo>
                <a:lnTo>
                  <a:pt x="161226" y="199389"/>
                </a:lnTo>
                <a:lnTo>
                  <a:pt x="162623" y="199389"/>
                </a:lnTo>
                <a:lnTo>
                  <a:pt x="163398" y="198119"/>
                </a:lnTo>
                <a:lnTo>
                  <a:pt x="165150" y="195579"/>
                </a:lnTo>
                <a:lnTo>
                  <a:pt x="165849" y="195579"/>
                </a:lnTo>
                <a:lnTo>
                  <a:pt x="166878" y="194309"/>
                </a:lnTo>
                <a:lnTo>
                  <a:pt x="167589" y="191769"/>
                </a:lnTo>
                <a:lnTo>
                  <a:pt x="167462" y="190499"/>
                </a:lnTo>
                <a:lnTo>
                  <a:pt x="167271" y="190499"/>
                </a:lnTo>
                <a:lnTo>
                  <a:pt x="156248" y="180339"/>
                </a:lnTo>
                <a:lnTo>
                  <a:pt x="166585" y="168909"/>
                </a:lnTo>
                <a:lnTo>
                  <a:pt x="142951" y="168909"/>
                </a:lnTo>
                <a:lnTo>
                  <a:pt x="130416" y="157479"/>
                </a:lnTo>
                <a:close/>
              </a:path>
              <a:path w="245745" h="237489">
                <a:moveTo>
                  <a:pt x="172085" y="110489"/>
                </a:moveTo>
                <a:lnTo>
                  <a:pt x="169519" y="110489"/>
                </a:lnTo>
                <a:lnTo>
                  <a:pt x="168579" y="111759"/>
                </a:lnTo>
                <a:lnTo>
                  <a:pt x="168084" y="111759"/>
                </a:lnTo>
                <a:lnTo>
                  <a:pt x="167068" y="113029"/>
                </a:lnTo>
                <a:lnTo>
                  <a:pt x="166446" y="113029"/>
                </a:lnTo>
                <a:lnTo>
                  <a:pt x="164553" y="115569"/>
                </a:lnTo>
                <a:lnTo>
                  <a:pt x="163703" y="116839"/>
                </a:lnTo>
                <a:lnTo>
                  <a:pt x="162610" y="118109"/>
                </a:lnTo>
                <a:lnTo>
                  <a:pt x="162356" y="119379"/>
                </a:lnTo>
                <a:lnTo>
                  <a:pt x="162407" y="120649"/>
                </a:lnTo>
                <a:lnTo>
                  <a:pt x="163842" y="120649"/>
                </a:lnTo>
                <a:lnTo>
                  <a:pt x="164680" y="121919"/>
                </a:lnTo>
                <a:lnTo>
                  <a:pt x="165798" y="121919"/>
                </a:lnTo>
                <a:lnTo>
                  <a:pt x="181635" y="125729"/>
                </a:lnTo>
                <a:lnTo>
                  <a:pt x="142951" y="168909"/>
                </a:lnTo>
                <a:lnTo>
                  <a:pt x="166585" y="168909"/>
                </a:lnTo>
                <a:lnTo>
                  <a:pt x="205638" y="125729"/>
                </a:lnTo>
                <a:lnTo>
                  <a:pt x="205803" y="125729"/>
                </a:lnTo>
                <a:lnTo>
                  <a:pt x="205905" y="124459"/>
                </a:lnTo>
                <a:lnTo>
                  <a:pt x="205181" y="123189"/>
                </a:lnTo>
                <a:lnTo>
                  <a:pt x="204660" y="123189"/>
                </a:lnTo>
                <a:lnTo>
                  <a:pt x="203161" y="121919"/>
                </a:lnTo>
                <a:lnTo>
                  <a:pt x="202145" y="120649"/>
                </a:lnTo>
                <a:lnTo>
                  <a:pt x="199809" y="118109"/>
                </a:lnTo>
                <a:lnTo>
                  <a:pt x="198272" y="116839"/>
                </a:lnTo>
                <a:lnTo>
                  <a:pt x="197027" y="115569"/>
                </a:lnTo>
                <a:lnTo>
                  <a:pt x="195732" y="115569"/>
                </a:lnTo>
                <a:lnTo>
                  <a:pt x="195072" y="114299"/>
                </a:lnTo>
                <a:lnTo>
                  <a:pt x="172085" y="110489"/>
                </a:lnTo>
                <a:close/>
              </a:path>
              <a:path w="245745" h="237489">
                <a:moveTo>
                  <a:pt x="105041" y="151129"/>
                </a:moveTo>
                <a:lnTo>
                  <a:pt x="73748" y="151129"/>
                </a:lnTo>
                <a:lnTo>
                  <a:pt x="74815" y="152399"/>
                </a:lnTo>
                <a:lnTo>
                  <a:pt x="75565" y="153669"/>
                </a:lnTo>
                <a:lnTo>
                  <a:pt x="77431" y="154939"/>
                </a:lnTo>
                <a:lnTo>
                  <a:pt x="78193" y="154939"/>
                </a:lnTo>
                <a:lnTo>
                  <a:pt x="79502" y="156209"/>
                </a:lnTo>
                <a:lnTo>
                  <a:pt x="80086" y="156209"/>
                </a:lnTo>
                <a:lnTo>
                  <a:pt x="81153" y="157479"/>
                </a:lnTo>
                <a:lnTo>
                  <a:pt x="83731" y="157479"/>
                </a:lnTo>
                <a:lnTo>
                  <a:pt x="99352" y="153669"/>
                </a:lnTo>
                <a:lnTo>
                  <a:pt x="100952" y="153669"/>
                </a:lnTo>
                <a:lnTo>
                  <a:pt x="102412" y="152399"/>
                </a:lnTo>
                <a:lnTo>
                  <a:pt x="105041" y="151129"/>
                </a:lnTo>
                <a:close/>
              </a:path>
              <a:path w="245745" h="237489">
                <a:moveTo>
                  <a:pt x="108242" y="129539"/>
                </a:moveTo>
                <a:lnTo>
                  <a:pt x="102717" y="129539"/>
                </a:lnTo>
                <a:lnTo>
                  <a:pt x="101739" y="130809"/>
                </a:lnTo>
                <a:lnTo>
                  <a:pt x="93446" y="139699"/>
                </a:lnTo>
                <a:lnTo>
                  <a:pt x="74066" y="148589"/>
                </a:lnTo>
                <a:lnTo>
                  <a:pt x="73698" y="148589"/>
                </a:lnTo>
                <a:lnTo>
                  <a:pt x="73240" y="149859"/>
                </a:lnTo>
                <a:lnTo>
                  <a:pt x="73418" y="151129"/>
                </a:lnTo>
                <a:lnTo>
                  <a:pt x="106299" y="151129"/>
                </a:lnTo>
                <a:lnTo>
                  <a:pt x="108686" y="149859"/>
                </a:lnTo>
                <a:lnTo>
                  <a:pt x="109842" y="148589"/>
                </a:lnTo>
                <a:lnTo>
                  <a:pt x="112102" y="147319"/>
                </a:lnTo>
                <a:lnTo>
                  <a:pt x="113284" y="146049"/>
                </a:lnTo>
                <a:lnTo>
                  <a:pt x="114515" y="144779"/>
                </a:lnTo>
                <a:lnTo>
                  <a:pt x="115557" y="143509"/>
                </a:lnTo>
                <a:lnTo>
                  <a:pt x="116268" y="142239"/>
                </a:lnTo>
                <a:lnTo>
                  <a:pt x="117043" y="139699"/>
                </a:lnTo>
                <a:lnTo>
                  <a:pt x="116687" y="137159"/>
                </a:lnTo>
                <a:lnTo>
                  <a:pt x="116205" y="137159"/>
                </a:lnTo>
                <a:lnTo>
                  <a:pt x="114731" y="134619"/>
                </a:lnTo>
                <a:lnTo>
                  <a:pt x="113766" y="134619"/>
                </a:lnTo>
                <a:lnTo>
                  <a:pt x="111328" y="132079"/>
                </a:lnTo>
                <a:lnTo>
                  <a:pt x="110210" y="130809"/>
                </a:lnTo>
                <a:lnTo>
                  <a:pt x="108242" y="129539"/>
                </a:lnTo>
                <a:close/>
              </a:path>
              <a:path w="245745" h="237489">
                <a:moveTo>
                  <a:pt x="105460" y="128269"/>
                </a:moveTo>
                <a:lnTo>
                  <a:pt x="104546" y="129539"/>
                </a:lnTo>
                <a:lnTo>
                  <a:pt x="107289" y="129539"/>
                </a:lnTo>
                <a:lnTo>
                  <a:pt x="105460" y="128269"/>
                </a:lnTo>
                <a:close/>
              </a:path>
              <a:path w="245745" h="237489">
                <a:moveTo>
                  <a:pt x="101193" y="34289"/>
                </a:moveTo>
                <a:lnTo>
                  <a:pt x="96634" y="35559"/>
                </a:lnTo>
                <a:lnTo>
                  <a:pt x="87426" y="36829"/>
                </a:lnTo>
                <a:lnTo>
                  <a:pt x="82765" y="39369"/>
                </a:lnTo>
                <a:lnTo>
                  <a:pt x="55206" y="66039"/>
                </a:lnTo>
                <a:lnTo>
                  <a:pt x="45250" y="90169"/>
                </a:lnTo>
                <a:lnTo>
                  <a:pt x="45580" y="93979"/>
                </a:lnTo>
                <a:lnTo>
                  <a:pt x="74117" y="119379"/>
                </a:lnTo>
                <a:lnTo>
                  <a:pt x="78663" y="119379"/>
                </a:lnTo>
                <a:lnTo>
                  <a:pt x="87884" y="116839"/>
                </a:lnTo>
                <a:lnTo>
                  <a:pt x="92519" y="114299"/>
                </a:lnTo>
                <a:lnTo>
                  <a:pt x="101866" y="107949"/>
                </a:lnTo>
                <a:lnTo>
                  <a:pt x="106578" y="104139"/>
                </a:lnTo>
                <a:lnTo>
                  <a:pt x="71793" y="104139"/>
                </a:lnTo>
                <a:lnTo>
                  <a:pt x="68999" y="102869"/>
                </a:lnTo>
                <a:lnTo>
                  <a:pt x="67640" y="101599"/>
                </a:lnTo>
                <a:lnTo>
                  <a:pt x="64566" y="99059"/>
                </a:lnTo>
                <a:lnTo>
                  <a:pt x="63385" y="97789"/>
                </a:lnTo>
                <a:lnTo>
                  <a:pt x="62191" y="93979"/>
                </a:lnTo>
                <a:lnTo>
                  <a:pt x="62318" y="91439"/>
                </a:lnTo>
                <a:lnTo>
                  <a:pt x="64008" y="86359"/>
                </a:lnTo>
                <a:lnTo>
                  <a:pt x="65633" y="83819"/>
                </a:lnTo>
                <a:lnTo>
                  <a:pt x="70434" y="76199"/>
                </a:lnTo>
                <a:lnTo>
                  <a:pt x="81432" y="63499"/>
                </a:lnTo>
                <a:lnTo>
                  <a:pt x="84620" y="60959"/>
                </a:lnTo>
                <a:lnTo>
                  <a:pt x="90436" y="55879"/>
                </a:lnTo>
                <a:lnTo>
                  <a:pt x="93141" y="53339"/>
                </a:lnTo>
                <a:lnTo>
                  <a:pt x="98158" y="50799"/>
                </a:lnTo>
                <a:lnTo>
                  <a:pt x="125569" y="50799"/>
                </a:lnTo>
                <a:lnTo>
                  <a:pt x="123545" y="48259"/>
                </a:lnTo>
                <a:lnTo>
                  <a:pt x="114642" y="39369"/>
                </a:lnTo>
                <a:lnTo>
                  <a:pt x="110197" y="36829"/>
                </a:lnTo>
                <a:lnTo>
                  <a:pt x="101193" y="34289"/>
                </a:lnTo>
                <a:close/>
              </a:path>
              <a:path w="245745" h="237489">
                <a:moveTo>
                  <a:pt x="125569" y="50799"/>
                </a:moveTo>
                <a:lnTo>
                  <a:pt x="104851" y="50799"/>
                </a:lnTo>
                <a:lnTo>
                  <a:pt x="106934" y="52069"/>
                </a:lnTo>
                <a:lnTo>
                  <a:pt x="110083" y="54609"/>
                </a:lnTo>
                <a:lnTo>
                  <a:pt x="110985" y="55879"/>
                </a:lnTo>
                <a:lnTo>
                  <a:pt x="112331" y="58419"/>
                </a:lnTo>
                <a:lnTo>
                  <a:pt x="112712" y="59689"/>
                </a:lnTo>
                <a:lnTo>
                  <a:pt x="112890" y="62229"/>
                </a:lnTo>
                <a:lnTo>
                  <a:pt x="112636" y="63499"/>
                </a:lnTo>
                <a:lnTo>
                  <a:pt x="111480" y="67309"/>
                </a:lnTo>
                <a:lnTo>
                  <a:pt x="110578" y="69849"/>
                </a:lnTo>
                <a:lnTo>
                  <a:pt x="108102" y="73659"/>
                </a:lnTo>
                <a:lnTo>
                  <a:pt x="106489" y="76199"/>
                </a:lnTo>
                <a:lnTo>
                  <a:pt x="102501" y="81279"/>
                </a:lnTo>
                <a:lnTo>
                  <a:pt x="100101" y="83819"/>
                </a:lnTo>
                <a:lnTo>
                  <a:pt x="97282" y="86359"/>
                </a:lnTo>
                <a:lnTo>
                  <a:pt x="94957" y="88899"/>
                </a:lnTo>
                <a:lnTo>
                  <a:pt x="92773" y="91439"/>
                </a:lnTo>
                <a:lnTo>
                  <a:pt x="88671" y="95249"/>
                </a:lnTo>
                <a:lnTo>
                  <a:pt x="86715" y="97789"/>
                </a:lnTo>
                <a:lnTo>
                  <a:pt x="83019" y="100329"/>
                </a:lnTo>
                <a:lnTo>
                  <a:pt x="81254" y="101599"/>
                </a:lnTo>
                <a:lnTo>
                  <a:pt x="77914" y="102869"/>
                </a:lnTo>
                <a:lnTo>
                  <a:pt x="76314" y="102869"/>
                </a:lnTo>
                <a:lnTo>
                  <a:pt x="73253" y="104139"/>
                </a:lnTo>
                <a:lnTo>
                  <a:pt x="106578" y="104139"/>
                </a:lnTo>
                <a:lnTo>
                  <a:pt x="111328" y="97789"/>
                </a:lnTo>
                <a:lnTo>
                  <a:pt x="116103" y="92709"/>
                </a:lnTo>
                <a:lnTo>
                  <a:pt x="120053" y="87629"/>
                </a:lnTo>
                <a:lnTo>
                  <a:pt x="126263" y="78739"/>
                </a:lnTo>
                <a:lnTo>
                  <a:pt x="128257" y="73659"/>
                </a:lnTo>
                <a:lnTo>
                  <a:pt x="130048" y="64769"/>
                </a:lnTo>
                <a:lnTo>
                  <a:pt x="129717" y="60959"/>
                </a:lnTo>
                <a:lnTo>
                  <a:pt x="126580" y="52069"/>
                </a:lnTo>
                <a:lnTo>
                  <a:pt x="125569" y="50799"/>
                </a:lnTo>
                <a:close/>
              </a:path>
              <a:path w="245745" h="237489">
                <a:moveTo>
                  <a:pt x="80937" y="0"/>
                </a:moveTo>
                <a:lnTo>
                  <a:pt x="79375" y="0"/>
                </a:lnTo>
                <a:lnTo>
                  <a:pt x="74371" y="2539"/>
                </a:lnTo>
                <a:lnTo>
                  <a:pt x="69570" y="3809"/>
                </a:lnTo>
                <a:lnTo>
                  <a:pt x="60401" y="8889"/>
                </a:lnTo>
                <a:lnTo>
                  <a:pt x="56007" y="11429"/>
                </a:lnTo>
                <a:lnTo>
                  <a:pt x="47599" y="17779"/>
                </a:lnTo>
                <a:lnTo>
                  <a:pt x="43586" y="20319"/>
                </a:lnTo>
                <a:lnTo>
                  <a:pt x="16446" y="50799"/>
                </a:lnTo>
                <a:lnTo>
                  <a:pt x="13779" y="54609"/>
                </a:lnTo>
                <a:lnTo>
                  <a:pt x="0" y="88899"/>
                </a:lnTo>
                <a:lnTo>
                  <a:pt x="165" y="88899"/>
                </a:lnTo>
                <a:lnTo>
                  <a:pt x="381" y="90169"/>
                </a:lnTo>
                <a:lnTo>
                  <a:pt x="1079" y="90169"/>
                </a:lnTo>
                <a:lnTo>
                  <a:pt x="1562" y="91439"/>
                </a:lnTo>
                <a:lnTo>
                  <a:pt x="2794" y="92709"/>
                </a:lnTo>
                <a:lnTo>
                  <a:pt x="3581" y="93979"/>
                </a:lnTo>
                <a:lnTo>
                  <a:pt x="5880" y="95249"/>
                </a:lnTo>
                <a:lnTo>
                  <a:pt x="6997" y="96519"/>
                </a:lnTo>
                <a:lnTo>
                  <a:pt x="8763" y="97789"/>
                </a:lnTo>
                <a:lnTo>
                  <a:pt x="11239" y="97789"/>
                </a:lnTo>
                <a:lnTo>
                  <a:pt x="11938" y="96519"/>
                </a:lnTo>
                <a:lnTo>
                  <a:pt x="12255" y="96519"/>
                </a:lnTo>
                <a:lnTo>
                  <a:pt x="29393" y="62229"/>
                </a:lnTo>
                <a:lnTo>
                  <a:pt x="55661" y="33019"/>
                </a:lnTo>
                <a:lnTo>
                  <a:pt x="88773" y="11429"/>
                </a:lnTo>
                <a:lnTo>
                  <a:pt x="89763" y="11429"/>
                </a:lnTo>
                <a:lnTo>
                  <a:pt x="90335" y="10159"/>
                </a:lnTo>
                <a:lnTo>
                  <a:pt x="90004" y="8889"/>
                </a:lnTo>
                <a:lnTo>
                  <a:pt x="89573" y="7619"/>
                </a:lnTo>
                <a:lnTo>
                  <a:pt x="88226" y="6349"/>
                </a:lnTo>
                <a:lnTo>
                  <a:pt x="87287" y="5079"/>
                </a:lnTo>
                <a:lnTo>
                  <a:pt x="84988" y="2539"/>
                </a:lnTo>
                <a:lnTo>
                  <a:pt x="84074" y="2539"/>
                </a:lnTo>
                <a:lnTo>
                  <a:pt x="82588" y="1269"/>
                </a:lnTo>
                <a:lnTo>
                  <a:pt x="81965" y="1269"/>
                </a:lnTo>
                <a:lnTo>
                  <a:pt x="80937" y="0"/>
                </a:lnTo>
                <a:close/>
              </a:path>
            </a:pathLst>
          </a:custGeom>
          <a:solidFill>
            <a:srgbClr val="FFFFFF"/>
          </a:solidFill>
        </p:spPr>
        <p:txBody>
          <a:bodyPr wrap="square" lIns="0" tIns="0" rIns="0" bIns="0" rtlCol="0"/>
          <a:lstStyle/>
          <a:p>
            <a:endParaRPr/>
          </a:p>
        </p:txBody>
      </p:sp>
      <p:sp>
        <p:nvSpPr>
          <p:cNvPr id="65" name="object 65"/>
          <p:cNvSpPr txBox="1"/>
          <p:nvPr/>
        </p:nvSpPr>
        <p:spPr>
          <a:xfrm>
            <a:off x="6946070" y="5622573"/>
            <a:ext cx="186055" cy="169277"/>
          </a:xfrm>
          <a:prstGeom prst="rect">
            <a:avLst/>
          </a:prstGeom>
        </p:spPr>
        <p:txBody>
          <a:bodyPr vert="horz" wrap="square" lIns="0" tIns="0" rIns="0" bIns="0" rtlCol="0">
            <a:spAutoFit/>
          </a:bodyPr>
          <a:lstStyle/>
          <a:p>
            <a:pPr marL="12700">
              <a:lnSpc>
                <a:spcPct val="100000"/>
              </a:lnSpc>
            </a:pPr>
            <a:r>
              <a:rPr sz="1100" b="1" dirty="0">
                <a:latin typeface="Calibri"/>
                <a:cs typeface="Calibri"/>
              </a:rPr>
              <a:t>(1)</a:t>
            </a:r>
            <a:endParaRPr sz="1100">
              <a:latin typeface="Calibri"/>
              <a:cs typeface="Calibri"/>
            </a:endParaRPr>
          </a:p>
        </p:txBody>
      </p:sp>
      <p:sp>
        <p:nvSpPr>
          <p:cNvPr id="66" name="object 66"/>
          <p:cNvSpPr/>
          <p:nvPr/>
        </p:nvSpPr>
        <p:spPr>
          <a:xfrm>
            <a:off x="4419600" y="5585169"/>
            <a:ext cx="847712" cy="685797"/>
          </a:xfrm>
          <a:prstGeom prst="rect">
            <a:avLst/>
          </a:prstGeom>
          <a:blipFill>
            <a:blip r:embed="rId3" cstate="print"/>
            <a:stretch>
              <a:fillRect/>
            </a:stretch>
          </a:blipFill>
        </p:spPr>
        <p:txBody>
          <a:bodyPr wrap="square" lIns="0" tIns="0" rIns="0" bIns="0" rtlCol="0"/>
          <a:lstStyle/>
          <a:p>
            <a:endParaRPr/>
          </a:p>
        </p:txBody>
      </p:sp>
      <p:sp>
        <p:nvSpPr>
          <p:cNvPr id="67" name="object 67"/>
          <p:cNvSpPr/>
          <p:nvPr/>
        </p:nvSpPr>
        <p:spPr>
          <a:xfrm>
            <a:off x="4574492" y="5770695"/>
            <a:ext cx="479936" cy="407757"/>
          </a:xfrm>
          <a:prstGeom prst="rect">
            <a:avLst/>
          </a:prstGeom>
          <a:blipFill>
            <a:blip r:embed="rId15" cstate="print"/>
            <a:stretch>
              <a:fillRect/>
            </a:stretch>
          </a:blipFill>
        </p:spPr>
        <p:txBody>
          <a:bodyPr wrap="square" lIns="0" tIns="0" rIns="0" bIns="0" rtlCol="0"/>
          <a:lstStyle/>
          <a:p>
            <a:endParaRPr/>
          </a:p>
        </p:txBody>
      </p:sp>
      <p:sp>
        <p:nvSpPr>
          <p:cNvPr id="68" name="object 68"/>
          <p:cNvSpPr/>
          <p:nvPr/>
        </p:nvSpPr>
        <p:spPr>
          <a:xfrm>
            <a:off x="5907611" y="5604789"/>
            <a:ext cx="781050" cy="676264"/>
          </a:xfrm>
          <a:prstGeom prst="rect">
            <a:avLst/>
          </a:prstGeom>
          <a:blipFill>
            <a:blip r:embed="rId16" cstate="print"/>
            <a:stretch>
              <a:fillRect/>
            </a:stretch>
          </a:blipFill>
        </p:spPr>
        <p:txBody>
          <a:bodyPr wrap="square" lIns="0" tIns="0" rIns="0" bIns="0" rtlCol="0"/>
          <a:lstStyle/>
          <a:p>
            <a:endParaRPr/>
          </a:p>
        </p:txBody>
      </p:sp>
      <p:sp>
        <p:nvSpPr>
          <p:cNvPr id="69" name="object 69"/>
          <p:cNvSpPr/>
          <p:nvPr/>
        </p:nvSpPr>
        <p:spPr>
          <a:xfrm>
            <a:off x="6193419" y="5806522"/>
            <a:ext cx="236220" cy="180340"/>
          </a:xfrm>
          <a:custGeom>
            <a:avLst/>
            <a:gdLst/>
            <a:ahLst/>
            <a:cxnLst/>
            <a:rect l="l" t="t" r="r" b="b"/>
            <a:pathLst>
              <a:path w="236220" h="180339">
                <a:moveTo>
                  <a:pt x="76580" y="139699"/>
                </a:moveTo>
                <a:lnTo>
                  <a:pt x="50355" y="139699"/>
                </a:lnTo>
                <a:lnTo>
                  <a:pt x="52247" y="140969"/>
                </a:lnTo>
                <a:lnTo>
                  <a:pt x="55651" y="140969"/>
                </a:lnTo>
                <a:lnTo>
                  <a:pt x="57048" y="142239"/>
                </a:lnTo>
                <a:lnTo>
                  <a:pt x="59093" y="146049"/>
                </a:lnTo>
                <a:lnTo>
                  <a:pt x="59677" y="147319"/>
                </a:lnTo>
                <a:lnTo>
                  <a:pt x="60159" y="149859"/>
                </a:lnTo>
                <a:lnTo>
                  <a:pt x="60020" y="152399"/>
                </a:lnTo>
                <a:lnTo>
                  <a:pt x="42011" y="166369"/>
                </a:lnTo>
                <a:lnTo>
                  <a:pt x="39738" y="166369"/>
                </a:lnTo>
                <a:lnTo>
                  <a:pt x="35674" y="167639"/>
                </a:lnTo>
                <a:lnTo>
                  <a:pt x="29324" y="167639"/>
                </a:lnTo>
                <a:lnTo>
                  <a:pt x="29057" y="168909"/>
                </a:lnTo>
                <a:lnTo>
                  <a:pt x="28752" y="168909"/>
                </a:lnTo>
                <a:lnTo>
                  <a:pt x="28752" y="170179"/>
                </a:lnTo>
                <a:lnTo>
                  <a:pt x="29057" y="171449"/>
                </a:lnTo>
                <a:lnTo>
                  <a:pt x="29362" y="171449"/>
                </a:lnTo>
                <a:lnTo>
                  <a:pt x="30251" y="172719"/>
                </a:lnTo>
                <a:lnTo>
                  <a:pt x="30860" y="173989"/>
                </a:lnTo>
                <a:lnTo>
                  <a:pt x="32778" y="177799"/>
                </a:lnTo>
                <a:lnTo>
                  <a:pt x="33756" y="179069"/>
                </a:lnTo>
                <a:lnTo>
                  <a:pt x="35394" y="180339"/>
                </a:lnTo>
                <a:lnTo>
                  <a:pt x="43954" y="180339"/>
                </a:lnTo>
                <a:lnTo>
                  <a:pt x="48094" y="179069"/>
                </a:lnTo>
                <a:lnTo>
                  <a:pt x="50368" y="179069"/>
                </a:lnTo>
                <a:lnTo>
                  <a:pt x="77139" y="151129"/>
                </a:lnTo>
                <a:lnTo>
                  <a:pt x="77508" y="147319"/>
                </a:lnTo>
                <a:lnTo>
                  <a:pt x="76580" y="139699"/>
                </a:lnTo>
                <a:close/>
              </a:path>
              <a:path w="236220" h="180339">
                <a:moveTo>
                  <a:pt x="99136" y="146049"/>
                </a:moveTo>
                <a:lnTo>
                  <a:pt x="96392" y="146049"/>
                </a:lnTo>
                <a:lnTo>
                  <a:pt x="97231" y="147319"/>
                </a:lnTo>
                <a:lnTo>
                  <a:pt x="97777" y="147319"/>
                </a:lnTo>
                <a:lnTo>
                  <a:pt x="99136" y="146049"/>
                </a:lnTo>
                <a:close/>
              </a:path>
              <a:path w="236220" h="180339">
                <a:moveTo>
                  <a:pt x="76796" y="85089"/>
                </a:moveTo>
                <a:lnTo>
                  <a:pt x="72859" y="85089"/>
                </a:lnTo>
                <a:lnTo>
                  <a:pt x="70865" y="86359"/>
                </a:lnTo>
                <a:lnTo>
                  <a:pt x="69659" y="86359"/>
                </a:lnTo>
                <a:lnTo>
                  <a:pt x="66840" y="88899"/>
                </a:lnTo>
                <a:lnTo>
                  <a:pt x="65709" y="90169"/>
                </a:lnTo>
                <a:lnTo>
                  <a:pt x="64020" y="91439"/>
                </a:lnTo>
                <a:lnTo>
                  <a:pt x="63385" y="91439"/>
                </a:lnTo>
                <a:lnTo>
                  <a:pt x="62547" y="92709"/>
                </a:lnTo>
                <a:lnTo>
                  <a:pt x="62318" y="92709"/>
                </a:lnTo>
                <a:lnTo>
                  <a:pt x="62344" y="93979"/>
                </a:lnTo>
                <a:lnTo>
                  <a:pt x="96062" y="146049"/>
                </a:lnTo>
                <a:lnTo>
                  <a:pt x="99961" y="146049"/>
                </a:lnTo>
                <a:lnTo>
                  <a:pt x="101930" y="144779"/>
                </a:lnTo>
                <a:lnTo>
                  <a:pt x="103123" y="144779"/>
                </a:lnTo>
                <a:lnTo>
                  <a:pt x="105956" y="142239"/>
                </a:lnTo>
                <a:lnTo>
                  <a:pt x="107086" y="142239"/>
                </a:lnTo>
                <a:lnTo>
                  <a:pt x="108800" y="140969"/>
                </a:lnTo>
                <a:lnTo>
                  <a:pt x="109448" y="139699"/>
                </a:lnTo>
                <a:lnTo>
                  <a:pt x="110299" y="138429"/>
                </a:lnTo>
                <a:lnTo>
                  <a:pt x="110540" y="138429"/>
                </a:lnTo>
                <a:lnTo>
                  <a:pt x="110528" y="137159"/>
                </a:lnTo>
                <a:lnTo>
                  <a:pt x="110274" y="137159"/>
                </a:lnTo>
                <a:lnTo>
                  <a:pt x="76796" y="85089"/>
                </a:lnTo>
                <a:close/>
              </a:path>
              <a:path w="236220" h="180339">
                <a:moveTo>
                  <a:pt x="37147" y="87629"/>
                </a:moveTo>
                <a:lnTo>
                  <a:pt x="28549" y="87629"/>
                </a:lnTo>
                <a:lnTo>
                  <a:pt x="24891" y="88899"/>
                </a:lnTo>
                <a:lnTo>
                  <a:pt x="23012" y="90169"/>
                </a:lnTo>
                <a:lnTo>
                  <a:pt x="19138" y="91439"/>
                </a:lnTo>
                <a:lnTo>
                  <a:pt x="17297" y="92709"/>
                </a:lnTo>
                <a:lnTo>
                  <a:pt x="12128" y="95249"/>
                </a:lnTo>
                <a:lnTo>
                  <a:pt x="9194" y="97789"/>
                </a:lnTo>
                <a:lnTo>
                  <a:pt x="4254" y="104139"/>
                </a:lnTo>
                <a:lnTo>
                  <a:pt x="2476" y="106679"/>
                </a:lnTo>
                <a:lnTo>
                  <a:pt x="317" y="113029"/>
                </a:lnTo>
                <a:lnTo>
                  <a:pt x="0" y="116839"/>
                </a:lnTo>
                <a:lnTo>
                  <a:pt x="863" y="124459"/>
                </a:lnTo>
                <a:lnTo>
                  <a:pt x="20993" y="142239"/>
                </a:lnTo>
                <a:lnTo>
                  <a:pt x="31457" y="142239"/>
                </a:lnTo>
                <a:lnTo>
                  <a:pt x="39128" y="140969"/>
                </a:lnTo>
                <a:lnTo>
                  <a:pt x="43941" y="139699"/>
                </a:lnTo>
                <a:lnTo>
                  <a:pt x="76580" y="139699"/>
                </a:lnTo>
                <a:lnTo>
                  <a:pt x="63753" y="123189"/>
                </a:lnTo>
                <a:lnTo>
                  <a:pt x="24612" y="123189"/>
                </a:lnTo>
                <a:lnTo>
                  <a:pt x="21247" y="121919"/>
                </a:lnTo>
                <a:lnTo>
                  <a:pt x="19862" y="120649"/>
                </a:lnTo>
                <a:lnTo>
                  <a:pt x="18072" y="118109"/>
                </a:lnTo>
                <a:lnTo>
                  <a:pt x="17589" y="116839"/>
                </a:lnTo>
                <a:lnTo>
                  <a:pt x="17094" y="114299"/>
                </a:lnTo>
                <a:lnTo>
                  <a:pt x="17157" y="113029"/>
                </a:lnTo>
                <a:lnTo>
                  <a:pt x="17881" y="110489"/>
                </a:lnTo>
                <a:lnTo>
                  <a:pt x="18541" y="109219"/>
                </a:lnTo>
                <a:lnTo>
                  <a:pt x="20472" y="106679"/>
                </a:lnTo>
                <a:lnTo>
                  <a:pt x="21780" y="106679"/>
                </a:lnTo>
                <a:lnTo>
                  <a:pt x="25526" y="104139"/>
                </a:lnTo>
                <a:lnTo>
                  <a:pt x="27622" y="102869"/>
                </a:lnTo>
                <a:lnTo>
                  <a:pt x="31813" y="101599"/>
                </a:lnTo>
                <a:lnTo>
                  <a:pt x="33743" y="101599"/>
                </a:lnTo>
                <a:lnTo>
                  <a:pt x="37236" y="100329"/>
                </a:lnTo>
                <a:lnTo>
                  <a:pt x="42125" y="100329"/>
                </a:lnTo>
                <a:lnTo>
                  <a:pt x="42964" y="99059"/>
                </a:lnTo>
                <a:lnTo>
                  <a:pt x="43218" y="99059"/>
                </a:lnTo>
                <a:lnTo>
                  <a:pt x="43383" y="97789"/>
                </a:lnTo>
                <a:lnTo>
                  <a:pt x="43002" y="96519"/>
                </a:lnTo>
                <a:lnTo>
                  <a:pt x="42684" y="96519"/>
                </a:lnTo>
                <a:lnTo>
                  <a:pt x="41808" y="93979"/>
                </a:lnTo>
                <a:lnTo>
                  <a:pt x="41224" y="93979"/>
                </a:lnTo>
                <a:lnTo>
                  <a:pt x="39293" y="90169"/>
                </a:lnTo>
                <a:lnTo>
                  <a:pt x="38341" y="88899"/>
                </a:lnTo>
                <a:lnTo>
                  <a:pt x="37922" y="88899"/>
                </a:lnTo>
                <a:lnTo>
                  <a:pt x="37147" y="87629"/>
                </a:lnTo>
                <a:close/>
              </a:path>
              <a:path w="236220" h="180339">
                <a:moveTo>
                  <a:pt x="128511" y="126999"/>
                </a:moveTo>
                <a:lnTo>
                  <a:pt x="125780" y="126999"/>
                </a:lnTo>
                <a:lnTo>
                  <a:pt x="126606" y="128269"/>
                </a:lnTo>
                <a:lnTo>
                  <a:pt x="127152" y="128269"/>
                </a:lnTo>
                <a:lnTo>
                  <a:pt x="128511" y="126999"/>
                </a:lnTo>
                <a:close/>
              </a:path>
              <a:path w="236220" h="180339">
                <a:moveTo>
                  <a:pt x="135902" y="48259"/>
                </a:moveTo>
                <a:lnTo>
                  <a:pt x="132956" y="48259"/>
                </a:lnTo>
                <a:lnTo>
                  <a:pt x="126682" y="49529"/>
                </a:lnTo>
                <a:lnTo>
                  <a:pt x="108076" y="73659"/>
                </a:lnTo>
                <a:lnTo>
                  <a:pt x="91528" y="73659"/>
                </a:lnTo>
                <a:lnTo>
                  <a:pt x="91643" y="74929"/>
                </a:lnTo>
                <a:lnTo>
                  <a:pt x="125437" y="126999"/>
                </a:lnTo>
                <a:lnTo>
                  <a:pt x="129349" y="126999"/>
                </a:lnTo>
                <a:lnTo>
                  <a:pt x="131305" y="125729"/>
                </a:lnTo>
                <a:lnTo>
                  <a:pt x="132499" y="125729"/>
                </a:lnTo>
                <a:lnTo>
                  <a:pt x="135331" y="123189"/>
                </a:lnTo>
                <a:lnTo>
                  <a:pt x="136474" y="123189"/>
                </a:lnTo>
                <a:lnTo>
                  <a:pt x="138175" y="121919"/>
                </a:lnTo>
                <a:lnTo>
                  <a:pt x="138823" y="120649"/>
                </a:lnTo>
                <a:lnTo>
                  <a:pt x="139687" y="119379"/>
                </a:lnTo>
                <a:lnTo>
                  <a:pt x="139928" y="119379"/>
                </a:lnTo>
                <a:lnTo>
                  <a:pt x="139903" y="118109"/>
                </a:lnTo>
                <a:lnTo>
                  <a:pt x="117513" y="83819"/>
                </a:lnTo>
                <a:lnTo>
                  <a:pt x="117881" y="80009"/>
                </a:lnTo>
                <a:lnTo>
                  <a:pt x="118554" y="76199"/>
                </a:lnTo>
                <a:lnTo>
                  <a:pt x="120561" y="71119"/>
                </a:lnTo>
                <a:lnTo>
                  <a:pt x="121983" y="69849"/>
                </a:lnTo>
                <a:lnTo>
                  <a:pt x="125272" y="67309"/>
                </a:lnTo>
                <a:lnTo>
                  <a:pt x="126733" y="67309"/>
                </a:lnTo>
                <a:lnTo>
                  <a:pt x="129628" y="66039"/>
                </a:lnTo>
                <a:lnTo>
                  <a:pt x="155209" y="66039"/>
                </a:lnTo>
                <a:lnTo>
                  <a:pt x="151104" y="59689"/>
                </a:lnTo>
                <a:lnTo>
                  <a:pt x="143979" y="52069"/>
                </a:lnTo>
                <a:lnTo>
                  <a:pt x="141414" y="50799"/>
                </a:lnTo>
                <a:lnTo>
                  <a:pt x="135902" y="48259"/>
                </a:lnTo>
                <a:close/>
              </a:path>
              <a:path w="236220" h="180339">
                <a:moveTo>
                  <a:pt x="53593" y="120649"/>
                </a:moveTo>
                <a:lnTo>
                  <a:pt x="48247" y="120649"/>
                </a:lnTo>
                <a:lnTo>
                  <a:pt x="45618" y="121919"/>
                </a:lnTo>
                <a:lnTo>
                  <a:pt x="37934" y="123189"/>
                </a:lnTo>
                <a:lnTo>
                  <a:pt x="61302" y="123189"/>
                </a:lnTo>
                <a:lnTo>
                  <a:pt x="56210" y="121919"/>
                </a:lnTo>
                <a:lnTo>
                  <a:pt x="53593" y="120649"/>
                </a:lnTo>
                <a:close/>
              </a:path>
              <a:path w="236220" h="180339">
                <a:moveTo>
                  <a:pt x="155209" y="66039"/>
                </a:moveTo>
                <a:lnTo>
                  <a:pt x="131025" y="66039"/>
                </a:lnTo>
                <a:lnTo>
                  <a:pt x="133730" y="67309"/>
                </a:lnTo>
                <a:lnTo>
                  <a:pt x="137617" y="71119"/>
                </a:lnTo>
                <a:lnTo>
                  <a:pt x="139064" y="72389"/>
                </a:lnTo>
                <a:lnTo>
                  <a:pt x="159931" y="105409"/>
                </a:lnTo>
                <a:lnTo>
                  <a:pt x="162953" y="105409"/>
                </a:lnTo>
                <a:lnTo>
                  <a:pt x="163791" y="104139"/>
                </a:lnTo>
                <a:lnTo>
                  <a:pt x="165785" y="104139"/>
                </a:lnTo>
                <a:lnTo>
                  <a:pt x="166992" y="102869"/>
                </a:lnTo>
                <a:lnTo>
                  <a:pt x="169786" y="101599"/>
                </a:lnTo>
                <a:lnTo>
                  <a:pt x="170916" y="100329"/>
                </a:lnTo>
                <a:lnTo>
                  <a:pt x="172656" y="99059"/>
                </a:lnTo>
                <a:lnTo>
                  <a:pt x="173304" y="97789"/>
                </a:lnTo>
                <a:lnTo>
                  <a:pt x="174129" y="97789"/>
                </a:lnTo>
                <a:lnTo>
                  <a:pt x="174358" y="96519"/>
                </a:lnTo>
                <a:lnTo>
                  <a:pt x="174332" y="95249"/>
                </a:lnTo>
                <a:lnTo>
                  <a:pt x="174091" y="95249"/>
                </a:lnTo>
                <a:lnTo>
                  <a:pt x="155209" y="66039"/>
                </a:lnTo>
                <a:close/>
              </a:path>
              <a:path w="236220" h="180339">
                <a:moveTo>
                  <a:pt x="34455" y="86359"/>
                </a:moveTo>
                <a:lnTo>
                  <a:pt x="33362" y="87629"/>
                </a:lnTo>
                <a:lnTo>
                  <a:pt x="35725" y="87629"/>
                </a:lnTo>
                <a:lnTo>
                  <a:pt x="34455" y="86359"/>
                </a:lnTo>
                <a:close/>
              </a:path>
              <a:path w="236220" h="180339">
                <a:moveTo>
                  <a:pt x="191109" y="86359"/>
                </a:moveTo>
                <a:lnTo>
                  <a:pt x="188366" y="86359"/>
                </a:lnTo>
                <a:lnTo>
                  <a:pt x="189204" y="87629"/>
                </a:lnTo>
                <a:lnTo>
                  <a:pt x="189750" y="87629"/>
                </a:lnTo>
                <a:lnTo>
                  <a:pt x="191109" y="86359"/>
                </a:lnTo>
                <a:close/>
              </a:path>
              <a:path w="236220" h="180339">
                <a:moveTo>
                  <a:pt x="152907" y="1269"/>
                </a:moveTo>
                <a:lnTo>
                  <a:pt x="148932" y="1269"/>
                </a:lnTo>
                <a:lnTo>
                  <a:pt x="146938" y="2539"/>
                </a:lnTo>
                <a:lnTo>
                  <a:pt x="145732" y="2539"/>
                </a:lnTo>
                <a:lnTo>
                  <a:pt x="142913" y="5079"/>
                </a:lnTo>
                <a:lnTo>
                  <a:pt x="141782" y="5079"/>
                </a:lnTo>
                <a:lnTo>
                  <a:pt x="140093" y="6349"/>
                </a:lnTo>
                <a:lnTo>
                  <a:pt x="139458" y="7619"/>
                </a:lnTo>
                <a:lnTo>
                  <a:pt x="138620" y="8889"/>
                </a:lnTo>
                <a:lnTo>
                  <a:pt x="138404" y="8889"/>
                </a:lnTo>
                <a:lnTo>
                  <a:pt x="138442" y="10159"/>
                </a:lnTo>
                <a:lnTo>
                  <a:pt x="188036" y="86359"/>
                </a:lnTo>
                <a:lnTo>
                  <a:pt x="191935" y="86359"/>
                </a:lnTo>
                <a:lnTo>
                  <a:pt x="193903" y="85089"/>
                </a:lnTo>
                <a:lnTo>
                  <a:pt x="195097" y="85089"/>
                </a:lnTo>
                <a:lnTo>
                  <a:pt x="197929" y="82549"/>
                </a:lnTo>
                <a:lnTo>
                  <a:pt x="199059" y="82549"/>
                </a:lnTo>
                <a:lnTo>
                  <a:pt x="200774" y="81279"/>
                </a:lnTo>
                <a:lnTo>
                  <a:pt x="201421" y="80009"/>
                </a:lnTo>
                <a:lnTo>
                  <a:pt x="202285" y="78739"/>
                </a:lnTo>
                <a:lnTo>
                  <a:pt x="202514" y="78739"/>
                </a:lnTo>
                <a:lnTo>
                  <a:pt x="202501" y="77469"/>
                </a:lnTo>
                <a:lnTo>
                  <a:pt x="184632" y="49529"/>
                </a:lnTo>
                <a:lnTo>
                  <a:pt x="226007" y="49529"/>
                </a:lnTo>
                <a:lnTo>
                  <a:pt x="217317" y="45719"/>
                </a:lnTo>
                <a:lnTo>
                  <a:pt x="182384" y="45719"/>
                </a:lnTo>
                <a:lnTo>
                  <a:pt x="152907" y="1269"/>
                </a:lnTo>
                <a:close/>
              </a:path>
              <a:path w="236220" h="180339">
                <a:moveTo>
                  <a:pt x="59423" y="62229"/>
                </a:moveTo>
                <a:lnTo>
                  <a:pt x="56883" y="63499"/>
                </a:lnTo>
                <a:lnTo>
                  <a:pt x="50418" y="67309"/>
                </a:lnTo>
                <a:lnTo>
                  <a:pt x="48577" y="69849"/>
                </a:lnTo>
                <a:lnTo>
                  <a:pt x="47713" y="73659"/>
                </a:lnTo>
                <a:lnTo>
                  <a:pt x="48437" y="76199"/>
                </a:lnTo>
                <a:lnTo>
                  <a:pt x="52146" y="81279"/>
                </a:lnTo>
                <a:lnTo>
                  <a:pt x="53974" y="82549"/>
                </a:lnTo>
                <a:lnTo>
                  <a:pt x="57619" y="83819"/>
                </a:lnTo>
                <a:lnTo>
                  <a:pt x="60159" y="82549"/>
                </a:lnTo>
                <a:lnTo>
                  <a:pt x="66624" y="78739"/>
                </a:lnTo>
                <a:lnTo>
                  <a:pt x="68465" y="76199"/>
                </a:lnTo>
                <a:lnTo>
                  <a:pt x="69392" y="72389"/>
                </a:lnTo>
                <a:lnTo>
                  <a:pt x="68681" y="69849"/>
                </a:lnTo>
                <a:lnTo>
                  <a:pt x="66789" y="67309"/>
                </a:lnTo>
                <a:lnTo>
                  <a:pt x="64973" y="64769"/>
                </a:lnTo>
                <a:lnTo>
                  <a:pt x="63131" y="63499"/>
                </a:lnTo>
                <a:lnTo>
                  <a:pt x="59423" y="62229"/>
                </a:lnTo>
                <a:close/>
              </a:path>
              <a:path w="236220" h="180339">
                <a:moveTo>
                  <a:pt x="103987" y="67309"/>
                </a:moveTo>
                <a:lnTo>
                  <a:pt x="100596" y="67309"/>
                </a:lnTo>
                <a:lnTo>
                  <a:pt x="98869" y="68579"/>
                </a:lnTo>
                <a:lnTo>
                  <a:pt x="97828" y="68579"/>
                </a:lnTo>
                <a:lnTo>
                  <a:pt x="95415" y="69849"/>
                </a:lnTo>
                <a:lnTo>
                  <a:pt x="94462" y="71119"/>
                </a:lnTo>
                <a:lnTo>
                  <a:pt x="93014" y="72389"/>
                </a:lnTo>
                <a:lnTo>
                  <a:pt x="92468" y="72389"/>
                </a:lnTo>
                <a:lnTo>
                  <a:pt x="91719" y="73659"/>
                </a:lnTo>
                <a:lnTo>
                  <a:pt x="108076" y="73659"/>
                </a:lnTo>
                <a:lnTo>
                  <a:pt x="103987" y="67309"/>
                </a:lnTo>
                <a:close/>
              </a:path>
              <a:path w="236220" h="180339">
                <a:moveTo>
                  <a:pt x="226007" y="49529"/>
                </a:moveTo>
                <a:lnTo>
                  <a:pt x="184632" y="49529"/>
                </a:lnTo>
                <a:lnTo>
                  <a:pt x="219214" y="66039"/>
                </a:lnTo>
                <a:lnTo>
                  <a:pt x="223596" y="66039"/>
                </a:lnTo>
                <a:lnTo>
                  <a:pt x="224485" y="64769"/>
                </a:lnTo>
                <a:lnTo>
                  <a:pt x="226529" y="64769"/>
                </a:lnTo>
                <a:lnTo>
                  <a:pt x="227825" y="63499"/>
                </a:lnTo>
                <a:lnTo>
                  <a:pt x="230924" y="60959"/>
                </a:lnTo>
                <a:lnTo>
                  <a:pt x="232143" y="60959"/>
                </a:lnTo>
                <a:lnTo>
                  <a:pt x="233921" y="59689"/>
                </a:lnTo>
                <a:lnTo>
                  <a:pt x="234594" y="58419"/>
                </a:lnTo>
                <a:lnTo>
                  <a:pt x="235483" y="57149"/>
                </a:lnTo>
                <a:lnTo>
                  <a:pt x="235711" y="57149"/>
                </a:lnTo>
                <a:lnTo>
                  <a:pt x="235648" y="55879"/>
                </a:lnTo>
                <a:lnTo>
                  <a:pt x="235394" y="55879"/>
                </a:lnTo>
                <a:lnTo>
                  <a:pt x="235102" y="54609"/>
                </a:lnTo>
                <a:lnTo>
                  <a:pt x="234670" y="54609"/>
                </a:lnTo>
                <a:lnTo>
                  <a:pt x="233527" y="53339"/>
                </a:lnTo>
                <a:lnTo>
                  <a:pt x="232765" y="53339"/>
                </a:lnTo>
                <a:lnTo>
                  <a:pt x="231800" y="52069"/>
                </a:lnTo>
                <a:lnTo>
                  <a:pt x="226007" y="49529"/>
                </a:lnTo>
                <a:close/>
              </a:path>
              <a:path w="236220" h="180339">
                <a:moveTo>
                  <a:pt x="199872" y="5079"/>
                </a:moveTo>
                <a:lnTo>
                  <a:pt x="195821" y="5079"/>
                </a:lnTo>
                <a:lnTo>
                  <a:pt x="193738" y="6349"/>
                </a:lnTo>
                <a:lnTo>
                  <a:pt x="192519" y="7619"/>
                </a:lnTo>
                <a:lnTo>
                  <a:pt x="189649" y="8889"/>
                </a:lnTo>
                <a:lnTo>
                  <a:pt x="188480" y="10159"/>
                </a:lnTo>
                <a:lnTo>
                  <a:pt x="186728" y="11429"/>
                </a:lnTo>
                <a:lnTo>
                  <a:pt x="186042" y="11429"/>
                </a:lnTo>
                <a:lnTo>
                  <a:pt x="185026" y="12699"/>
                </a:lnTo>
                <a:lnTo>
                  <a:pt x="184378" y="15239"/>
                </a:lnTo>
                <a:lnTo>
                  <a:pt x="182384" y="45719"/>
                </a:lnTo>
                <a:lnTo>
                  <a:pt x="217317" y="45719"/>
                </a:lnTo>
                <a:lnTo>
                  <a:pt x="197040" y="36829"/>
                </a:lnTo>
                <a:lnTo>
                  <a:pt x="200964" y="10159"/>
                </a:lnTo>
                <a:lnTo>
                  <a:pt x="201053" y="8889"/>
                </a:lnTo>
                <a:lnTo>
                  <a:pt x="200774" y="6349"/>
                </a:lnTo>
                <a:lnTo>
                  <a:pt x="200520" y="6349"/>
                </a:lnTo>
                <a:lnTo>
                  <a:pt x="199872" y="5079"/>
                </a:lnTo>
                <a:close/>
              </a:path>
              <a:path w="236220" h="180339">
                <a:moveTo>
                  <a:pt x="198691" y="3809"/>
                </a:moveTo>
                <a:lnTo>
                  <a:pt x="198132" y="3809"/>
                </a:lnTo>
                <a:lnTo>
                  <a:pt x="196697" y="5079"/>
                </a:lnTo>
                <a:lnTo>
                  <a:pt x="199529" y="5079"/>
                </a:lnTo>
                <a:lnTo>
                  <a:pt x="198691" y="3809"/>
                </a:lnTo>
                <a:close/>
              </a:path>
              <a:path w="236220" h="180339">
                <a:moveTo>
                  <a:pt x="151714" y="0"/>
                </a:moveTo>
                <a:lnTo>
                  <a:pt x="151155" y="0"/>
                </a:lnTo>
                <a:lnTo>
                  <a:pt x="149771" y="1269"/>
                </a:lnTo>
                <a:lnTo>
                  <a:pt x="152565" y="1269"/>
                </a:lnTo>
                <a:lnTo>
                  <a:pt x="151714" y="0"/>
                </a:lnTo>
                <a:close/>
              </a:path>
            </a:pathLst>
          </a:custGeom>
          <a:solidFill>
            <a:srgbClr val="FF0000"/>
          </a:solidFill>
        </p:spPr>
        <p:txBody>
          <a:bodyPr wrap="square" lIns="0" tIns="0" rIns="0" bIns="0" rtlCol="0"/>
          <a:lstStyle/>
          <a:p>
            <a:endParaRPr/>
          </a:p>
        </p:txBody>
      </p:sp>
      <p:sp>
        <p:nvSpPr>
          <p:cNvPr id="70" name="object 70"/>
          <p:cNvSpPr txBox="1"/>
          <p:nvPr/>
        </p:nvSpPr>
        <p:spPr>
          <a:xfrm>
            <a:off x="6301356" y="5162460"/>
            <a:ext cx="169277" cy="294005"/>
          </a:xfrm>
          <a:prstGeom prst="rect">
            <a:avLst/>
          </a:prstGeom>
        </p:spPr>
        <p:txBody>
          <a:bodyPr vert="vert270" wrap="square" lIns="0" tIns="0" rIns="0" bIns="0" rtlCol="0">
            <a:spAutoFit/>
          </a:bodyPr>
          <a:lstStyle/>
          <a:p>
            <a:pPr marL="12700">
              <a:lnSpc>
                <a:spcPct val="100000"/>
              </a:lnSpc>
            </a:pPr>
            <a:r>
              <a:rPr sz="1100" b="1" dirty="0">
                <a:latin typeface="Calibri"/>
                <a:cs typeface="Calibri"/>
              </a:rPr>
              <a:t>(0,1)</a:t>
            </a:r>
            <a:endParaRPr sz="1100">
              <a:latin typeface="Calibri"/>
              <a:cs typeface="Calibri"/>
            </a:endParaRPr>
          </a:p>
        </p:txBody>
      </p:sp>
      <p:sp>
        <p:nvSpPr>
          <p:cNvPr id="71" name="object 71"/>
          <p:cNvSpPr/>
          <p:nvPr/>
        </p:nvSpPr>
        <p:spPr>
          <a:xfrm>
            <a:off x="4996123" y="5060909"/>
            <a:ext cx="249554" cy="231140"/>
          </a:xfrm>
          <a:custGeom>
            <a:avLst/>
            <a:gdLst/>
            <a:ahLst/>
            <a:cxnLst/>
            <a:rect l="l" t="t" r="r" b="b"/>
            <a:pathLst>
              <a:path w="249554" h="231139">
                <a:moveTo>
                  <a:pt x="11277" y="127850"/>
                </a:moveTo>
                <a:lnTo>
                  <a:pt x="0" y="137401"/>
                </a:lnTo>
                <a:lnTo>
                  <a:pt x="880" y="141969"/>
                </a:lnTo>
                <a:lnTo>
                  <a:pt x="18529" y="184442"/>
                </a:lnTo>
                <a:lnTo>
                  <a:pt x="49695" y="217436"/>
                </a:lnTo>
                <a:lnTo>
                  <a:pt x="72110" y="230466"/>
                </a:lnTo>
                <a:lnTo>
                  <a:pt x="72415" y="230631"/>
                </a:lnTo>
                <a:lnTo>
                  <a:pt x="84150" y="221830"/>
                </a:lnTo>
                <a:lnTo>
                  <a:pt x="84087" y="221322"/>
                </a:lnTo>
                <a:lnTo>
                  <a:pt x="83439" y="220497"/>
                </a:lnTo>
                <a:lnTo>
                  <a:pt x="82944" y="220078"/>
                </a:lnTo>
                <a:lnTo>
                  <a:pt x="73980" y="214512"/>
                </a:lnTo>
                <a:lnTo>
                  <a:pt x="64319" y="207392"/>
                </a:lnTo>
                <a:lnTo>
                  <a:pt x="34412" y="176364"/>
                </a:lnTo>
                <a:lnTo>
                  <a:pt x="16654" y="141969"/>
                </a:lnTo>
                <a:lnTo>
                  <a:pt x="12776" y="129184"/>
                </a:lnTo>
                <a:lnTo>
                  <a:pt x="12497" y="128701"/>
                </a:lnTo>
                <a:lnTo>
                  <a:pt x="11773" y="127990"/>
                </a:lnTo>
                <a:lnTo>
                  <a:pt x="11277" y="127850"/>
                </a:lnTo>
                <a:close/>
              </a:path>
              <a:path w="249554" h="231139">
                <a:moveTo>
                  <a:pt x="68186" y="98107"/>
                </a:moveTo>
                <a:lnTo>
                  <a:pt x="37960" y="121665"/>
                </a:lnTo>
                <a:lnTo>
                  <a:pt x="37317" y="127520"/>
                </a:lnTo>
                <a:lnTo>
                  <a:pt x="38008" y="135483"/>
                </a:lnTo>
                <a:lnTo>
                  <a:pt x="61036" y="172516"/>
                </a:lnTo>
                <a:lnTo>
                  <a:pt x="86385" y="186842"/>
                </a:lnTo>
                <a:lnTo>
                  <a:pt x="95212" y="185280"/>
                </a:lnTo>
                <a:lnTo>
                  <a:pt x="99822" y="183032"/>
                </a:lnTo>
                <a:lnTo>
                  <a:pt x="109360" y="175666"/>
                </a:lnTo>
                <a:lnTo>
                  <a:pt x="112700" y="171729"/>
                </a:lnTo>
                <a:lnTo>
                  <a:pt x="113317" y="170395"/>
                </a:lnTo>
                <a:lnTo>
                  <a:pt x="88760" y="170395"/>
                </a:lnTo>
                <a:lnTo>
                  <a:pt x="86627" y="169875"/>
                </a:lnTo>
                <a:lnTo>
                  <a:pt x="56388" y="135902"/>
                </a:lnTo>
                <a:lnTo>
                  <a:pt x="53327" y="125120"/>
                </a:lnTo>
                <a:lnTo>
                  <a:pt x="54521" y="120916"/>
                </a:lnTo>
                <a:lnTo>
                  <a:pt x="64338" y="114693"/>
                </a:lnTo>
                <a:lnTo>
                  <a:pt x="95495" y="114693"/>
                </a:lnTo>
                <a:lnTo>
                  <a:pt x="93497" y="112458"/>
                </a:lnTo>
                <a:lnTo>
                  <a:pt x="85166" y="104660"/>
                </a:lnTo>
                <a:lnTo>
                  <a:pt x="80962" y="101866"/>
                </a:lnTo>
                <a:lnTo>
                  <a:pt x="72517" y="98539"/>
                </a:lnTo>
                <a:lnTo>
                  <a:pt x="68186" y="98107"/>
                </a:lnTo>
                <a:close/>
              </a:path>
              <a:path w="249554" h="231139">
                <a:moveTo>
                  <a:pt x="95495" y="114693"/>
                </a:moveTo>
                <a:lnTo>
                  <a:pt x="64338" y="114693"/>
                </a:lnTo>
                <a:lnTo>
                  <a:pt x="67132" y="115011"/>
                </a:lnTo>
                <a:lnTo>
                  <a:pt x="68605" y="115531"/>
                </a:lnTo>
                <a:lnTo>
                  <a:pt x="95555" y="144716"/>
                </a:lnTo>
                <a:lnTo>
                  <a:pt x="100951" y="159283"/>
                </a:lnTo>
                <a:lnTo>
                  <a:pt x="100800" y="161315"/>
                </a:lnTo>
                <a:lnTo>
                  <a:pt x="88760" y="170395"/>
                </a:lnTo>
                <a:lnTo>
                  <a:pt x="113317" y="170395"/>
                </a:lnTo>
                <a:lnTo>
                  <a:pt x="116611" y="163283"/>
                </a:lnTo>
                <a:lnTo>
                  <a:pt x="117301" y="159283"/>
                </a:lnTo>
                <a:lnTo>
                  <a:pt x="117192" y="156552"/>
                </a:lnTo>
                <a:lnTo>
                  <a:pt x="97764" y="117233"/>
                </a:lnTo>
                <a:lnTo>
                  <a:pt x="95495" y="114693"/>
                </a:lnTo>
                <a:close/>
              </a:path>
              <a:path w="249554" h="231139">
                <a:moveTo>
                  <a:pt x="143599" y="124421"/>
                </a:moveTo>
                <a:lnTo>
                  <a:pt x="131140" y="134962"/>
                </a:lnTo>
                <a:lnTo>
                  <a:pt x="131737" y="136918"/>
                </a:lnTo>
                <a:lnTo>
                  <a:pt x="132359" y="138023"/>
                </a:lnTo>
                <a:lnTo>
                  <a:pt x="139916" y="147815"/>
                </a:lnTo>
                <a:lnTo>
                  <a:pt x="144983" y="168414"/>
                </a:lnTo>
                <a:lnTo>
                  <a:pt x="145174" y="168821"/>
                </a:lnTo>
                <a:lnTo>
                  <a:pt x="145656" y="169367"/>
                </a:lnTo>
                <a:lnTo>
                  <a:pt x="146850" y="169405"/>
                </a:lnTo>
                <a:lnTo>
                  <a:pt x="147421" y="169176"/>
                </a:lnTo>
                <a:lnTo>
                  <a:pt x="155092" y="160401"/>
                </a:lnTo>
                <a:lnTo>
                  <a:pt x="154318" y="144399"/>
                </a:lnTo>
                <a:lnTo>
                  <a:pt x="154267" y="142760"/>
                </a:lnTo>
                <a:lnTo>
                  <a:pt x="144475" y="124663"/>
                </a:lnTo>
                <a:lnTo>
                  <a:pt x="143599" y="124421"/>
                </a:lnTo>
                <a:close/>
              </a:path>
              <a:path w="249554" h="231139">
                <a:moveTo>
                  <a:pt x="164112" y="58483"/>
                </a:moveTo>
                <a:lnTo>
                  <a:pt x="141452" y="58483"/>
                </a:lnTo>
                <a:lnTo>
                  <a:pt x="176682" y="104114"/>
                </a:lnTo>
                <a:lnTo>
                  <a:pt x="163296" y="114452"/>
                </a:lnTo>
                <a:lnTo>
                  <a:pt x="163093" y="114769"/>
                </a:lnTo>
                <a:lnTo>
                  <a:pt x="162890" y="115557"/>
                </a:lnTo>
                <a:lnTo>
                  <a:pt x="163042" y="116636"/>
                </a:lnTo>
                <a:lnTo>
                  <a:pt x="170713" y="125564"/>
                </a:lnTo>
                <a:lnTo>
                  <a:pt x="171094" y="125552"/>
                </a:lnTo>
                <a:lnTo>
                  <a:pt x="171831" y="125412"/>
                </a:lnTo>
                <a:lnTo>
                  <a:pt x="211137" y="95059"/>
                </a:lnTo>
                <a:lnTo>
                  <a:pt x="211353" y="94754"/>
                </a:lnTo>
                <a:lnTo>
                  <a:pt x="211445" y="93141"/>
                </a:lnTo>
                <a:lnTo>
                  <a:pt x="190881" y="93141"/>
                </a:lnTo>
                <a:lnTo>
                  <a:pt x="164112" y="58483"/>
                </a:lnTo>
                <a:close/>
              </a:path>
              <a:path w="249554" h="231139">
                <a:moveTo>
                  <a:pt x="176593" y="0"/>
                </a:moveTo>
                <a:lnTo>
                  <a:pt x="165354" y="8864"/>
                </a:lnTo>
                <a:lnTo>
                  <a:pt x="165354" y="9385"/>
                </a:lnTo>
                <a:lnTo>
                  <a:pt x="165849" y="10261"/>
                </a:lnTo>
                <a:lnTo>
                  <a:pt x="166256" y="10642"/>
                </a:lnTo>
                <a:lnTo>
                  <a:pt x="175126" y="15987"/>
                </a:lnTo>
                <a:lnTo>
                  <a:pt x="184816" y="23051"/>
                </a:lnTo>
                <a:lnTo>
                  <a:pt x="214749" y="54181"/>
                </a:lnTo>
                <a:lnTo>
                  <a:pt x="232478" y="88595"/>
                </a:lnTo>
                <a:lnTo>
                  <a:pt x="236461" y="101511"/>
                </a:lnTo>
                <a:lnTo>
                  <a:pt x="236741" y="102095"/>
                </a:lnTo>
                <a:lnTo>
                  <a:pt x="237376" y="102920"/>
                </a:lnTo>
                <a:lnTo>
                  <a:pt x="237845" y="103123"/>
                </a:lnTo>
                <a:lnTo>
                  <a:pt x="239090" y="103085"/>
                </a:lnTo>
                <a:lnTo>
                  <a:pt x="249177" y="94754"/>
                </a:lnTo>
                <a:lnTo>
                  <a:pt x="249080" y="92392"/>
                </a:lnTo>
                <a:lnTo>
                  <a:pt x="235915" y="54952"/>
                </a:lnTo>
                <a:lnTo>
                  <a:pt x="210414" y="22658"/>
                </a:lnTo>
                <a:lnTo>
                  <a:pt x="177114" y="139"/>
                </a:lnTo>
                <a:lnTo>
                  <a:pt x="176593" y="0"/>
                </a:lnTo>
                <a:close/>
              </a:path>
              <a:path w="249554" h="231139">
                <a:moveTo>
                  <a:pt x="203860" y="83908"/>
                </a:moveTo>
                <a:lnTo>
                  <a:pt x="203441" y="83921"/>
                </a:lnTo>
                <a:lnTo>
                  <a:pt x="202641" y="84061"/>
                </a:lnTo>
                <a:lnTo>
                  <a:pt x="190881" y="93141"/>
                </a:lnTo>
                <a:lnTo>
                  <a:pt x="211445" y="93141"/>
                </a:lnTo>
                <a:lnTo>
                  <a:pt x="211455" y="92963"/>
                </a:lnTo>
                <a:lnTo>
                  <a:pt x="211328" y="92392"/>
                </a:lnTo>
                <a:lnTo>
                  <a:pt x="203860" y="83908"/>
                </a:lnTo>
                <a:close/>
              </a:path>
              <a:path w="249554" h="231139">
                <a:moveTo>
                  <a:pt x="144564" y="34531"/>
                </a:moveTo>
                <a:lnTo>
                  <a:pt x="132880" y="43916"/>
                </a:lnTo>
                <a:lnTo>
                  <a:pt x="125133" y="65925"/>
                </a:lnTo>
                <a:lnTo>
                  <a:pt x="132575" y="76428"/>
                </a:lnTo>
                <a:lnTo>
                  <a:pt x="133070" y="76225"/>
                </a:lnTo>
                <a:lnTo>
                  <a:pt x="133985" y="75234"/>
                </a:lnTo>
                <a:lnTo>
                  <a:pt x="134467" y="74460"/>
                </a:lnTo>
                <a:lnTo>
                  <a:pt x="134988" y="73418"/>
                </a:lnTo>
                <a:lnTo>
                  <a:pt x="141452" y="58483"/>
                </a:lnTo>
                <a:lnTo>
                  <a:pt x="164112" y="58483"/>
                </a:lnTo>
                <a:lnTo>
                  <a:pt x="145897" y="34899"/>
                </a:lnTo>
                <a:lnTo>
                  <a:pt x="145618" y="34683"/>
                </a:lnTo>
                <a:lnTo>
                  <a:pt x="144564" y="34531"/>
                </a:lnTo>
                <a:close/>
              </a:path>
            </a:pathLst>
          </a:custGeom>
          <a:solidFill>
            <a:srgbClr val="FFFFFF"/>
          </a:solidFill>
        </p:spPr>
        <p:txBody>
          <a:bodyPr wrap="square" lIns="0" tIns="0" rIns="0" bIns="0" rtlCol="0"/>
          <a:lstStyle/>
          <a:p>
            <a:endParaRPr/>
          </a:p>
        </p:txBody>
      </p:sp>
      <p:sp>
        <p:nvSpPr>
          <p:cNvPr id="72" name="object 72"/>
          <p:cNvSpPr/>
          <p:nvPr/>
        </p:nvSpPr>
        <p:spPr>
          <a:xfrm>
            <a:off x="6324600" y="4343400"/>
            <a:ext cx="1297940" cy="1191260"/>
          </a:xfrm>
          <a:custGeom>
            <a:avLst/>
            <a:gdLst/>
            <a:ahLst/>
            <a:cxnLst/>
            <a:rect l="l" t="t" r="r" b="b"/>
            <a:pathLst>
              <a:path w="1297940" h="1191260">
                <a:moveTo>
                  <a:pt x="0" y="0"/>
                </a:moveTo>
                <a:lnTo>
                  <a:pt x="1297635" y="1191044"/>
                </a:lnTo>
              </a:path>
            </a:pathLst>
          </a:custGeom>
          <a:ln w="19049">
            <a:solidFill>
              <a:srgbClr val="FFFF00"/>
            </a:solidFill>
          </a:ln>
        </p:spPr>
        <p:txBody>
          <a:bodyPr wrap="square" lIns="0" tIns="0" rIns="0" bIns="0" rtlCol="0"/>
          <a:lstStyle/>
          <a:p>
            <a:endParaRPr/>
          </a:p>
        </p:txBody>
      </p:sp>
      <p:sp>
        <p:nvSpPr>
          <p:cNvPr id="73" name="object 73"/>
          <p:cNvSpPr/>
          <p:nvPr/>
        </p:nvSpPr>
        <p:spPr>
          <a:xfrm>
            <a:off x="4843463" y="4343400"/>
            <a:ext cx="1409700" cy="1242060"/>
          </a:xfrm>
          <a:custGeom>
            <a:avLst/>
            <a:gdLst/>
            <a:ahLst/>
            <a:cxnLst/>
            <a:rect l="l" t="t" r="r" b="b"/>
            <a:pathLst>
              <a:path w="1409700" h="1242060">
                <a:moveTo>
                  <a:pt x="1409700" y="0"/>
                </a:moveTo>
                <a:lnTo>
                  <a:pt x="0" y="1241767"/>
                </a:lnTo>
              </a:path>
            </a:pathLst>
          </a:custGeom>
          <a:ln w="19050">
            <a:solidFill>
              <a:srgbClr val="FFFF00"/>
            </a:solidFill>
          </a:ln>
        </p:spPr>
        <p:txBody>
          <a:bodyPr wrap="square" lIns="0" tIns="0" rIns="0" bIns="0" rtlCol="0"/>
          <a:lstStyle/>
          <a:p>
            <a:endParaRPr/>
          </a:p>
        </p:txBody>
      </p:sp>
      <p:sp>
        <p:nvSpPr>
          <p:cNvPr id="74" name="object 74"/>
          <p:cNvSpPr/>
          <p:nvPr/>
        </p:nvSpPr>
        <p:spPr>
          <a:xfrm>
            <a:off x="6296460" y="4310389"/>
            <a:ext cx="10795" cy="1142365"/>
          </a:xfrm>
          <a:custGeom>
            <a:avLst/>
            <a:gdLst/>
            <a:ahLst/>
            <a:cxnLst/>
            <a:rect l="l" t="t" r="r" b="b"/>
            <a:pathLst>
              <a:path w="10795" h="1142364">
                <a:moveTo>
                  <a:pt x="0" y="0"/>
                </a:moveTo>
                <a:lnTo>
                  <a:pt x="10350" y="1141984"/>
                </a:lnTo>
              </a:path>
            </a:pathLst>
          </a:custGeom>
          <a:ln w="19049">
            <a:solidFill>
              <a:srgbClr val="FFFF00"/>
            </a:solidFill>
          </a:ln>
        </p:spPr>
        <p:txBody>
          <a:bodyPr wrap="square" lIns="0" tIns="0" rIns="0" bIns="0" rtlCol="0"/>
          <a:lstStyle/>
          <a:p>
            <a:endParaRPr/>
          </a:p>
        </p:txBody>
      </p:sp>
      <p:sp>
        <p:nvSpPr>
          <p:cNvPr id="75" name="object 75"/>
          <p:cNvSpPr/>
          <p:nvPr/>
        </p:nvSpPr>
        <p:spPr>
          <a:xfrm>
            <a:off x="5566453" y="4679819"/>
            <a:ext cx="163830" cy="165100"/>
          </a:xfrm>
          <a:custGeom>
            <a:avLst/>
            <a:gdLst/>
            <a:ahLst/>
            <a:cxnLst/>
            <a:rect l="l" t="t" r="r" b="b"/>
            <a:pathLst>
              <a:path w="163829" h="165100">
                <a:moveTo>
                  <a:pt x="11268" y="61709"/>
                </a:moveTo>
                <a:lnTo>
                  <a:pt x="0" y="71310"/>
                </a:lnTo>
                <a:lnTo>
                  <a:pt x="888" y="75920"/>
                </a:lnTo>
                <a:lnTo>
                  <a:pt x="18519" y="118300"/>
                </a:lnTo>
                <a:lnTo>
                  <a:pt x="49685" y="151295"/>
                </a:lnTo>
                <a:lnTo>
                  <a:pt x="72101" y="164325"/>
                </a:lnTo>
                <a:lnTo>
                  <a:pt x="72405" y="164490"/>
                </a:lnTo>
                <a:lnTo>
                  <a:pt x="84140" y="155689"/>
                </a:lnTo>
                <a:lnTo>
                  <a:pt x="84077" y="155181"/>
                </a:lnTo>
                <a:lnTo>
                  <a:pt x="83429" y="154355"/>
                </a:lnTo>
                <a:lnTo>
                  <a:pt x="82934" y="153936"/>
                </a:lnTo>
                <a:lnTo>
                  <a:pt x="73970" y="148371"/>
                </a:lnTo>
                <a:lnTo>
                  <a:pt x="64310" y="141251"/>
                </a:lnTo>
                <a:lnTo>
                  <a:pt x="34402" y="110222"/>
                </a:lnTo>
                <a:lnTo>
                  <a:pt x="16644" y="75828"/>
                </a:lnTo>
                <a:lnTo>
                  <a:pt x="12766" y="63042"/>
                </a:lnTo>
                <a:lnTo>
                  <a:pt x="12487" y="62560"/>
                </a:lnTo>
                <a:lnTo>
                  <a:pt x="11763" y="61849"/>
                </a:lnTo>
                <a:lnTo>
                  <a:pt x="11268" y="61709"/>
                </a:lnTo>
                <a:close/>
              </a:path>
              <a:path w="163829" h="165100">
                <a:moveTo>
                  <a:pt x="78467" y="58483"/>
                </a:moveTo>
                <a:lnTo>
                  <a:pt x="55807" y="58483"/>
                </a:lnTo>
                <a:lnTo>
                  <a:pt x="91036" y="104114"/>
                </a:lnTo>
                <a:lnTo>
                  <a:pt x="77663" y="114452"/>
                </a:lnTo>
                <a:lnTo>
                  <a:pt x="77447" y="114769"/>
                </a:lnTo>
                <a:lnTo>
                  <a:pt x="77244" y="115557"/>
                </a:lnTo>
                <a:lnTo>
                  <a:pt x="77397" y="116636"/>
                </a:lnTo>
                <a:lnTo>
                  <a:pt x="85842" y="125539"/>
                </a:lnTo>
                <a:lnTo>
                  <a:pt x="86185" y="125412"/>
                </a:lnTo>
                <a:lnTo>
                  <a:pt x="125491" y="95059"/>
                </a:lnTo>
                <a:lnTo>
                  <a:pt x="125712" y="94729"/>
                </a:lnTo>
                <a:lnTo>
                  <a:pt x="125919" y="93611"/>
                </a:lnTo>
                <a:lnTo>
                  <a:pt x="125850" y="93141"/>
                </a:lnTo>
                <a:lnTo>
                  <a:pt x="105235" y="93141"/>
                </a:lnTo>
                <a:lnTo>
                  <a:pt x="78467" y="58483"/>
                </a:lnTo>
                <a:close/>
              </a:path>
              <a:path w="163829" h="165100">
                <a:moveTo>
                  <a:pt x="90947" y="0"/>
                </a:moveTo>
                <a:lnTo>
                  <a:pt x="79708" y="8864"/>
                </a:lnTo>
                <a:lnTo>
                  <a:pt x="79708" y="9385"/>
                </a:lnTo>
                <a:lnTo>
                  <a:pt x="80203" y="10261"/>
                </a:lnTo>
                <a:lnTo>
                  <a:pt x="80610" y="10642"/>
                </a:lnTo>
                <a:lnTo>
                  <a:pt x="89479" y="15984"/>
                </a:lnTo>
                <a:lnTo>
                  <a:pt x="99168" y="23049"/>
                </a:lnTo>
                <a:lnTo>
                  <a:pt x="129103" y="54181"/>
                </a:lnTo>
                <a:lnTo>
                  <a:pt x="146833" y="88595"/>
                </a:lnTo>
                <a:lnTo>
                  <a:pt x="150815" y="101511"/>
                </a:lnTo>
                <a:lnTo>
                  <a:pt x="151095" y="102095"/>
                </a:lnTo>
                <a:lnTo>
                  <a:pt x="151730" y="102920"/>
                </a:lnTo>
                <a:lnTo>
                  <a:pt x="152200" y="103124"/>
                </a:lnTo>
                <a:lnTo>
                  <a:pt x="153444" y="103085"/>
                </a:lnTo>
                <a:lnTo>
                  <a:pt x="163609" y="94754"/>
                </a:lnTo>
                <a:lnTo>
                  <a:pt x="163570" y="93141"/>
                </a:lnTo>
                <a:lnTo>
                  <a:pt x="150269" y="54952"/>
                </a:lnTo>
                <a:lnTo>
                  <a:pt x="124768" y="22658"/>
                </a:lnTo>
                <a:lnTo>
                  <a:pt x="91468" y="139"/>
                </a:lnTo>
                <a:lnTo>
                  <a:pt x="90947" y="0"/>
                </a:lnTo>
                <a:close/>
              </a:path>
              <a:path w="163829" h="165100">
                <a:moveTo>
                  <a:pt x="118214" y="83908"/>
                </a:moveTo>
                <a:lnTo>
                  <a:pt x="117363" y="83934"/>
                </a:lnTo>
                <a:lnTo>
                  <a:pt x="116995" y="84061"/>
                </a:lnTo>
                <a:lnTo>
                  <a:pt x="105235" y="93141"/>
                </a:lnTo>
                <a:lnTo>
                  <a:pt x="125850" y="93141"/>
                </a:lnTo>
                <a:lnTo>
                  <a:pt x="118214" y="83908"/>
                </a:lnTo>
                <a:close/>
              </a:path>
              <a:path w="163829" h="165100">
                <a:moveTo>
                  <a:pt x="58918" y="34531"/>
                </a:moveTo>
                <a:lnTo>
                  <a:pt x="47234" y="43916"/>
                </a:lnTo>
                <a:lnTo>
                  <a:pt x="39509" y="65862"/>
                </a:lnTo>
                <a:lnTo>
                  <a:pt x="39418" y="66624"/>
                </a:lnTo>
                <a:lnTo>
                  <a:pt x="39304" y="67868"/>
                </a:lnTo>
                <a:lnTo>
                  <a:pt x="39614" y="68859"/>
                </a:lnTo>
                <a:lnTo>
                  <a:pt x="46929" y="76428"/>
                </a:lnTo>
                <a:lnTo>
                  <a:pt x="47425" y="76225"/>
                </a:lnTo>
                <a:lnTo>
                  <a:pt x="48339" y="75234"/>
                </a:lnTo>
                <a:lnTo>
                  <a:pt x="48822" y="74460"/>
                </a:lnTo>
                <a:lnTo>
                  <a:pt x="49342" y="73431"/>
                </a:lnTo>
                <a:lnTo>
                  <a:pt x="55807" y="58483"/>
                </a:lnTo>
                <a:lnTo>
                  <a:pt x="78467" y="58483"/>
                </a:lnTo>
                <a:lnTo>
                  <a:pt x="60252" y="34899"/>
                </a:lnTo>
                <a:lnTo>
                  <a:pt x="59972" y="34683"/>
                </a:lnTo>
                <a:lnTo>
                  <a:pt x="58918" y="34531"/>
                </a:lnTo>
                <a:close/>
              </a:path>
            </a:pathLst>
          </a:custGeom>
          <a:solidFill>
            <a:srgbClr val="FFFFFF"/>
          </a:solidFill>
        </p:spPr>
        <p:txBody>
          <a:bodyPr wrap="square" lIns="0" tIns="0" rIns="0" bIns="0" rtlCol="0"/>
          <a:lstStyle/>
          <a:p>
            <a:endParaRPr>
              <a:solidFill>
                <a:schemeClr val="bg1"/>
              </a:solidFill>
            </a:endParaRPr>
          </a:p>
        </p:txBody>
      </p:sp>
      <p:sp>
        <p:nvSpPr>
          <p:cNvPr id="76" name="object 76"/>
          <p:cNvSpPr/>
          <p:nvPr/>
        </p:nvSpPr>
        <p:spPr>
          <a:xfrm>
            <a:off x="6791265" y="4637331"/>
            <a:ext cx="165735" cy="165735"/>
          </a:xfrm>
          <a:custGeom>
            <a:avLst/>
            <a:gdLst/>
            <a:ahLst/>
            <a:cxnLst/>
            <a:rect l="l" t="t" r="r" b="b"/>
            <a:pathLst>
              <a:path w="165734" h="165735">
                <a:moveTo>
                  <a:pt x="154736" y="68681"/>
                </a:moveTo>
                <a:lnTo>
                  <a:pt x="154228" y="68757"/>
                </a:lnTo>
                <a:lnTo>
                  <a:pt x="153441" y="69405"/>
                </a:lnTo>
                <a:lnTo>
                  <a:pt x="153123" y="69862"/>
                </a:lnTo>
                <a:lnTo>
                  <a:pt x="149314" y="79489"/>
                </a:lnTo>
                <a:lnTo>
                  <a:pt x="143847" y="90347"/>
                </a:lnTo>
                <a:lnTo>
                  <a:pt x="118128" y="124839"/>
                </a:lnTo>
                <a:lnTo>
                  <a:pt x="87081" y="147962"/>
                </a:lnTo>
                <a:lnTo>
                  <a:pt x="74993" y="154012"/>
                </a:lnTo>
                <a:lnTo>
                  <a:pt x="74448" y="154393"/>
                </a:lnTo>
                <a:lnTo>
                  <a:pt x="73748" y="155143"/>
                </a:lnTo>
                <a:lnTo>
                  <a:pt x="73748" y="156248"/>
                </a:lnTo>
                <a:lnTo>
                  <a:pt x="84569" y="165531"/>
                </a:lnTo>
                <a:lnTo>
                  <a:pt x="84886" y="165379"/>
                </a:lnTo>
                <a:lnTo>
                  <a:pt x="89928" y="163588"/>
                </a:lnTo>
                <a:lnTo>
                  <a:pt x="128511" y="139319"/>
                </a:lnTo>
                <a:lnTo>
                  <a:pt x="155962" y="102640"/>
                </a:lnTo>
                <a:lnTo>
                  <a:pt x="165265" y="78854"/>
                </a:lnTo>
                <a:lnTo>
                  <a:pt x="165201" y="77711"/>
                </a:lnTo>
                <a:lnTo>
                  <a:pt x="156006" y="68986"/>
                </a:lnTo>
                <a:lnTo>
                  <a:pt x="154736" y="68681"/>
                </a:lnTo>
                <a:close/>
              </a:path>
              <a:path w="165734" h="165735">
                <a:moveTo>
                  <a:pt x="49898" y="83807"/>
                </a:moveTo>
                <a:lnTo>
                  <a:pt x="40487" y="93091"/>
                </a:lnTo>
                <a:lnTo>
                  <a:pt x="40640" y="93853"/>
                </a:lnTo>
                <a:lnTo>
                  <a:pt x="40817" y="94170"/>
                </a:lnTo>
                <a:lnTo>
                  <a:pt x="77203" y="127965"/>
                </a:lnTo>
                <a:lnTo>
                  <a:pt x="77546" y="128130"/>
                </a:lnTo>
                <a:lnTo>
                  <a:pt x="78790" y="128155"/>
                </a:lnTo>
                <a:lnTo>
                  <a:pt x="79870" y="127723"/>
                </a:lnTo>
                <a:lnTo>
                  <a:pt x="87007" y="118973"/>
                </a:lnTo>
                <a:lnTo>
                  <a:pt x="86855" y="118135"/>
                </a:lnTo>
                <a:lnTo>
                  <a:pt x="86664" y="117779"/>
                </a:lnTo>
                <a:lnTo>
                  <a:pt x="75780" y="107670"/>
                </a:lnTo>
                <a:lnTo>
                  <a:pt x="87120" y="95465"/>
                </a:lnTo>
                <a:lnTo>
                  <a:pt x="62636" y="95465"/>
                </a:lnTo>
                <a:lnTo>
                  <a:pt x="50241" y="83959"/>
                </a:lnTo>
                <a:lnTo>
                  <a:pt x="49898" y="83807"/>
                </a:lnTo>
                <a:close/>
              </a:path>
              <a:path w="165734" h="165735">
                <a:moveTo>
                  <a:pt x="81000" y="0"/>
                </a:moveTo>
                <a:lnTo>
                  <a:pt x="44462" y="19761"/>
                </a:lnTo>
                <a:lnTo>
                  <a:pt x="16929" y="49314"/>
                </a:lnTo>
                <a:lnTo>
                  <a:pt x="127" y="86652"/>
                </a:lnTo>
                <a:lnTo>
                  <a:pt x="0" y="87350"/>
                </a:lnTo>
                <a:lnTo>
                  <a:pt x="152" y="88188"/>
                </a:lnTo>
                <a:lnTo>
                  <a:pt x="10629" y="97116"/>
                </a:lnTo>
                <a:lnTo>
                  <a:pt x="11112" y="96964"/>
                </a:lnTo>
                <a:lnTo>
                  <a:pt x="11823" y="96189"/>
                </a:lnTo>
                <a:lnTo>
                  <a:pt x="12153" y="95631"/>
                </a:lnTo>
                <a:lnTo>
                  <a:pt x="16199" y="85839"/>
                </a:lnTo>
                <a:lnTo>
                  <a:pt x="21614" y="75190"/>
                </a:lnTo>
                <a:lnTo>
                  <a:pt x="47327" y="40605"/>
                </a:lnTo>
                <a:lnTo>
                  <a:pt x="78343" y="17448"/>
                </a:lnTo>
                <a:lnTo>
                  <a:pt x="90322" y="11518"/>
                </a:lnTo>
                <a:lnTo>
                  <a:pt x="90754" y="11176"/>
                </a:lnTo>
                <a:lnTo>
                  <a:pt x="91338" y="10337"/>
                </a:lnTo>
                <a:lnTo>
                  <a:pt x="91389" y="9829"/>
                </a:lnTo>
                <a:lnTo>
                  <a:pt x="91020" y="8623"/>
                </a:lnTo>
                <a:lnTo>
                  <a:pt x="81648" y="101"/>
                </a:lnTo>
                <a:lnTo>
                  <a:pt x="81000" y="0"/>
                </a:lnTo>
                <a:close/>
              </a:path>
              <a:path w="165734" h="165735">
                <a:moveTo>
                  <a:pt x="90855" y="38328"/>
                </a:moveTo>
                <a:lnTo>
                  <a:pt x="82715" y="47421"/>
                </a:lnTo>
                <a:lnTo>
                  <a:pt x="83007" y="47879"/>
                </a:lnTo>
                <a:lnTo>
                  <a:pt x="84124" y="48602"/>
                </a:lnTo>
                <a:lnTo>
                  <a:pt x="84963" y="48958"/>
                </a:lnTo>
                <a:lnTo>
                  <a:pt x="86080" y="49314"/>
                </a:lnTo>
                <a:lnTo>
                  <a:pt x="101866" y="53238"/>
                </a:lnTo>
                <a:lnTo>
                  <a:pt x="62636" y="95465"/>
                </a:lnTo>
                <a:lnTo>
                  <a:pt x="125869" y="53759"/>
                </a:lnTo>
                <a:lnTo>
                  <a:pt x="126136" y="52793"/>
                </a:lnTo>
                <a:lnTo>
                  <a:pt x="126009" y="52387"/>
                </a:lnTo>
                <a:lnTo>
                  <a:pt x="92506" y="38468"/>
                </a:lnTo>
                <a:lnTo>
                  <a:pt x="90855" y="38328"/>
                </a:lnTo>
                <a:close/>
              </a:path>
            </a:pathLst>
          </a:custGeom>
          <a:solidFill>
            <a:srgbClr val="FFFFFF"/>
          </a:solidFill>
        </p:spPr>
        <p:txBody>
          <a:bodyPr wrap="square" lIns="0" tIns="0" rIns="0" bIns="0" rtlCol="0"/>
          <a:lstStyle/>
          <a:p>
            <a:endParaRPr>
              <a:solidFill>
                <a:schemeClr val="bg1"/>
              </a:solidFill>
            </a:endParaRPr>
          </a:p>
        </p:txBody>
      </p:sp>
      <p:sp>
        <p:nvSpPr>
          <p:cNvPr id="77" name="object 77"/>
          <p:cNvSpPr txBox="1"/>
          <p:nvPr/>
        </p:nvSpPr>
        <p:spPr>
          <a:xfrm>
            <a:off x="5790794" y="4428641"/>
            <a:ext cx="1211580" cy="338554"/>
          </a:xfrm>
          <a:prstGeom prst="rect">
            <a:avLst/>
          </a:prstGeom>
        </p:spPr>
        <p:txBody>
          <a:bodyPr vert="horz" wrap="square" lIns="0" tIns="0" rIns="0" bIns="0" rtlCol="0">
            <a:spAutoFit/>
          </a:bodyPr>
          <a:lstStyle/>
          <a:p>
            <a:pPr marL="27940" marR="5080" indent="-15875">
              <a:lnSpc>
                <a:spcPct val="100000"/>
              </a:lnSpc>
            </a:pPr>
            <a:r>
              <a:rPr sz="1100" b="1" spc="-5" dirty="0">
                <a:solidFill>
                  <a:schemeClr val="bg1"/>
                </a:solidFill>
                <a:latin typeface="Calibri"/>
                <a:cs typeface="Calibri"/>
              </a:rPr>
              <a:t>Fea</a:t>
            </a:r>
            <a:r>
              <a:rPr sz="1100" b="1" dirty="0">
                <a:solidFill>
                  <a:schemeClr val="bg1"/>
                </a:solidFill>
                <a:latin typeface="Calibri"/>
                <a:cs typeface="Calibri"/>
              </a:rPr>
              <a:t>t</a:t>
            </a:r>
            <a:r>
              <a:rPr sz="1100" b="1" spc="-5" dirty="0">
                <a:solidFill>
                  <a:schemeClr val="bg1"/>
                </a:solidFill>
                <a:latin typeface="Calibri"/>
                <a:cs typeface="Calibri"/>
              </a:rPr>
              <a:t>u</a:t>
            </a:r>
            <a:r>
              <a:rPr sz="1100" b="1" dirty="0">
                <a:solidFill>
                  <a:schemeClr val="bg1"/>
                </a:solidFill>
                <a:latin typeface="Calibri"/>
                <a:cs typeface="Calibri"/>
              </a:rPr>
              <a:t>r</a:t>
            </a:r>
            <a:r>
              <a:rPr sz="1100" b="1" spc="-5" dirty="0">
                <a:solidFill>
                  <a:schemeClr val="bg1"/>
                </a:solidFill>
                <a:latin typeface="Calibri"/>
                <a:cs typeface="Calibri"/>
              </a:rPr>
              <a:t>e</a:t>
            </a:r>
            <a:r>
              <a:rPr sz="1100" b="1" spc="5" dirty="0">
                <a:solidFill>
                  <a:schemeClr val="bg1"/>
                </a:solidFill>
                <a:latin typeface="Calibri"/>
                <a:cs typeface="Calibri"/>
              </a:rPr>
              <a:t>I</a:t>
            </a:r>
            <a:r>
              <a:rPr sz="1100" b="1" dirty="0">
                <a:solidFill>
                  <a:schemeClr val="bg1"/>
                </a:solidFill>
                <a:latin typeface="Calibri"/>
                <a:cs typeface="Calibri"/>
              </a:rPr>
              <a:t>D</a:t>
            </a:r>
            <a:r>
              <a:rPr sz="1100" b="1" spc="65" dirty="0">
                <a:solidFill>
                  <a:schemeClr val="bg1"/>
                </a:solidFill>
                <a:latin typeface="Calibri"/>
                <a:cs typeface="Calibri"/>
              </a:rPr>
              <a:t> </a:t>
            </a:r>
            <a:r>
              <a:rPr sz="1650" b="1" spc="-7" baseline="-7575" dirty="0">
                <a:solidFill>
                  <a:schemeClr val="bg1"/>
                </a:solidFill>
                <a:latin typeface="Calibri"/>
                <a:cs typeface="Calibri"/>
              </a:rPr>
              <a:t>Fea</a:t>
            </a:r>
            <a:r>
              <a:rPr sz="1650" b="1" baseline="-7575" dirty="0">
                <a:solidFill>
                  <a:schemeClr val="bg1"/>
                </a:solidFill>
                <a:latin typeface="Calibri"/>
                <a:cs typeface="Calibri"/>
              </a:rPr>
              <a:t>t</a:t>
            </a:r>
            <a:r>
              <a:rPr sz="1650" b="1" spc="-7" baseline="-7575" dirty="0">
                <a:solidFill>
                  <a:schemeClr val="bg1"/>
                </a:solidFill>
                <a:latin typeface="Calibri"/>
                <a:cs typeface="Calibri"/>
              </a:rPr>
              <a:t>u</a:t>
            </a:r>
            <a:r>
              <a:rPr sz="1650" b="1" baseline="-7575" dirty="0">
                <a:solidFill>
                  <a:schemeClr val="bg1"/>
                </a:solidFill>
                <a:latin typeface="Calibri"/>
                <a:cs typeface="Calibri"/>
              </a:rPr>
              <a:t>r</a:t>
            </a:r>
            <a:r>
              <a:rPr sz="1650" b="1" spc="-7" baseline="-7575" dirty="0">
                <a:solidFill>
                  <a:schemeClr val="bg1"/>
                </a:solidFill>
                <a:latin typeface="Calibri"/>
                <a:cs typeface="Calibri"/>
              </a:rPr>
              <a:t>e</a:t>
            </a:r>
            <a:r>
              <a:rPr sz="1650" b="1" spc="7" baseline="-7575" dirty="0">
                <a:solidFill>
                  <a:schemeClr val="bg1"/>
                </a:solidFill>
                <a:latin typeface="Calibri"/>
                <a:cs typeface="Calibri"/>
              </a:rPr>
              <a:t>I</a:t>
            </a:r>
            <a:r>
              <a:rPr sz="1650" b="1" baseline="-7575" dirty="0">
                <a:solidFill>
                  <a:schemeClr val="bg1"/>
                </a:solidFill>
                <a:latin typeface="Calibri"/>
                <a:cs typeface="Calibri"/>
              </a:rPr>
              <a:t>D </a:t>
            </a:r>
            <a:r>
              <a:rPr sz="1100" b="1" dirty="0">
                <a:solidFill>
                  <a:schemeClr val="bg1"/>
                </a:solidFill>
                <a:latin typeface="Calibri"/>
                <a:cs typeface="Calibri"/>
              </a:rPr>
              <a:t>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78" name="object 78"/>
          <p:cNvSpPr txBox="1"/>
          <p:nvPr/>
        </p:nvSpPr>
        <p:spPr>
          <a:xfrm>
            <a:off x="6317922" y="4771370"/>
            <a:ext cx="169277" cy="186055"/>
          </a:xfrm>
          <a:prstGeom prst="rect">
            <a:avLst/>
          </a:prstGeom>
        </p:spPr>
        <p:txBody>
          <a:bodyPr vert="vert270" wrap="square" lIns="0" tIns="0" rIns="0" bIns="0" rtlCol="0">
            <a:spAutoFit/>
          </a:bodyPr>
          <a:lstStyle/>
          <a:p>
            <a:pPr marL="12700">
              <a:lnSpc>
                <a:spcPct val="100000"/>
              </a:lnSpc>
            </a:pPr>
            <a:r>
              <a:rPr sz="1100" b="1" dirty="0">
                <a:latin typeface="Calibri"/>
                <a:cs typeface="Calibri"/>
              </a:rPr>
              <a:t>(1)</a:t>
            </a:r>
            <a:endParaRPr sz="1100">
              <a:latin typeface="Calibri"/>
              <a:cs typeface="Calibri"/>
            </a:endParaRPr>
          </a:p>
        </p:txBody>
      </p:sp>
      <p:sp>
        <p:nvSpPr>
          <p:cNvPr id="79" name="object 79"/>
          <p:cNvSpPr txBox="1"/>
          <p:nvPr/>
        </p:nvSpPr>
        <p:spPr>
          <a:xfrm>
            <a:off x="6098599" y="5439733"/>
            <a:ext cx="394335" cy="169277"/>
          </a:xfrm>
          <a:prstGeom prst="rect">
            <a:avLst/>
          </a:prstGeom>
        </p:spPr>
        <p:txBody>
          <a:bodyPr vert="horz" wrap="square" lIns="0" tIns="0" rIns="0" bIns="0" rtlCol="0">
            <a:spAutoFit/>
          </a:bodyPr>
          <a:lstStyle/>
          <a:p>
            <a:pPr marL="12700">
              <a:lnSpc>
                <a:spcPct val="100000"/>
              </a:lnSpc>
            </a:pPr>
            <a:r>
              <a:rPr sz="1100" b="1" spc="-10" dirty="0">
                <a:latin typeface="Calibri"/>
                <a:cs typeface="Calibri"/>
              </a:rPr>
              <a:t>S</a:t>
            </a:r>
            <a:r>
              <a:rPr sz="1100" b="1" dirty="0">
                <a:latin typeface="Calibri"/>
                <a:cs typeface="Calibri"/>
              </a:rPr>
              <a:t>i</a:t>
            </a:r>
            <a:r>
              <a:rPr sz="1100" b="1" spc="-5" dirty="0">
                <a:latin typeface="Calibri"/>
                <a:cs typeface="Calibri"/>
              </a:rPr>
              <a:t>nk</a:t>
            </a:r>
            <a:r>
              <a:rPr sz="1100" b="1" spc="5" dirty="0">
                <a:latin typeface="Calibri"/>
                <a:cs typeface="Calibri"/>
              </a:rPr>
              <a:t>I</a:t>
            </a:r>
            <a:r>
              <a:rPr sz="1100" b="1" dirty="0">
                <a:latin typeface="Calibri"/>
                <a:cs typeface="Calibri"/>
              </a:rPr>
              <a:t>D</a:t>
            </a:r>
            <a:endParaRPr sz="1100">
              <a:latin typeface="Calibri"/>
              <a:cs typeface="Calibri"/>
            </a:endParaRPr>
          </a:p>
        </p:txBody>
      </p:sp>
      <p:sp>
        <p:nvSpPr>
          <p:cNvPr id="80" name="object 80"/>
          <p:cNvSpPr txBox="1"/>
          <p:nvPr/>
        </p:nvSpPr>
        <p:spPr>
          <a:xfrm>
            <a:off x="4566967" y="5266856"/>
            <a:ext cx="569595" cy="338554"/>
          </a:xfrm>
          <a:prstGeom prst="rect">
            <a:avLst/>
          </a:prstGeom>
        </p:spPr>
        <p:txBody>
          <a:bodyPr vert="horz" wrap="square" lIns="0" tIns="0" rIns="0" bIns="0" rtlCol="0">
            <a:spAutoFit/>
          </a:bodyPr>
          <a:lstStyle/>
          <a:p>
            <a:pPr marL="12700" marR="5080" indent="77470">
              <a:lnSpc>
                <a:spcPct val="100000"/>
              </a:lnSpc>
            </a:pPr>
            <a:r>
              <a:rPr sz="1100" b="1" dirty="0">
                <a:latin typeface="Calibri"/>
                <a:cs typeface="Calibri"/>
              </a:rPr>
              <a:t>C</a:t>
            </a:r>
            <a:r>
              <a:rPr sz="1100" b="1" spc="-5" dirty="0">
                <a:latin typeface="Calibri"/>
                <a:cs typeface="Calibri"/>
              </a:rPr>
              <a:t>o</a:t>
            </a:r>
            <a:r>
              <a:rPr sz="1100" b="1" dirty="0">
                <a:latin typeface="Calibri"/>
                <a:cs typeface="Calibri"/>
              </a:rPr>
              <a:t>m</a:t>
            </a:r>
            <a:r>
              <a:rPr sz="1100" b="1" spc="5" dirty="0">
                <a:latin typeface="Calibri"/>
                <a:cs typeface="Calibri"/>
              </a:rPr>
              <a:t>I</a:t>
            </a:r>
            <a:r>
              <a:rPr sz="1100" b="1" dirty="0">
                <a:latin typeface="Calibri"/>
                <a:cs typeface="Calibri"/>
              </a:rPr>
              <a:t>D Gri</a:t>
            </a:r>
            <a:r>
              <a:rPr sz="1100" b="1" spc="-5" dirty="0">
                <a:latin typeface="Calibri"/>
                <a:cs typeface="Calibri"/>
              </a:rPr>
              <a:t>d</a:t>
            </a:r>
            <a:r>
              <a:rPr sz="1100" b="1" dirty="0">
                <a:latin typeface="Calibri"/>
                <a:cs typeface="Calibri"/>
              </a:rPr>
              <a:t>C</a:t>
            </a:r>
            <a:r>
              <a:rPr sz="1100" b="1" spc="-10" dirty="0">
                <a:latin typeface="Calibri"/>
                <a:cs typeface="Calibri"/>
              </a:rPr>
              <a:t>o</a:t>
            </a:r>
            <a:r>
              <a:rPr sz="1100" b="1" spc="-5" dirty="0">
                <a:latin typeface="Calibri"/>
                <a:cs typeface="Calibri"/>
              </a:rPr>
              <a:t>de</a:t>
            </a:r>
            <a:endParaRPr sz="1100">
              <a:latin typeface="Calibri"/>
              <a:cs typeface="Calibri"/>
            </a:endParaRPr>
          </a:p>
        </p:txBody>
      </p:sp>
      <p:sp>
        <p:nvSpPr>
          <p:cNvPr id="81" name="object 81"/>
          <p:cNvSpPr txBox="1"/>
          <p:nvPr/>
        </p:nvSpPr>
        <p:spPr>
          <a:xfrm>
            <a:off x="7427631" y="5387435"/>
            <a:ext cx="415925" cy="169277"/>
          </a:xfrm>
          <a:prstGeom prst="rect">
            <a:avLst/>
          </a:prstGeom>
        </p:spPr>
        <p:txBody>
          <a:bodyPr vert="horz" wrap="square" lIns="0" tIns="0" rIns="0" bIns="0" rtlCol="0">
            <a:spAutoFit/>
          </a:bodyPr>
          <a:lstStyle/>
          <a:p>
            <a:pPr marL="12700">
              <a:lnSpc>
                <a:spcPct val="100000"/>
              </a:lnSpc>
            </a:pPr>
            <a:r>
              <a:rPr sz="1100" b="1" dirty="0">
                <a:latin typeface="Calibri"/>
                <a:cs typeface="Calibri"/>
              </a:rPr>
              <a:t>C</a:t>
            </a:r>
            <a:r>
              <a:rPr sz="1100" b="1" spc="-5" dirty="0">
                <a:latin typeface="Calibri"/>
                <a:cs typeface="Calibri"/>
              </a:rPr>
              <a:t>o</a:t>
            </a:r>
            <a:r>
              <a:rPr sz="1100" b="1" dirty="0">
                <a:latin typeface="Calibri"/>
                <a:cs typeface="Calibri"/>
              </a:rPr>
              <a:t>m</a:t>
            </a:r>
            <a:r>
              <a:rPr sz="1100" b="1" spc="5" dirty="0">
                <a:latin typeface="Calibri"/>
                <a:cs typeface="Calibri"/>
              </a:rPr>
              <a:t>I</a:t>
            </a:r>
            <a:r>
              <a:rPr sz="1100" b="1" dirty="0">
                <a:latin typeface="Calibri"/>
                <a:cs typeface="Calibri"/>
              </a:rPr>
              <a:t>D</a:t>
            </a:r>
            <a:endParaRPr sz="1100">
              <a:latin typeface="Calibri"/>
              <a:cs typeface="Calibri"/>
            </a:endParaRPr>
          </a:p>
        </p:txBody>
      </p:sp>
      <p:sp>
        <p:nvSpPr>
          <p:cNvPr id="82" name="object 82"/>
          <p:cNvSpPr txBox="1"/>
          <p:nvPr/>
        </p:nvSpPr>
        <p:spPr>
          <a:xfrm>
            <a:off x="6612128" y="1352267"/>
            <a:ext cx="338554" cy="598805"/>
          </a:xfrm>
          <a:prstGeom prst="rect">
            <a:avLst/>
          </a:prstGeom>
        </p:spPr>
        <p:txBody>
          <a:bodyPr vert="vert270" wrap="square" lIns="0" tIns="0" rIns="0" bIns="0" rtlCol="0">
            <a:spAutoFit/>
          </a:bodyPr>
          <a:lstStyle/>
          <a:p>
            <a:pPr marL="27940" marR="5080" indent="-15875">
              <a:lnSpc>
                <a:spcPct val="100000"/>
              </a:lnSpc>
            </a:pPr>
            <a:r>
              <a:rPr sz="1100" b="1" spc="-5" dirty="0">
                <a:solidFill>
                  <a:schemeClr val="bg1"/>
                </a:solidFill>
                <a:latin typeface="Calibri"/>
                <a:cs typeface="Calibri"/>
              </a:rPr>
              <a:t>Fea</a:t>
            </a:r>
            <a:r>
              <a:rPr sz="1100" b="1" dirty="0">
                <a:solidFill>
                  <a:schemeClr val="bg1"/>
                </a:solidFill>
                <a:latin typeface="Calibri"/>
                <a:cs typeface="Calibri"/>
              </a:rPr>
              <a:t>t</a:t>
            </a:r>
            <a:r>
              <a:rPr sz="1100" b="1" spc="-5" dirty="0">
                <a:solidFill>
                  <a:schemeClr val="bg1"/>
                </a:solidFill>
                <a:latin typeface="Calibri"/>
                <a:cs typeface="Calibri"/>
              </a:rPr>
              <a:t>u</a:t>
            </a:r>
            <a:r>
              <a:rPr sz="1100" b="1" dirty="0">
                <a:solidFill>
                  <a:schemeClr val="bg1"/>
                </a:solidFill>
                <a:latin typeface="Calibri"/>
                <a:cs typeface="Calibri"/>
              </a:rPr>
              <a:t>r</a:t>
            </a:r>
            <a:r>
              <a:rPr sz="1100" b="1" spc="-5" dirty="0">
                <a:solidFill>
                  <a:schemeClr val="bg1"/>
                </a:solidFill>
                <a:latin typeface="Calibri"/>
                <a:cs typeface="Calibri"/>
              </a:rPr>
              <a:t>e</a:t>
            </a:r>
            <a:r>
              <a:rPr sz="1100" b="1" spc="5" dirty="0">
                <a:solidFill>
                  <a:schemeClr val="bg1"/>
                </a:solidFill>
                <a:latin typeface="Calibri"/>
                <a:cs typeface="Calibri"/>
              </a:rPr>
              <a:t>I</a:t>
            </a:r>
            <a:r>
              <a:rPr sz="1100" b="1" dirty="0">
                <a:solidFill>
                  <a:schemeClr val="bg1"/>
                </a:solidFill>
                <a:latin typeface="Calibri"/>
                <a:cs typeface="Calibri"/>
              </a:rPr>
              <a:t>D 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83" name="object 83"/>
          <p:cNvSpPr/>
          <p:nvPr/>
        </p:nvSpPr>
        <p:spPr>
          <a:xfrm>
            <a:off x="4371084" y="3302548"/>
            <a:ext cx="533565" cy="113690"/>
          </a:xfrm>
          <a:prstGeom prst="rect">
            <a:avLst/>
          </a:prstGeom>
          <a:blipFill>
            <a:blip r:embed="rId17" cstate="print"/>
            <a:stretch>
              <a:fillRect/>
            </a:stretch>
          </a:blipFill>
        </p:spPr>
        <p:txBody>
          <a:bodyPr wrap="square" lIns="0" tIns="0" rIns="0" bIns="0" rtlCol="0"/>
          <a:lstStyle/>
          <a:p>
            <a:endParaRPr>
              <a:solidFill>
                <a:schemeClr val="bg1"/>
              </a:solidFill>
            </a:endParaRPr>
          </a:p>
        </p:txBody>
      </p:sp>
      <p:sp>
        <p:nvSpPr>
          <p:cNvPr id="84" name="object 84"/>
          <p:cNvSpPr/>
          <p:nvPr/>
        </p:nvSpPr>
        <p:spPr>
          <a:xfrm>
            <a:off x="152400" y="2535186"/>
            <a:ext cx="1524000" cy="1122680"/>
          </a:xfrm>
          <a:custGeom>
            <a:avLst/>
            <a:gdLst/>
            <a:ahLst/>
            <a:cxnLst/>
            <a:rect l="l" t="t" r="r" b="b"/>
            <a:pathLst>
              <a:path w="1524000" h="1122679">
                <a:moveTo>
                  <a:pt x="0" y="0"/>
                </a:moveTo>
                <a:lnTo>
                  <a:pt x="1524000" y="0"/>
                </a:lnTo>
                <a:lnTo>
                  <a:pt x="1524000" y="1122413"/>
                </a:lnTo>
                <a:lnTo>
                  <a:pt x="0" y="1122413"/>
                </a:lnTo>
                <a:lnTo>
                  <a:pt x="0" y="0"/>
                </a:lnTo>
                <a:close/>
              </a:path>
            </a:pathLst>
          </a:custGeom>
          <a:solidFill>
            <a:srgbClr val="FFFFFF"/>
          </a:solidFill>
        </p:spPr>
        <p:txBody>
          <a:bodyPr wrap="square" lIns="0" tIns="0" rIns="0" bIns="0" rtlCol="0"/>
          <a:lstStyle/>
          <a:p>
            <a:endParaRPr/>
          </a:p>
        </p:txBody>
      </p:sp>
      <p:sp>
        <p:nvSpPr>
          <p:cNvPr id="85" name="object 85"/>
          <p:cNvSpPr txBox="1"/>
          <p:nvPr/>
        </p:nvSpPr>
        <p:spPr>
          <a:xfrm>
            <a:off x="152400" y="2535186"/>
            <a:ext cx="1524000" cy="1028487"/>
          </a:xfrm>
          <a:prstGeom prst="rect">
            <a:avLst/>
          </a:prstGeom>
          <a:solidFill>
            <a:srgbClr val="FFFFFF"/>
          </a:solidFill>
          <a:ln w="25400">
            <a:solidFill>
              <a:srgbClr val="385D8A"/>
            </a:solidFill>
          </a:ln>
        </p:spPr>
        <p:txBody>
          <a:bodyPr vert="horz" wrap="square" lIns="0" tIns="0" rIns="0" bIns="0" rtlCol="0">
            <a:spAutoFit/>
          </a:bodyPr>
          <a:lstStyle/>
          <a:p>
            <a:pPr marL="78105" indent="353060" algn="l">
              <a:lnSpc>
                <a:spcPct val="100000"/>
              </a:lnSpc>
            </a:pPr>
            <a:r>
              <a:rPr sz="1100" b="1" dirty="0">
                <a:latin typeface="Calibri"/>
                <a:cs typeface="Calibri"/>
              </a:rPr>
              <a:t>C</a:t>
            </a:r>
            <a:r>
              <a:rPr sz="1100" b="1" spc="-5" dirty="0">
                <a:latin typeface="Calibri"/>
                <a:cs typeface="Calibri"/>
              </a:rPr>
              <a:t>a</a:t>
            </a:r>
            <a:r>
              <a:rPr sz="1100" b="1" dirty="0">
                <a:latin typeface="Calibri"/>
                <a:cs typeface="Calibri"/>
              </a:rPr>
              <a:t>r</a:t>
            </a:r>
            <a:r>
              <a:rPr sz="1100" b="1" spc="-5" dirty="0">
                <a:latin typeface="Calibri"/>
                <a:cs typeface="Calibri"/>
              </a:rPr>
              <a:t>d</a:t>
            </a:r>
            <a:r>
              <a:rPr sz="1100" b="1" dirty="0">
                <a:latin typeface="Calibri"/>
                <a:cs typeface="Calibri"/>
              </a:rPr>
              <a:t>i</a:t>
            </a:r>
            <a:r>
              <a:rPr sz="1100" b="1" spc="-5" dirty="0">
                <a:latin typeface="Calibri"/>
                <a:cs typeface="Calibri"/>
              </a:rPr>
              <a:t>na</a:t>
            </a:r>
            <a:r>
              <a:rPr sz="1100" b="1" dirty="0">
                <a:latin typeface="Calibri"/>
                <a:cs typeface="Calibri"/>
              </a:rPr>
              <a:t>lity</a:t>
            </a:r>
            <a:endParaRPr sz="1100">
              <a:latin typeface="Calibri"/>
              <a:cs typeface="Calibri"/>
            </a:endParaRPr>
          </a:p>
          <a:p>
            <a:pPr algn="l">
              <a:lnSpc>
                <a:spcPct val="100000"/>
              </a:lnSpc>
              <a:spcBef>
                <a:spcPts val="55"/>
              </a:spcBef>
            </a:pPr>
            <a:endParaRPr sz="1100">
              <a:latin typeface="Times New Roman"/>
              <a:cs typeface="Times New Roman"/>
            </a:endParaRPr>
          </a:p>
          <a:p>
            <a:pPr marL="78105" marR="328930" algn="l">
              <a:lnSpc>
                <a:spcPct val="100000"/>
              </a:lnSpc>
            </a:pPr>
            <a:r>
              <a:rPr sz="1100" dirty="0">
                <a:latin typeface="Calibri"/>
                <a:cs typeface="Calibri"/>
              </a:rPr>
              <a:t>(0,1)  </a:t>
            </a:r>
            <a:r>
              <a:rPr sz="1100" spc="-110" dirty="0">
                <a:latin typeface="Calibri"/>
                <a:cs typeface="Calibri"/>
              </a:rPr>
              <a:t> </a:t>
            </a:r>
            <a:r>
              <a:rPr sz="1100" spc="-5" dirty="0">
                <a:latin typeface="Calibri"/>
                <a:cs typeface="Calibri"/>
              </a:rPr>
              <a:t>z</a:t>
            </a:r>
            <a:r>
              <a:rPr sz="1100" dirty="0">
                <a:latin typeface="Calibri"/>
                <a:cs typeface="Calibri"/>
              </a:rPr>
              <a:t>e</a:t>
            </a:r>
            <a:r>
              <a:rPr sz="1100" spc="-5" dirty="0">
                <a:latin typeface="Calibri"/>
                <a:cs typeface="Calibri"/>
              </a:rPr>
              <a:t>r</a:t>
            </a:r>
            <a:r>
              <a:rPr sz="1100" dirty="0">
                <a:latin typeface="Calibri"/>
                <a:cs typeface="Calibri"/>
              </a:rPr>
              <a:t>o</a:t>
            </a:r>
            <a:r>
              <a:rPr sz="1100" spc="-5" dirty="0">
                <a:latin typeface="Calibri"/>
                <a:cs typeface="Calibri"/>
              </a:rPr>
              <a:t> </a:t>
            </a:r>
            <a:r>
              <a:rPr sz="1100" spc="5" dirty="0">
                <a:latin typeface="Calibri"/>
                <a:cs typeface="Calibri"/>
              </a:rPr>
              <a:t>o</a:t>
            </a:r>
            <a:r>
              <a:rPr sz="1100" dirty="0">
                <a:latin typeface="Calibri"/>
                <a:cs typeface="Calibri"/>
              </a:rPr>
              <a:t>r</a:t>
            </a:r>
            <a:r>
              <a:rPr sz="1100" spc="-10" dirty="0">
                <a:latin typeface="Calibri"/>
                <a:cs typeface="Calibri"/>
              </a:rPr>
              <a:t> </a:t>
            </a:r>
            <a:r>
              <a:rPr sz="1100" spc="5" dirty="0">
                <a:latin typeface="Calibri"/>
                <a:cs typeface="Calibri"/>
              </a:rPr>
              <a:t>o</a:t>
            </a:r>
            <a:r>
              <a:rPr sz="1100" spc="-5" dirty="0">
                <a:latin typeface="Calibri"/>
                <a:cs typeface="Calibri"/>
              </a:rPr>
              <a:t>n</a:t>
            </a:r>
            <a:r>
              <a:rPr sz="1100" dirty="0">
                <a:latin typeface="Calibri"/>
                <a:cs typeface="Calibri"/>
              </a:rPr>
              <a:t>e (0,</a:t>
            </a:r>
            <a:r>
              <a:rPr sz="1100" spc="-5" dirty="0">
                <a:latin typeface="Calibri"/>
                <a:cs typeface="Calibri"/>
              </a:rPr>
              <a:t>n</a:t>
            </a:r>
            <a:r>
              <a:rPr sz="1100" dirty="0">
                <a:latin typeface="Calibri"/>
                <a:cs typeface="Calibri"/>
              </a:rPr>
              <a:t>)  </a:t>
            </a:r>
            <a:r>
              <a:rPr sz="1100" spc="-120" dirty="0">
                <a:latin typeface="Calibri"/>
                <a:cs typeface="Calibri"/>
              </a:rPr>
              <a:t> </a:t>
            </a:r>
            <a:r>
              <a:rPr sz="1100" spc="-5" dirty="0">
                <a:latin typeface="Calibri"/>
                <a:cs typeface="Calibri"/>
              </a:rPr>
              <a:t>z</a:t>
            </a:r>
            <a:r>
              <a:rPr sz="1100" dirty="0">
                <a:latin typeface="Calibri"/>
                <a:cs typeface="Calibri"/>
              </a:rPr>
              <a:t>e</a:t>
            </a:r>
            <a:r>
              <a:rPr sz="1100" spc="-5" dirty="0">
                <a:latin typeface="Calibri"/>
                <a:cs typeface="Calibri"/>
              </a:rPr>
              <a:t>r</a:t>
            </a:r>
            <a:r>
              <a:rPr sz="1100" dirty="0">
                <a:latin typeface="Calibri"/>
                <a:cs typeface="Calibri"/>
              </a:rPr>
              <a:t>o</a:t>
            </a:r>
            <a:r>
              <a:rPr sz="1100" spc="-5" dirty="0">
                <a:latin typeface="Calibri"/>
                <a:cs typeface="Calibri"/>
              </a:rPr>
              <a:t> </a:t>
            </a:r>
            <a:r>
              <a:rPr sz="1100" spc="5" dirty="0">
                <a:latin typeface="Calibri"/>
                <a:cs typeface="Calibri"/>
              </a:rPr>
              <a:t>o</a:t>
            </a:r>
            <a:r>
              <a:rPr sz="1100" dirty="0">
                <a:latin typeface="Calibri"/>
                <a:cs typeface="Calibri"/>
              </a:rPr>
              <a:t>r</a:t>
            </a:r>
            <a:r>
              <a:rPr sz="1100" spc="-10" dirty="0">
                <a:latin typeface="Calibri"/>
                <a:cs typeface="Calibri"/>
              </a:rPr>
              <a:t> </a:t>
            </a:r>
            <a:r>
              <a:rPr sz="1100" spc="5" dirty="0">
                <a:latin typeface="Calibri"/>
                <a:cs typeface="Calibri"/>
              </a:rPr>
              <a:t>mo</a:t>
            </a:r>
            <a:r>
              <a:rPr sz="1100" spc="-5" dirty="0">
                <a:latin typeface="Calibri"/>
                <a:cs typeface="Calibri"/>
              </a:rPr>
              <a:t>re</a:t>
            </a:r>
            <a:endParaRPr sz="1100">
              <a:latin typeface="Calibri"/>
              <a:cs typeface="Calibri"/>
            </a:endParaRPr>
          </a:p>
          <a:p>
            <a:pPr marL="78740" algn="l">
              <a:lnSpc>
                <a:spcPct val="100000"/>
              </a:lnSpc>
              <a:tabLst>
                <a:tab pos="422909" algn="l"/>
              </a:tabLst>
            </a:pPr>
            <a:r>
              <a:rPr sz="1100" dirty="0">
                <a:latin typeface="Calibri"/>
                <a:cs typeface="Calibri"/>
              </a:rPr>
              <a:t>(1)	</a:t>
            </a:r>
            <a:r>
              <a:rPr sz="1100" spc="5" dirty="0">
                <a:latin typeface="Calibri"/>
                <a:cs typeface="Calibri"/>
              </a:rPr>
              <a:t>o</a:t>
            </a:r>
            <a:r>
              <a:rPr sz="1100" spc="-5" dirty="0">
                <a:latin typeface="Calibri"/>
                <a:cs typeface="Calibri"/>
              </a:rPr>
              <a:t>n</a:t>
            </a:r>
            <a:r>
              <a:rPr sz="1100" dirty="0">
                <a:latin typeface="Calibri"/>
                <a:cs typeface="Calibri"/>
              </a:rPr>
              <a:t>e</a:t>
            </a:r>
            <a:r>
              <a:rPr sz="1100" spc="-20" dirty="0">
                <a:latin typeface="Calibri"/>
                <a:cs typeface="Calibri"/>
              </a:rPr>
              <a:t> </a:t>
            </a:r>
            <a:r>
              <a:rPr sz="1100" spc="-5" dirty="0">
                <a:latin typeface="Calibri"/>
                <a:cs typeface="Calibri"/>
              </a:rPr>
              <a:t>an</a:t>
            </a:r>
            <a:r>
              <a:rPr sz="1100" dirty="0">
                <a:latin typeface="Calibri"/>
                <a:cs typeface="Calibri"/>
              </a:rPr>
              <a:t>d</a:t>
            </a:r>
            <a:r>
              <a:rPr sz="1100" spc="-5" dirty="0">
                <a:latin typeface="Calibri"/>
                <a:cs typeface="Calibri"/>
              </a:rPr>
              <a:t> </a:t>
            </a:r>
            <a:r>
              <a:rPr sz="1100" spc="5" dirty="0">
                <a:latin typeface="Calibri"/>
                <a:cs typeface="Calibri"/>
              </a:rPr>
              <a:t>o</a:t>
            </a:r>
            <a:r>
              <a:rPr sz="1100" spc="-5" dirty="0">
                <a:latin typeface="Calibri"/>
                <a:cs typeface="Calibri"/>
              </a:rPr>
              <a:t>nl</a:t>
            </a:r>
            <a:r>
              <a:rPr sz="1100" dirty="0">
                <a:latin typeface="Calibri"/>
                <a:cs typeface="Calibri"/>
              </a:rPr>
              <a:t>y</a:t>
            </a:r>
            <a:r>
              <a:rPr sz="1100" spc="-20" dirty="0">
                <a:latin typeface="Calibri"/>
                <a:cs typeface="Calibri"/>
              </a:rPr>
              <a:t> </a:t>
            </a:r>
            <a:r>
              <a:rPr sz="1100" spc="5" dirty="0">
                <a:latin typeface="Calibri"/>
                <a:cs typeface="Calibri"/>
              </a:rPr>
              <a:t>o</a:t>
            </a:r>
            <a:r>
              <a:rPr sz="1100" spc="-5" dirty="0">
                <a:latin typeface="Calibri"/>
                <a:cs typeface="Calibri"/>
              </a:rPr>
              <a:t>n</a:t>
            </a:r>
            <a:r>
              <a:rPr sz="1100" dirty="0">
                <a:latin typeface="Calibri"/>
                <a:cs typeface="Calibri"/>
              </a:rPr>
              <a:t>e</a:t>
            </a:r>
            <a:endParaRPr sz="1100">
              <a:latin typeface="Calibri"/>
              <a:cs typeface="Calibri"/>
            </a:endParaRPr>
          </a:p>
          <a:p>
            <a:pPr marL="78740" algn="l">
              <a:lnSpc>
                <a:spcPct val="100000"/>
              </a:lnSpc>
              <a:tabLst>
                <a:tab pos="422909" algn="l"/>
              </a:tabLst>
            </a:pPr>
            <a:r>
              <a:rPr sz="1100" dirty="0">
                <a:latin typeface="Calibri"/>
                <a:cs typeface="Calibri"/>
              </a:rPr>
              <a:t>(</a:t>
            </a:r>
            <a:r>
              <a:rPr sz="1100" spc="-5" dirty="0">
                <a:latin typeface="Calibri"/>
                <a:cs typeface="Calibri"/>
              </a:rPr>
              <a:t>n</a:t>
            </a:r>
            <a:r>
              <a:rPr sz="1100" dirty="0">
                <a:latin typeface="Calibri"/>
                <a:cs typeface="Calibri"/>
              </a:rPr>
              <a:t>)	M</a:t>
            </a:r>
            <a:r>
              <a:rPr sz="1100" spc="-5" dirty="0">
                <a:latin typeface="Calibri"/>
                <a:cs typeface="Calibri"/>
              </a:rPr>
              <a:t>an</a:t>
            </a:r>
            <a:r>
              <a:rPr sz="1100" dirty="0">
                <a:latin typeface="Calibri"/>
                <a:cs typeface="Calibri"/>
              </a:rPr>
              <a:t>y</a:t>
            </a:r>
            <a:endParaRPr sz="1100">
              <a:latin typeface="Calibri"/>
              <a:cs typeface="Calibri"/>
            </a:endParaRPr>
          </a:p>
        </p:txBody>
      </p:sp>
      <p:sp>
        <p:nvSpPr>
          <p:cNvPr id="90" name="TextBox 89"/>
          <p:cNvSpPr txBox="1"/>
          <p:nvPr/>
        </p:nvSpPr>
        <p:spPr>
          <a:xfrm>
            <a:off x="2133600" y="126170"/>
            <a:ext cx="6481261" cy="369332"/>
          </a:xfrm>
          <a:prstGeom prst="rect">
            <a:avLst/>
          </a:prstGeom>
          <a:noFill/>
        </p:spPr>
        <p:txBody>
          <a:bodyPr wrap="none" rtlCol="0">
            <a:spAutoFit/>
          </a:bodyPr>
          <a:lstStyle/>
          <a:p>
            <a:r>
              <a:rPr lang="en-US"/>
              <a:t>What is included in NHDplus data suite relative to catchments</a:t>
            </a:r>
          </a:p>
        </p:txBody>
      </p:sp>
      <p:sp>
        <p:nvSpPr>
          <p:cNvPr id="96" name="Oval 95"/>
          <p:cNvSpPr/>
          <p:nvPr/>
        </p:nvSpPr>
        <p:spPr bwMode="auto">
          <a:xfrm rot="1749871">
            <a:off x="1892692" y="2287470"/>
            <a:ext cx="2489431" cy="1702473"/>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effectLst/>
              <a:latin typeface="Arial" charset="0"/>
            </a:endParaRPr>
          </a:p>
        </p:txBody>
      </p:sp>
      <p:sp>
        <p:nvSpPr>
          <p:cNvPr id="100" name="TextBox 99"/>
          <p:cNvSpPr txBox="1"/>
          <p:nvPr/>
        </p:nvSpPr>
        <p:spPr>
          <a:xfrm>
            <a:off x="5108931" y="972494"/>
            <a:ext cx="2318263" cy="338554"/>
          </a:xfrm>
          <a:prstGeom prst="rect">
            <a:avLst/>
          </a:prstGeom>
          <a:noFill/>
        </p:spPr>
        <p:txBody>
          <a:bodyPr wrap="none" rtlCol="0">
            <a:spAutoFit/>
          </a:bodyPr>
          <a:lstStyle/>
          <a:p>
            <a:r>
              <a:rPr lang="en-US" sz="1600" smtClean="0">
                <a:solidFill>
                  <a:schemeClr val="bg1"/>
                </a:solidFill>
              </a:rPr>
              <a:t>Primary Raster Product</a:t>
            </a:r>
            <a:endParaRPr lang="en-US" sz="1600">
              <a:solidFill>
                <a:schemeClr val="bg1"/>
              </a:solidFill>
            </a:endParaRPr>
          </a:p>
        </p:txBody>
      </p:sp>
      <p:sp>
        <p:nvSpPr>
          <p:cNvPr id="93" name="TextBox 92"/>
          <p:cNvSpPr txBox="1"/>
          <p:nvPr/>
        </p:nvSpPr>
        <p:spPr>
          <a:xfrm>
            <a:off x="-24714" y="3798778"/>
            <a:ext cx="2238195" cy="1631216"/>
          </a:xfrm>
          <a:prstGeom prst="rect">
            <a:avLst/>
          </a:prstGeom>
          <a:noFill/>
        </p:spPr>
        <p:txBody>
          <a:bodyPr wrap="square" rtlCol="0">
            <a:spAutoFit/>
          </a:bodyPr>
          <a:lstStyle/>
          <a:p>
            <a:pPr algn="l"/>
            <a:r>
              <a:rPr lang="en-US" sz="2000" dirty="0" smtClean="0"/>
              <a:t>Grids created</a:t>
            </a:r>
          </a:p>
          <a:p>
            <a:pPr algn="l"/>
            <a:r>
              <a:rPr lang="en-US" sz="2000" dirty="0" smtClean="0"/>
              <a:t>as useful byproducts of the catchment process.</a:t>
            </a:r>
            <a:endParaRPr lang="en-US" sz="2000" dirty="0"/>
          </a:p>
        </p:txBody>
      </p:sp>
    </p:spTree>
    <p:extLst>
      <p:ext uri="{BB962C8B-B14F-4D97-AF65-F5344CB8AC3E}">
        <p14:creationId xmlns:p14="http://schemas.microsoft.com/office/powerpoint/2010/main" val="1593840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fac</a:t>
            </a:r>
            <a:r>
              <a:rPr lang="en-US" dirty="0" smtClean="0"/>
              <a:t> Grid</a:t>
            </a:r>
            <a:endParaRPr lang="en-US" dirty="0"/>
          </a:p>
        </p:txBody>
      </p:sp>
      <p:sp>
        <p:nvSpPr>
          <p:cNvPr id="3" name="Content Placeholder 2"/>
          <p:cNvSpPr>
            <a:spLocks noGrp="1"/>
          </p:cNvSpPr>
          <p:nvPr>
            <p:ph idx="1"/>
          </p:nvPr>
        </p:nvSpPr>
        <p:spPr/>
        <p:txBody>
          <a:bodyPr>
            <a:normAutofit/>
          </a:bodyPr>
          <a:lstStyle/>
          <a:p>
            <a:r>
              <a:rPr lang="en-US" dirty="0"/>
              <a:t>The flow accumulation grid (</a:t>
            </a:r>
            <a:r>
              <a:rPr lang="en-US" dirty="0" err="1"/>
              <a:t>fac</a:t>
            </a:r>
            <a:r>
              <a:rPr lang="en-US" dirty="0"/>
              <a:t>) </a:t>
            </a:r>
            <a:r>
              <a:rPr lang="en-US" dirty="0" smtClean="0"/>
              <a:t>is based </a:t>
            </a:r>
            <a:r>
              <a:rPr lang="en-US" dirty="0"/>
              <a:t>on the flow direction grid (</a:t>
            </a:r>
            <a:r>
              <a:rPr lang="en-US" dirty="0" err="1"/>
              <a:t>fdr</a:t>
            </a:r>
            <a:r>
              <a:rPr lang="en-US" dirty="0"/>
              <a:t>).</a:t>
            </a:r>
          </a:p>
          <a:p>
            <a:r>
              <a:rPr lang="en-US" dirty="0" smtClean="0"/>
              <a:t>Integer grid </a:t>
            </a:r>
            <a:r>
              <a:rPr lang="en-US" dirty="0"/>
              <a:t>that </a:t>
            </a:r>
            <a:r>
              <a:rPr lang="en-US" dirty="0" smtClean="0"/>
              <a:t>is a count </a:t>
            </a:r>
            <a:r>
              <a:rPr lang="en-US" dirty="0"/>
              <a:t>of the number of cells draining to each cell in the grid. </a:t>
            </a:r>
          </a:p>
          <a:p>
            <a:r>
              <a:rPr lang="en-US" dirty="0" smtClean="0"/>
              <a:t>Values only </a:t>
            </a:r>
            <a:r>
              <a:rPr lang="en-US" dirty="0"/>
              <a:t>represent the number of upstream  cells  within  the  RPU. (Cells in upstream production are not included.)</a:t>
            </a:r>
          </a:p>
          <a:p>
            <a:endParaRPr lang="en-US" dirty="0"/>
          </a:p>
        </p:txBody>
      </p:sp>
      <p:sp>
        <p:nvSpPr>
          <p:cNvPr id="4" name="Slide Number Placeholder 3"/>
          <p:cNvSpPr>
            <a:spLocks noGrp="1"/>
          </p:cNvSpPr>
          <p:nvPr>
            <p:ph type="sldNum" sz="quarter" idx="12"/>
          </p:nvPr>
        </p:nvSpPr>
        <p:spPr/>
        <p:txBody>
          <a:bodyPr/>
          <a:lstStyle/>
          <a:p>
            <a:pPr>
              <a:defRPr/>
            </a:pPr>
            <a:fld id="{50467345-B212-4AC2-B193-99D06989F507}" type="slidenum">
              <a:rPr lang="en-US" smtClean="0"/>
              <a:pPr>
                <a:defRPr/>
              </a:pPr>
              <a:t>20</a:t>
            </a:fld>
            <a:endParaRPr lang="en-US"/>
          </a:p>
        </p:txBody>
      </p:sp>
      <p:sp>
        <p:nvSpPr>
          <p:cNvPr id="6" name="Rectangle 5"/>
          <p:cNvSpPr/>
          <p:nvPr/>
        </p:nvSpPr>
        <p:spPr>
          <a:xfrm>
            <a:off x="76200" y="6400800"/>
            <a:ext cx="2066335" cy="307777"/>
          </a:xfrm>
          <a:prstGeom prst="rect">
            <a:avLst/>
          </a:prstGeom>
        </p:spPr>
        <p:txBody>
          <a:bodyPr wrap="none">
            <a:spAutoFit/>
          </a:bodyPr>
          <a:ls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altLang="en-US" sz="1400" dirty="0" smtClean="0">
                <a:solidFill>
                  <a:schemeClr val="bg1"/>
                </a:solidFill>
                <a:latin typeface="Arial" panose="020B0604020202020204" pitchFamily="34" charset="0"/>
                <a:cs typeface="Arial" panose="020B0604020202020204" pitchFamily="34" charset="0"/>
              </a:rPr>
              <a:t>Flow Accumulation Grid</a:t>
            </a:r>
            <a:endParaRPr lang="en-US" alt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4674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a:p>
        </p:txBody>
      </p:sp>
      <p:sp>
        <p:nvSpPr>
          <p:cNvPr id="12" name="Content Placeholder 11"/>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50467345-B212-4AC2-B193-99D06989F507}" type="slidenum">
              <a:rPr lang="en-US" smtClean="0"/>
              <a:pPr>
                <a:defRPr/>
              </a:pPr>
              <a:t>21</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a:xfrm>
            <a:off x="76200" y="370705"/>
            <a:ext cx="2438400" cy="3416320"/>
          </a:xfrm>
          <a:prstGeom prst="rect">
            <a:avLst/>
          </a:prstGeom>
        </p:spPr>
        <p:txBody>
          <a:bodyPr wrap="square">
            <a:spAutoFit/>
          </a:bodyPr>
          <a:lstStyle/>
          <a:p>
            <a:r>
              <a:rPr lang="en-US" sz="3200" b="1" dirty="0" err="1" smtClean="0">
                <a:solidFill>
                  <a:schemeClr val="tx2"/>
                </a:solidFill>
              </a:rPr>
              <a:t>fac</a:t>
            </a:r>
            <a:r>
              <a:rPr lang="en-US" sz="3200" b="1" dirty="0" smtClean="0">
                <a:solidFill>
                  <a:schemeClr val="tx2"/>
                </a:solidFill>
              </a:rPr>
              <a:t> grid</a:t>
            </a:r>
            <a:r>
              <a:rPr lang="en-US" sz="2400" dirty="0">
                <a:solidFill>
                  <a:schemeClr val="tx2"/>
                </a:solidFill>
              </a:rPr>
              <a:t/>
            </a:r>
            <a:br>
              <a:rPr lang="en-US" sz="2400" dirty="0">
                <a:solidFill>
                  <a:schemeClr val="tx2"/>
                </a:solidFill>
              </a:rPr>
            </a:br>
            <a:r>
              <a:rPr lang="en-US" sz="2400" dirty="0">
                <a:solidFill>
                  <a:schemeClr val="tx2"/>
                </a:solidFill>
              </a:rPr>
              <a:t/>
            </a:r>
            <a:br>
              <a:rPr lang="en-US" sz="2400" dirty="0">
                <a:solidFill>
                  <a:schemeClr val="tx2"/>
                </a:solidFill>
              </a:rPr>
            </a:br>
            <a:r>
              <a:rPr lang="en-US" sz="2000" dirty="0" smtClean="0">
                <a:solidFill>
                  <a:schemeClr val="tx2"/>
                </a:solidFill>
              </a:rPr>
              <a:t>In this example the flow accumulation grid is used to show potential paths of smaller streams that may enter the stream network. </a:t>
            </a:r>
          </a:p>
          <a:p>
            <a:endParaRPr lang="en-US" sz="2000" dirty="0" smtClean="0">
              <a:solidFill>
                <a:schemeClr val="tx2"/>
              </a:solidFill>
            </a:endParaRPr>
          </a:p>
        </p:txBody>
      </p:sp>
      <p:sp>
        <p:nvSpPr>
          <p:cNvPr id="7" name="Text Box 5"/>
          <p:cNvSpPr txBox="1">
            <a:spLocks noChangeArrowheads="1"/>
          </p:cNvSpPr>
          <p:nvPr/>
        </p:nvSpPr>
        <p:spPr bwMode="auto">
          <a:xfrm>
            <a:off x="4114800" y="3463859"/>
            <a:ext cx="2100800" cy="646331"/>
          </a:xfrm>
          <a:prstGeom prst="rect">
            <a:avLst/>
          </a:prstGeom>
          <a:solidFill>
            <a:schemeClr val="bg1"/>
          </a:solidFill>
          <a:ln>
            <a:noFill/>
          </a:ln>
          <a:effectLst/>
          <a:extLst/>
        </p:spPr>
        <p:txBody>
          <a:bodyPr wrap="square">
            <a:spAutoFit/>
          </a:bodyPr>
          <a:lstStyle/>
          <a:p>
            <a:pPr eaLnBrk="1" hangingPunct="1"/>
            <a:r>
              <a:rPr lang="en-US" altLang="en-US" dirty="0" err="1" smtClean="0">
                <a:solidFill>
                  <a:srgbClr val="FF0000"/>
                </a:solidFill>
                <a:latin typeface="Arial" panose="020B0604020202020204" pitchFamily="34" charset="0"/>
                <a:cs typeface="Arial" panose="020B0604020202020204" pitchFamily="34" charset="0"/>
              </a:rPr>
              <a:t>Fac</a:t>
            </a:r>
            <a:r>
              <a:rPr lang="en-US" altLang="en-US" dirty="0" smtClean="0">
                <a:solidFill>
                  <a:srgbClr val="FF0000"/>
                </a:solidFill>
                <a:latin typeface="Arial" panose="020B0604020202020204" pitchFamily="34" charset="0"/>
                <a:cs typeface="Arial" panose="020B0604020202020204" pitchFamily="34" charset="0"/>
              </a:rPr>
              <a:t> grid cells with &gt;500 uphill cells</a:t>
            </a:r>
            <a:endParaRPr lang="en-US" altLang="en-US" dirty="0">
              <a:solidFill>
                <a:srgbClr val="FF0000"/>
              </a:solidFill>
              <a:latin typeface="Arial" panose="020B0604020202020204" pitchFamily="34" charset="0"/>
              <a:cs typeface="Arial" panose="020B0604020202020204" pitchFamily="34" charset="0"/>
            </a:endParaRPr>
          </a:p>
        </p:txBody>
      </p:sp>
      <p:sp>
        <p:nvSpPr>
          <p:cNvPr id="8" name="Line 6"/>
          <p:cNvSpPr>
            <a:spLocks noChangeShapeType="1"/>
          </p:cNvSpPr>
          <p:nvPr/>
        </p:nvSpPr>
        <p:spPr bwMode="auto">
          <a:xfrm flipV="1">
            <a:off x="5296438" y="2984423"/>
            <a:ext cx="152400" cy="46721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 Box 5"/>
          <p:cNvSpPr txBox="1">
            <a:spLocks noChangeArrowheads="1"/>
          </p:cNvSpPr>
          <p:nvPr/>
        </p:nvSpPr>
        <p:spPr bwMode="auto">
          <a:xfrm>
            <a:off x="5029200" y="255442"/>
            <a:ext cx="1821282" cy="923330"/>
          </a:xfrm>
          <a:prstGeom prst="rect">
            <a:avLst/>
          </a:prstGeom>
          <a:solidFill>
            <a:schemeClr val="bg1"/>
          </a:solidFill>
          <a:ln>
            <a:noFill/>
          </a:ln>
          <a:effectLst/>
          <a:extLst/>
        </p:spPr>
        <p:txBody>
          <a:bodyPr wrap="square">
            <a:spAutoFit/>
          </a:bodyPr>
          <a:lstStyle/>
          <a:p>
            <a:pPr eaLnBrk="1" hangingPunct="1"/>
            <a:r>
              <a:rPr lang="en-US" altLang="en-US" dirty="0" smtClean="0">
                <a:solidFill>
                  <a:srgbClr val="0070C0"/>
                </a:solidFill>
                <a:latin typeface="Arial" panose="020B0604020202020204" pitchFamily="34" charset="0"/>
                <a:cs typeface="Arial" panose="020B0604020202020204" pitchFamily="34" charset="0"/>
              </a:rPr>
              <a:t>1:100,000 scale NHD flowline network</a:t>
            </a:r>
            <a:endParaRPr lang="en-US" altLang="en-US" dirty="0">
              <a:solidFill>
                <a:srgbClr val="0070C0"/>
              </a:solidFill>
              <a:latin typeface="Arial" panose="020B0604020202020204" pitchFamily="34" charset="0"/>
              <a:cs typeface="Arial" panose="020B0604020202020204" pitchFamily="34" charset="0"/>
            </a:endParaRPr>
          </a:p>
        </p:txBody>
      </p:sp>
      <p:sp>
        <p:nvSpPr>
          <p:cNvPr id="10" name="Line 6"/>
          <p:cNvSpPr>
            <a:spLocks noChangeShapeType="1"/>
          </p:cNvSpPr>
          <p:nvPr/>
        </p:nvSpPr>
        <p:spPr bwMode="auto">
          <a:xfrm>
            <a:off x="6324600" y="1142999"/>
            <a:ext cx="250301" cy="486869"/>
          </a:xfrm>
          <a:prstGeom prst="line">
            <a:avLst/>
          </a:prstGeom>
          <a:noFill/>
          <a:ln w="9525">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70C0"/>
              </a:solidFill>
            </a:endParaRPr>
          </a:p>
        </p:txBody>
      </p:sp>
    </p:spTree>
    <p:extLst>
      <p:ext uri="{BB962C8B-B14F-4D97-AF65-F5344CB8AC3E}">
        <p14:creationId xmlns:p14="http://schemas.microsoft.com/office/powerpoint/2010/main" val="2457348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a:t>fdrnull</a:t>
            </a:r>
            <a:r>
              <a:rPr lang="en-US" sz="4400" dirty="0"/>
              <a:t> G</a:t>
            </a:r>
            <a:r>
              <a:rPr lang="en-US" sz="4400" dirty="0" smtClean="0"/>
              <a:t>rid</a:t>
            </a:r>
            <a:endParaRPr lang="en-US" dirty="0"/>
          </a:p>
        </p:txBody>
      </p:sp>
      <p:sp>
        <p:nvSpPr>
          <p:cNvPr id="3" name="Content Placeholder 2"/>
          <p:cNvSpPr>
            <a:spLocks noGrp="1"/>
          </p:cNvSpPr>
          <p:nvPr>
            <p:ph idx="1"/>
          </p:nvPr>
        </p:nvSpPr>
        <p:spPr/>
        <p:txBody>
          <a:bodyPr/>
          <a:lstStyle/>
          <a:p>
            <a:r>
              <a:rPr lang="en-US" sz="2800" dirty="0" smtClean="0"/>
              <a:t>Is just like the flow </a:t>
            </a:r>
            <a:r>
              <a:rPr lang="en-US" sz="2800" dirty="0"/>
              <a:t>direction grid (</a:t>
            </a:r>
            <a:r>
              <a:rPr lang="en-US" sz="2800" dirty="0" err="1"/>
              <a:t>fdr</a:t>
            </a:r>
            <a:r>
              <a:rPr lang="en-US" sz="2800" dirty="0"/>
              <a:t>) </a:t>
            </a:r>
            <a:r>
              <a:rPr lang="en-US" sz="2800" dirty="0" smtClean="0"/>
              <a:t>except </a:t>
            </a:r>
            <a:r>
              <a:rPr lang="en-US" sz="2800" dirty="0"/>
              <a:t>the stream </a:t>
            </a:r>
            <a:r>
              <a:rPr lang="en-US" sz="2800" dirty="0" smtClean="0"/>
              <a:t>cells, at flowlines, are </a:t>
            </a:r>
            <a:r>
              <a:rPr lang="en-US" sz="2800" dirty="0"/>
              <a:t>replaced with “</a:t>
            </a:r>
            <a:r>
              <a:rPr lang="en-US" sz="2800" dirty="0" err="1"/>
              <a:t>NoData</a:t>
            </a:r>
            <a:r>
              <a:rPr lang="en-US" sz="2800" dirty="0" smtClean="0"/>
              <a:t>”.</a:t>
            </a:r>
            <a:endParaRPr lang="en-US" dirty="0"/>
          </a:p>
        </p:txBody>
      </p:sp>
      <p:sp>
        <p:nvSpPr>
          <p:cNvPr id="4" name="Slide Number Placeholder 3"/>
          <p:cNvSpPr>
            <a:spLocks noGrp="1"/>
          </p:cNvSpPr>
          <p:nvPr>
            <p:ph type="sldNum" sz="quarter" idx="12"/>
          </p:nvPr>
        </p:nvSpPr>
        <p:spPr/>
        <p:txBody>
          <a:bodyPr/>
          <a:lstStyle/>
          <a:p>
            <a:pPr>
              <a:defRPr/>
            </a:pPr>
            <a:fld id="{50467345-B212-4AC2-B193-99D06989F507}" type="slidenum">
              <a:rPr lang="en-US" smtClean="0"/>
              <a:pPr>
                <a:defRPr/>
              </a:pPr>
              <a:t>22</a:t>
            </a:fld>
            <a:endParaRPr lang="en-US"/>
          </a:p>
        </p:txBody>
      </p:sp>
      <p:sp>
        <p:nvSpPr>
          <p:cNvPr id="6" name="Rectangle 5"/>
          <p:cNvSpPr/>
          <p:nvPr/>
        </p:nvSpPr>
        <p:spPr>
          <a:xfrm>
            <a:off x="76200" y="6400800"/>
            <a:ext cx="2066591" cy="307777"/>
          </a:xfrm>
          <a:prstGeom prst="rect">
            <a:avLst/>
          </a:prstGeom>
        </p:spPr>
        <p:txBody>
          <a:bodyPr wrap="none">
            <a:spAutoFit/>
          </a:bodyPr>
          <a:ls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altLang="en-US" sz="1400" dirty="0" smtClean="0">
                <a:solidFill>
                  <a:schemeClr val="bg1"/>
                </a:solidFill>
                <a:latin typeface="Arial" panose="020B0604020202020204" pitchFamily="34" charset="0"/>
                <a:cs typeface="Arial" panose="020B0604020202020204" pitchFamily="34" charset="0"/>
              </a:rPr>
              <a:t>Flow Direction Grid Null</a:t>
            </a:r>
            <a:endParaRPr lang="en-US" alt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7549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10" name="Content Placeholder 9"/>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50467345-B212-4AC2-B193-99D06989F507}" type="slidenum">
              <a:rPr lang="en-US" smtClean="0"/>
              <a:pPr>
                <a:defRPr/>
              </a:pPr>
              <a:t>23</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152400" y="504646"/>
            <a:ext cx="2362200" cy="3539430"/>
          </a:xfrm>
          <a:prstGeom prst="rect">
            <a:avLst/>
          </a:prstGeom>
        </p:spPr>
        <p:txBody>
          <a:bodyPr wrap="square">
            <a:spAutoFit/>
          </a:bodyPr>
          <a:lstStyle/>
          <a:p>
            <a:r>
              <a:rPr lang="en-US" sz="3200" b="1" dirty="0" err="1" smtClean="0">
                <a:solidFill>
                  <a:schemeClr val="tx2"/>
                </a:solidFill>
              </a:rPr>
              <a:t>fdrnull</a:t>
            </a:r>
            <a:r>
              <a:rPr lang="en-US" sz="3200" b="1" dirty="0" smtClean="0">
                <a:solidFill>
                  <a:schemeClr val="tx2"/>
                </a:solidFill>
              </a:rPr>
              <a:t> grid</a:t>
            </a:r>
            <a:r>
              <a:rPr lang="en-US" sz="2400" dirty="0">
                <a:solidFill>
                  <a:schemeClr val="tx2"/>
                </a:solidFill>
              </a:rPr>
              <a:t/>
            </a:r>
            <a:br>
              <a:rPr lang="en-US" sz="2400" dirty="0">
                <a:solidFill>
                  <a:schemeClr val="tx2"/>
                </a:solidFill>
              </a:rPr>
            </a:br>
            <a:r>
              <a:rPr lang="en-US" sz="2400" dirty="0">
                <a:solidFill>
                  <a:schemeClr val="tx2"/>
                </a:solidFill>
              </a:rPr>
              <a:t/>
            </a:r>
            <a:br>
              <a:rPr lang="en-US" sz="2400" dirty="0">
                <a:solidFill>
                  <a:schemeClr val="tx2"/>
                </a:solidFill>
              </a:rPr>
            </a:br>
            <a:r>
              <a:rPr lang="en-US" sz="2400" dirty="0" smtClean="0">
                <a:solidFill>
                  <a:schemeClr val="tx2"/>
                </a:solidFill>
              </a:rPr>
              <a:t>An example using the grid command “</a:t>
            </a:r>
            <a:r>
              <a:rPr lang="en-US" sz="2400" dirty="0" err="1" smtClean="0">
                <a:solidFill>
                  <a:schemeClr val="tx2"/>
                </a:solidFill>
              </a:rPr>
              <a:t>flowlength</a:t>
            </a:r>
            <a:r>
              <a:rPr lang="en-US" sz="2400" dirty="0" smtClean="0">
                <a:solidFill>
                  <a:schemeClr val="tx2"/>
                </a:solidFill>
              </a:rPr>
              <a:t>” to generate distance to flowlines.</a:t>
            </a:r>
          </a:p>
        </p:txBody>
      </p:sp>
      <p:sp>
        <p:nvSpPr>
          <p:cNvPr id="8" name="Text Box 5"/>
          <p:cNvSpPr txBox="1">
            <a:spLocks noChangeArrowheads="1"/>
          </p:cNvSpPr>
          <p:nvPr/>
        </p:nvSpPr>
        <p:spPr bwMode="auto">
          <a:xfrm>
            <a:off x="4267200" y="3908436"/>
            <a:ext cx="2100800" cy="646331"/>
          </a:xfrm>
          <a:prstGeom prst="rect">
            <a:avLst/>
          </a:prstGeom>
          <a:solidFill>
            <a:srgbClr val="9CB09F"/>
          </a:solidFill>
          <a:ln>
            <a:noFill/>
          </a:ln>
          <a:effectLst/>
          <a:extLst/>
        </p:spPr>
        <p:txBody>
          <a:bodyPr wrap="square">
            <a:spAutoFit/>
          </a:bodyPr>
          <a:lstStyle/>
          <a:p>
            <a:pPr eaLnBrk="1" hangingPunct="1"/>
            <a:r>
              <a:rPr lang="en-US" altLang="en-US" dirty="0" smtClean="0">
                <a:latin typeface="Arial" panose="020B0604020202020204" pitchFamily="34" charset="0"/>
                <a:cs typeface="Arial" panose="020B0604020202020204" pitchFamily="34" charset="0"/>
              </a:rPr>
              <a:t>Computed &gt;500-meter buffer zone</a:t>
            </a:r>
            <a:endParaRPr lang="en-US" altLang="en-US" dirty="0">
              <a:latin typeface="Arial" panose="020B0604020202020204" pitchFamily="34" charset="0"/>
              <a:cs typeface="Arial" panose="020B0604020202020204" pitchFamily="34" charset="0"/>
            </a:endParaRPr>
          </a:p>
        </p:txBody>
      </p:sp>
      <p:sp>
        <p:nvSpPr>
          <p:cNvPr id="9" name="Line 6"/>
          <p:cNvSpPr>
            <a:spLocks noChangeShapeType="1"/>
          </p:cNvSpPr>
          <p:nvPr/>
        </p:nvSpPr>
        <p:spPr bwMode="auto">
          <a:xfrm flipV="1">
            <a:off x="5448838" y="3429000"/>
            <a:ext cx="152400" cy="46721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8843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filledarea</a:t>
            </a:r>
            <a:r>
              <a:rPr lang="en-US" dirty="0" smtClean="0"/>
              <a:t> Grid</a:t>
            </a:r>
            <a:endParaRPr lang="en-US" dirty="0"/>
          </a:p>
        </p:txBody>
      </p:sp>
      <p:sp>
        <p:nvSpPr>
          <p:cNvPr id="3" name="Content Placeholder 2"/>
          <p:cNvSpPr>
            <a:spLocks noGrp="1"/>
          </p:cNvSpPr>
          <p:nvPr>
            <p:ph idx="1"/>
          </p:nvPr>
        </p:nvSpPr>
        <p:spPr/>
        <p:txBody>
          <a:bodyPr/>
          <a:lstStyle/>
          <a:p>
            <a:r>
              <a:rPr lang="en-US" dirty="0" smtClean="0"/>
              <a:t>Integer grid which identifies cells which were raised by the fill process. </a:t>
            </a:r>
          </a:p>
          <a:p>
            <a:r>
              <a:rPr lang="en-US" dirty="0" smtClean="0"/>
              <a:t>Produced during quality control of the catchment delineation process.</a:t>
            </a:r>
          </a:p>
          <a:p>
            <a:r>
              <a:rPr lang="en-US" dirty="0" smtClean="0"/>
              <a:t>Large areas that have been filled in during the creation of the </a:t>
            </a:r>
            <a:r>
              <a:rPr lang="en-US" dirty="0" err="1" smtClean="0"/>
              <a:t>HydroDEM</a:t>
            </a:r>
            <a:r>
              <a:rPr lang="en-US" dirty="0" smtClean="0"/>
              <a:t> may result in inaccurate watershed delineations especially within catchments.  </a:t>
            </a:r>
          </a:p>
          <a:p>
            <a:endParaRPr lang="en-US" dirty="0"/>
          </a:p>
        </p:txBody>
      </p:sp>
      <p:sp>
        <p:nvSpPr>
          <p:cNvPr id="4" name="Slide Number Placeholder 3"/>
          <p:cNvSpPr>
            <a:spLocks noGrp="1"/>
          </p:cNvSpPr>
          <p:nvPr>
            <p:ph type="sldNum" sz="quarter" idx="12"/>
          </p:nvPr>
        </p:nvSpPr>
        <p:spPr/>
        <p:txBody>
          <a:bodyPr/>
          <a:lstStyle/>
          <a:p>
            <a:fld id="{50467345-B212-4AC2-B193-99D06989F507}" type="slidenum">
              <a:rPr lang="en-US" smtClean="0"/>
              <a:pPr/>
              <a:t>24</a:t>
            </a:fld>
            <a:endParaRPr lang="en-US"/>
          </a:p>
        </p:txBody>
      </p:sp>
      <p:sp>
        <p:nvSpPr>
          <p:cNvPr id="9" name="Rectangle 8"/>
          <p:cNvSpPr/>
          <p:nvPr/>
        </p:nvSpPr>
        <p:spPr>
          <a:xfrm>
            <a:off x="76200" y="6400800"/>
            <a:ext cx="1418722" cy="307777"/>
          </a:xfrm>
          <a:prstGeom prst="rect">
            <a:avLst/>
          </a:prstGeom>
        </p:spPr>
        <p:txBody>
          <a:bodyPr wrap="none">
            <a:spAutoFit/>
          </a:bodyPr>
          <a:ls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altLang="en-US" sz="1400" dirty="0" smtClean="0">
                <a:solidFill>
                  <a:schemeClr val="bg1"/>
                </a:solidFill>
                <a:latin typeface="Arial" panose="020B0604020202020204" pitchFamily="34" charset="0"/>
                <a:cs typeface="Arial" panose="020B0604020202020204" pitchFamily="34" charset="0"/>
              </a:rPr>
              <a:t>Filled Area Grid</a:t>
            </a:r>
            <a:endParaRPr lang="en-US" alt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7549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0467345-B212-4AC2-B193-99D06989F507}" type="slidenum">
              <a:rPr lang="en-US" smtClean="0"/>
              <a:pPr>
                <a:defRPr/>
              </a:pPr>
              <a:t>25</a:t>
            </a:fld>
            <a:endParaRPr lang="en-US"/>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2667" b="94788" l="9977" r="89977">
                        <a14:foregroundMark x1="31475" y1="2727" x2="71288" y2="2727"/>
                        <a14:foregroundMark x1="71007" y1="2727" x2="82717" y2="13152"/>
                        <a14:foregroundMark x1="82436" y1="13333" x2="74239" y2="23939"/>
                        <a14:foregroundMark x1="74098" y1="23758" x2="37190" y2="23091"/>
                        <a14:foregroundMark x1="37611" y1="23273" x2="31475" y2="2909"/>
                        <a14:foregroundMark x1="72412" y1="12424" x2="72412" y2="12424"/>
                        <a14:foregroundMark x1="71148" y1="13879" x2="80234" y2="14242"/>
                        <a14:foregroundMark x1="42342" y1="5758" x2="49883" y2="6667"/>
                        <a14:foregroundMark x1="23419" y1="91152" x2="78267" y2="90606"/>
                        <a14:foregroundMark x1="76019" y1="91879" x2="76019" y2="91879"/>
                        <a14:foregroundMark x1="72412" y1="93879" x2="78548" y2="90424"/>
                        <a14:foregroundMark x1="15457" y1="34061" x2="15457" y2="34061"/>
                        <a14:foregroundMark x1="15597" y1="41455" x2="15597" y2="41455"/>
                        <a14:foregroundMark x1="15457" y1="73515" x2="15457" y2="73515"/>
                        <a14:foregroundMark x1="15316" y1="77636" x2="15316" y2="77636"/>
                        <a14:foregroundMark x1="26323" y1="94788" x2="72412" y2="94606"/>
                        <a14:foregroundMark x1="23981" y1="91333" x2="26464" y2="94424"/>
                      </a14:backgroundRemoval>
                    </a14:imgEffect>
                  </a14:imgLayer>
                </a14:imgProps>
              </a:ex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
        <p:nvSpPr>
          <p:cNvPr id="6" name="Rectangle 5"/>
          <p:cNvSpPr/>
          <p:nvPr/>
        </p:nvSpPr>
        <p:spPr>
          <a:xfrm>
            <a:off x="76200" y="6400800"/>
            <a:ext cx="1418722" cy="307777"/>
          </a:xfrm>
          <a:prstGeom prst="rect">
            <a:avLst/>
          </a:prstGeom>
        </p:spPr>
        <p:txBody>
          <a:bodyPr wrap="none">
            <a:spAutoFit/>
          </a:bodyPr>
          <a:ls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altLang="en-US" sz="1400" dirty="0" smtClean="0">
                <a:solidFill>
                  <a:schemeClr val="bg1"/>
                </a:solidFill>
                <a:latin typeface="Arial" panose="020B0604020202020204" pitchFamily="34" charset="0"/>
                <a:cs typeface="Arial" panose="020B0604020202020204" pitchFamily="34" charset="0"/>
              </a:rPr>
              <a:t>Filled Area Grid</a:t>
            </a:r>
            <a:endParaRPr lang="en-US" altLang="en-US" sz="1400" dirty="0">
              <a:solidFill>
                <a:schemeClr val="bg1"/>
              </a:solidFill>
              <a:latin typeface="Arial" panose="020B0604020202020204" pitchFamily="34" charset="0"/>
              <a:cs typeface="Arial" panose="020B0604020202020204" pitchFamily="34" charset="0"/>
            </a:endParaRPr>
          </a:p>
        </p:txBody>
      </p:sp>
      <p:sp>
        <p:nvSpPr>
          <p:cNvPr id="7" name="Text Box 5"/>
          <p:cNvSpPr txBox="1">
            <a:spLocks noChangeArrowheads="1"/>
          </p:cNvSpPr>
          <p:nvPr/>
        </p:nvSpPr>
        <p:spPr bwMode="auto">
          <a:xfrm>
            <a:off x="0" y="2427648"/>
            <a:ext cx="1338800" cy="1754326"/>
          </a:xfrm>
          <a:prstGeom prst="rect">
            <a:avLst/>
          </a:prstGeom>
          <a:solidFill>
            <a:schemeClr val="bg1"/>
          </a:solidFill>
          <a:ln>
            <a:noFill/>
          </a:ln>
          <a:effectLst/>
          <a:extLst/>
        </p:spPr>
        <p:txBody>
          <a:bodyPr wrap="square">
            <a:spAutoFit/>
          </a:bodyPr>
          <a:lstStyle/>
          <a:p>
            <a:pPr eaLnBrk="1" hangingPunct="1"/>
            <a:r>
              <a:rPr lang="en-US" altLang="en-US" dirty="0" smtClean="0">
                <a:latin typeface="Arial" panose="020B0604020202020204" pitchFamily="34" charset="0"/>
                <a:cs typeface="Arial" panose="020B0604020202020204" pitchFamily="34" charset="0"/>
              </a:rPr>
              <a:t>Flowline crossing the WBD wall at the wrong location</a:t>
            </a:r>
            <a:endParaRPr lang="en-US" altLang="en-US" dirty="0">
              <a:latin typeface="Arial" panose="020B0604020202020204" pitchFamily="34" charset="0"/>
              <a:cs typeface="Arial" panose="020B0604020202020204" pitchFamily="34" charset="0"/>
            </a:endParaRPr>
          </a:p>
        </p:txBody>
      </p:sp>
      <p:sp>
        <p:nvSpPr>
          <p:cNvPr id="8" name="Line 6"/>
          <p:cNvSpPr>
            <a:spLocks noChangeShapeType="1"/>
          </p:cNvSpPr>
          <p:nvPr/>
        </p:nvSpPr>
        <p:spPr bwMode="auto">
          <a:xfrm flipV="1">
            <a:off x="1338800" y="2923810"/>
            <a:ext cx="1137700" cy="50518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558069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Resources</a:t>
            </a:r>
            <a:endParaRPr lang="en-US" dirty="0"/>
          </a:p>
        </p:txBody>
      </p:sp>
      <p:sp>
        <p:nvSpPr>
          <p:cNvPr id="7" name="Content Placeholder 6"/>
          <p:cNvSpPr>
            <a:spLocks noGrp="1"/>
          </p:cNvSpPr>
          <p:nvPr>
            <p:ph idx="1"/>
          </p:nvPr>
        </p:nvSpPr>
        <p:spPr/>
        <p:txBody>
          <a:bodyPr>
            <a:normAutofit fontScale="77500" lnSpcReduction="20000"/>
          </a:bodyPr>
          <a:lstStyle/>
          <a:p>
            <a:pPr marL="58738" indent="0">
              <a:buNone/>
            </a:pPr>
            <a:r>
              <a:rPr lang="en-US" dirty="0"/>
              <a:t>Additional information on NHDPlus is available from the NHDPlus website documentation page.  You are encouraged to read and reference the NHDPlusV21 User Guide and other NHDPlus documentation.</a:t>
            </a:r>
          </a:p>
          <a:p>
            <a:pPr marL="58738" indent="0">
              <a:buNone/>
            </a:pPr>
            <a:endParaRPr lang="en-US" dirty="0"/>
          </a:p>
          <a:p>
            <a:r>
              <a:rPr lang="en-US" dirty="0"/>
              <a:t>The NHDPlus team maintains a user email list and periodically sends emails regarding new tools, data, documentation, and events.  If you would like to be on the user list, send an email to </a:t>
            </a:r>
            <a:r>
              <a:rPr lang="en-US" sz="2800" u="sng" dirty="0">
                <a:latin typeface="Arial" panose="020B0604020202020204" pitchFamily="34" charset="0"/>
                <a:cs typeface="Arial" panose="020B0604020202020204" pitchFamily="34" charset="0"/>
                <a:hlinkClick r:id="rId3"/>
              </a:rPr>
              <a:t>nhdplus-support@epa.gov</a:t>
            </a:r>
            <a:endParaRPr lang="en-US" sz="2800" dirty="0">
              <a:latin typeface="Arial" panose="020B0604020202020204" pitchFamily="34" charset="0"/>
              <a:cs typeface="Arial" panose="020B0604020202020204" pitchFamily="34" charset="0"/>
            </a:endParaRPr>
          </a:p>
          <a:p>
            <a:pPr marL="58738" indent="0">
              <a:buNone/>
            </a:pPr>
            <a:endParaRPr lang="en-US" dirty="0"/>
          </a:p>
          <a:p>
            <a:r>
              <a:rPr lang="en-US" dirty="0" smtClean="0"/>
              <a:t>The </a:t>
            </a:r>
            <a:r>
              <a:rPr lang="en-US" dirty="0"/>
              <a:t>NHDPlus team also provides technical support to users of the data and tools.  If you have a technical support question, please send a detailed email </a:t>
            </a:r>
            <a:r>
              <a:rPr lang="en-US"/>
              <a:t>to </a:t>
            </a:r>
            <a:r>
              <a:rPr lang="en-US" sz="2800" u="sng" smtClean="0">
                <a:latin typeface="Arial" panose="020B0604020202020204" pitchFamily="34" charset="0"/>
                <a:cs typeface="Arial" panose="020B0604020202020204" pitchFamily="34" charset="0"/>
                <a:hlinkClick r:id="rId3"/>
              </a:rPr>
              <a:t>nhdplus-support@epa.gov</a:t>
            </a:r>
            <a:endParaRPr lang="en-US" dirty="0"/>
          </a:p>
          <a:p>
            <a:pPr marL="58738" indent="0">
              <a:buNone/>
            </a:pPr>
            <a:endParaRPr lang="en-US" dirty="0"/>
          </a:p>
        </p:txBody>
      </p:sp>
      <p:sp>
        <p:nvSpPr>
          <p:cNvPr id="2" name="Slide Number Placeholder 1"/>
          <p:cNvSpPr>
            <a:spLocks noGrp="1"/>
          </p:cNvSpPr>
          <p:nvPr>
            <p:ph type="sldNum" sz="quarter" idx="12"/>
          </p:nvPr>
        </p:nvSpPr>
        <p:spPr/>
        <p:txBody>
          <a:bodyPr/>
          <a:lstStyle/>
          <a:p>
            <a:fld id="{02E4544E-872D-47C4-B6EA-CDF45227CBFD}" type="slidenum">
              <a:rPr lang="en-US" smtClean="0"/>
              <a:pPr/>
              <a:t>26</a:t>
            </a:fld>
            <a:endParaRPr lang="en-US"/>
          </a:p>
        </p:txBody>
      </p:sp>
      <p:sp>
        <p:nvSpPr>
          <p:cNvPr id="5" name="Rectangle 4"/>
          <p:cNvSpPr/>
          <p:nvPr/>
        </p:nvSpPr>
        <p:spPr>
          <a:xfrm>
            <a:off x="76200" y="6400800"/>
            <a:ext cx="1040670" cy="307777"/>
          </a:xfrm>
          <a:prstGeom prst="rect">
            <a:avLst/>
          </a:prstGeom>
        </p:spPr>
        <p:txBody>
          <a:bodyPr wrap="none">
            <a:spAutoFit/>
          </a:bodyPr>
          <a:ls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altLang="en-US" sz="1400" dirty="0" smtClean="0">
                <a:solidFill>
                  <a:schemeClr val="bg1"/>
                </a:solidFill>
                <a:latin typeface="Arial" panose="020B0604020202020204" pitchFamily="34" charset="0"/>
                <a:cs typeface="Arial" panose="020B0604020202020204" pitchFamily="34" charset="0"/>
              </a:rPr>
              <a:t>Resources</a:t>
            </a:r>
            <a:endParaRPr lang="en-US" alt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5472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ichiganquarterlyreview.com/wp-content/uploads/2013/06/the-end-movie-postcard1.jpg"/>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276475" y="1838324"/>
            <a:ext cx="4505325" cy="296227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02E4544E-872D-47C4-B6EA-CDF45227CBFD}" type="slidenum">
              <a:rPr lang="en-US" smtClean="0"/>
              <a:pPr/>
              <a:t>27</a:t>
            </a:fld>
            <a:endParaRPr lang="en-US"/>
          </a:p>
        </p:txBody>
      </p:sp>
    </p:spTree>
    <p:extLst>
      <p:ext uri="{BB962C8B-B14F-4D97-AF65-F5344CB8AC3E}">
        <p14:creationId xmlns:p14="http://schemas.microsoft.com/office/powerpoint/2010/main" val="38695942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p:txBody>
          <a:bodyPr/>
          <a:lstStyle/>
          <a:p>
            <a:r>
              <a:rPr lang="en-US" smtClean="0"/>
              <a:t>Raster components</a:t>
            </a:r>
          </a:p>
          <a:p>
            <a:r>
              <a:rPr lang="en-US" smtClean="0"/>
              <a:t>Cat grid</a:t>
            </a:r>
          </a:p>
          <a:p>
            <a:r>
              <a:rPr lang="en-US" smtClean="0"/>
              <a:t>Hydrodem</a:t>
            </a:r>
          </a:p>
          <a:p>
            <a:r>
              <a:rPr lang="en-US" smtClean="0"/>
              <a:t>Flow direction grid (fdr)</a:t>
            </a:r>
          </a:p>
          <a:p>
            <a:r>
              <a:rPr lang="en-US" smtClean="0"/>
              <a:t>Additional rasters/grids</a:t>
            </a:r>
          </a:p>
          <a:p>
            <a:pPr lvl="1"/>
            <a:r>
              <a:rPr lang="en-US" smtClean="0"/>
              <a:t>fac grid</a:t>
            </a:r>
          </a:p>
          <a:p>
            <a:pPr lvl="1"/>
            <a:r>
              <a:rPr lang="en-US" smtClean="0"/>
              <a:t>fdrnull grid</a:t>
            </a:r>
          </a:p>
          <a:p>
            <a:pPr lvl="1"/>
            <a:r>
              <a:rPr lang="en-US" smtClean="0"/>
              <a:t>filledarea grid </a:t>
            </a:r>
            <a:endParaRPr lang="en-US" dirty="0" smtClean="0"/>
          </a:p>
        </p:txBody>
      </p:sp>
      <p:sp>
        <p:nvSpPr>
          <p:cNvPr id="4" name="Slide Number Placeholder 3"/>
          <p:cNvSpPr>
            <a:spLocks noGrp="1"/>
          </p:cNvSpPr>
          <p:nvPr>
            <p:ph type="sldNum" sz="quarter" idx="12"/>
          </p:nvPr>
        </p:nvSpPr>
        <p:spPr/>
        <p:txBody>
          <a:bodyPr/>
          <a:lstStyle/>
          <a:p>
            <a:fld id="{23CC3CD6-BE87-4EF6-B12C-606520201F45}" type="slidenum">
              <a:rPr lang="en-US" altLang="en-US" smtClean="0"/>
              <a:pPr/>
              <a:t>2</a:t>
            </a:fld>
            <a:endParaRPr lang="en-US" altLang="en-US"/>
          </a:p>
        </p:txBody>
      </p:sp>
      <p:sp>
        <p:nvSpPr>
          <p:cNvPr id="5" name="Rectangle 4"/>
          <p:cNvSpPr/>
          <p:nvPr/>
        </p:nvSpPr>
        <p:spPr>
          <a:xfrm>
            <a:off x="76200" y="6400800"/>
            <a:ext cx="801823" cy="307777"/>
          </a:xfrm>
          <a:prstGeom prst="rect">
            <a:avLst/>
          </a:prstGeom>
        </p:spPr>
        <p:txBody>
          <a:bodyPr wrap="none">
            <a:spAutoFit/>
          </a:bodyPr>
          <a:ls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altLang="en-US" sz="1400" dirty="0" smtClean="0">
                <a:solidFill>
                  <a:schemeClr val="bg1"/>
                </a:solidFill>
                <a:latin typeface="Arial" panose="020B0604020202020204" pitchFamily="34" charset="0"/>
                <a:cs typeface="Arial" panose="020B0604020202020204" pitchFamily="34" charset="0"/>
              </a:rPr>
              <a:t>Agenda</a:t>
            </a:r>
          </a:p>
        </p:txBody>
      </p:sp>
    </p:spTree>
    <p:extLst>
      <p:ext uri="{BB962C8B-B14F-4D97-AF65-F5344CB8AC3E}">
        <p14:creationId xmlns:p14="http://schemas.microsoft.com/office/powerpoint/2010/main" val="2127113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83477" y="609600"/>
            <a:ext cx="6629400" cy="4354830"/>
          </a:xfrm>
          <a:custGeom>
            <a:avLst/>
            <a:gdLst/>
            <a:ahLst/>
            <a:cxnLst/>
            <a:rect l="l" t="t" r="r" b="b"/>
            <a:pathLst>
              <a:path w="6629400" h="4257040">
                <a:moveTo>
                  <a:pt x="0" y="0"/>
                </a:moveTo>
                <a:lnTo>
                  <a:pt x="6629400" y="0"/>
                </a:lnTo>
                <a:lnTo>
                  <a:pt x="6629400" y="4257027"/>
                </a:lnTo>
                <a:lnTo>
                  <a:pt x="0" y="4257027"/>
                </a:lnTo>
                <a:lnTo>
                  <a:pt x="0" y="0"/>
                </a:lnTo>
                <a:close/>
              </a:path>
            </a:pathLst>
          </a:custGeom>
          <a:solidFill>
            <a:srgbClr val="4F81BD"/>
          </a:solidFill>
        </p:spPr>
        <p:txBody>
          <a:bodyPr wrap="square" lIns="0" tIns="0" rIns="0" bIns="0" rtlCol="0"/>
          <a:lstStyle/>
          <a:p>
            <a:endParaRPr>
              <a:solidFill>
                <a:schemeClr val="bg1"/>
              </a:solidFill>
            </a:endParaRPr>
          </a:p>
        </p:txBody>
      </p:sp>
      <p:sp>
        <p:nvSpPr>
          <p:cNvPr id="3" name="object 3"/>
          <p:cNvSpPr/>
          <p:nvPr/>
        </p:nvSpPr>
        <p:spPr>
          <a:xfrm>
            <a:off x="2133600" y="609599"/>
            <a:ext cx="6629400" cy="4347825"/>
          </a:xfrm>
          <a:custGeom>
            <a:avLst/>
            <a:gdLst/>
            <a:ahLst/>
            <a:cxnLst/>
            <a:rect l="l" t="t" r="r" b="b"/>
            <a:pathLst>
              <a:path w="6629400" h="4257040">
                <a:moveTo>
                  <a:pt x="0" y="0"/>
                </a:moveTo>
                <a:lnTo>
                  <a:pt x="6629400" y="0"/>
                </a:lnTo>
                <a:lnTo>
                  <a:pt x="6629400" y="4257027"/>
                </a:lnTo>
                <a:lnTo>
                  <a:pt x="0" y="4257027"/>
                </a:lnTo>
                <a:lnTo>
                  <a:pt x="0" y="0"/>
                </a:lnTo>
                <a:close/>
              </a:path>
            </a:pathLst>
          </a:custGeom>
          <a:ln w="25400">
            <a:solidFill>
              <a:srgbClr val="385D8A"/>
            </a:solidFill>
          </a:ln>
        </p:spPr>
        <p:txBody>
          <a:bodyPr wrap="square" lIns="0" tIns="0" rIns="0" bIns="0" rtlCol="0"/>
          <a:lstStyle/>
          <a:p>
            <a:endParaRPr>
              <a:solidFill>
                <a:schemeClr val="bg1"/>
              </a:solidFill>
            </a:endParaRPr>
          </a:p>
        </p:txBody>
      </p:sp>
      <p:sp>
        <p:nvSpPr>
          <p:cNvPr id="4" name="object 4"/>
          <p:cNvSpPr/>
          <p:nvPr/>
        </p:nvSpPr>
        <p:spPr>
          <a:xfrm>
            <a:off x="5049413" y="2828251"/>
            <a:ext cx="2561590" cy="18415"/>
          </a:xfrm>
          <a:custGeom>
            <a:avLst/>
            <a:gdLst/>
            <a:ahLst/>
            <a:cxnLst/>
            <a:rect l="l" t="t" r="r" b="b"/>
            <a:pathLst>
              <a:path w="2561590" h="18414">
                <a:moveTo>
                  <a:pt x="0" y="17805"/>
                </a:moveTo>
                <a:lnTo>
                  <a:pt x="2561056" y="0"/>
                </a:lnTo>
              </a:path>
            </a:pathLst>
          </a:custGeom>
          <a:ln w="19050">
            <a:solidFill>
              <a:srgbClr val="FFFF00"/>
            </a:solidFill>
          </a:ln>
        </p:spPr>
        <p:txBody>
          <a:bodyPr wrap="square" lIns="0" tIns="0" rIns="0" bIns="0" rtlCol="0"/>
          <a:lstStyle/>
          <a:p>
            <a:endParaRPr>
              <a:solidFill>
                <a:schemeClr val="bg1"/>
              </a:solidFill>
            </a:endParaRPr>
          </a:p>
        </p:txBody>
      </p:sp>
      <p:sp>
        <p:nvSpPr>
          <p:cNvPr id="5" name="object 5"/>
          <p:cNvSpPr/>
          <p:nvPr/>
        </p:nvSpPr>
        <p:spPr>
          <a:xfrm>
            <a:off x="7610475" y="2485352"/>
            <a:ext cx="847725" cy="685800"/>
          </a:xfrm>
          <a:prstGeom prst="rect">
            <a:avLst/>
          </a:prstGeom>
          <a:blipFill>
            <a:blip r:embed="rId3" cstate="print"/>
            <a:stretch>
              <a:fillRect/>
            </a:stretch>
          </a:blipFill>
        </p:spPr>
        <p:txBody>
          <a:bodyPr wrap="square" lIns="0" tIns="0" rIns="0" bIns="0" rtlCol="0"/>
          <a:lstStyle/>
          <a:p>
            <a:endParaRPr>
              <a:solidFill>
                <a:schemeClr val="bg1"/>
              </a:solidFill>
            </a:endParaRPr>
          </a:p>
        </p:txBody>
      </p:sp>
      <p:sp>
        <p:nvSpPr>
          <p:cNvPr id="6" name="object 6"/>
          <p:cNvSpPr/>
          <p:nvPr/>
        </p:nvSpPr>
        <p:spPr>
          <a:xfrm>
            <a:off x="7714306" y="2579437"/>
            <a:ext cx="582870" cy="480645"/>
          </a:xfrm>
          <a:prstGeom prst="rect">
            <a:avLst/>
          </a:prstGeom>
          <a:blipFill>
            <a:blip r:embed="rId4" cstate="print"/>
            <a:stretch>
              <a:fillRect/>
            </a:stretch>
          </a:blipFill>
        </p:spPr>
        <p:txBody>
          <a:bodyPr wrap="square" lIns="0" tIns="0" rIns="0" bIns="0" rtlCol="0"/>
          <a:lstStyle/>
          <a:p>
            <a:endParaRPr>
              <a:solidFill>
                <a:schemeClr val="bg1"/>
              </a:solidFill>
            </a:endParaRPr>
          </a:p>
        </p:txBody>
      </p:sp>
      <p:sp>
        <p:nvSpPr>
          <p:cNvPr id="7" name="object 7"/>
          <p:cNvSpPr/>
          <p:nvPr/>
        </p:nvSpPr>
        <p:spPr>
          <a:xfrm>
            <a:off x="5867400" y="3638550"/>
            <a:ext cx="771525" cy="704850"/>
          </a:xfrm>
          <a:prstGeom prst="rect">
            <a:avLst/>
          </a:prstGeom>
          <a:blipFill>
            <a:blip r:embed="rId5" cstate="print"/>
            <a:stretch>
              <a:fillRect/>
            </a:stretch>
          </a:blipFill>
        </p:spPr>
        <p:txBody>
          <a:bodyPr wrap="square" lIns="0" tIns="0" rIns="0" bIns="0" rtlCol="0"/>
          <a:lstStyle/>
          <a:p>
            <a:endParaRPr>
              <a:solidFill>
                <a:schemeClr val="bg1"/>
              </a:solidFill>
            </a:endParaRPr>
          </a:p>
        </p:txBody>
      </p:sp>
      <p:sp>
        <p:nvSpPr>
          <p:cNvPr id="8" name="object 8"/>
          <p:cNvSpPr/>
          <p:nvPr/>
        </p:nvSpPr>
        <p:spPr>
          <a:xfrm>
            <a:off x="6023498" y="3759014"/>
            <a:ext cx="555459" cy="386080"/>
          </a:xfrm>
          <a:prstGeom prst="rect">
            <a:avLst/>
          </a:prstGeom>
          <a:blipFill>
            <a:blip r:embed="rId6" cstate="print"/>
            <a:stretch>
              <a:fillRect/>
            </a:stretch>
          </a:blipFill>
        </p:spPr>
        <p:txBody>
          <a:bodyPr wrap="square" lIns="0" tIns="0" rIns="0" bIns="0" rtlCol="0"/>
          <a:lstStyle/>
          <a:p>
            <a:endParaRPr>
              <a:solidFill>
                <a:schemeClr val="bg1"/>
              </a:solidFill>
            </a:endParaRPr>
          </a:p>
        </p:txBody>
      </p:sp>
      <p:sp>
        <p:nvSpPr>
          <p:cNvPr id="9" name="object 9"/>
          <p:cNvSpPr/>
          <p:nvPr/>
        </p:nvSpPr>
        <p:spPr>
          <a:xfrm>
            <a:off x="2362200" y="3076575"/>
            <a:ext cx="838200" cy="809625"/>
          </a:xfrm>
          <a:prstGeom prst="rect">
            <a:avLst/>
          </a:prstGeom>
          <a:blipFill>
            <a:blip r:embed="rId7" cstate="print"/>
            <a:stretch>
              <a:fillRect/>
            </a:stretch>
          </a:blipFill>
        </p:spPr>
        <p:txBody>
          <a:bodyPr wrap="square" lIns="0" tIns="0" rIns="0" bIns="0" rtlCol="0"/>
          <a:lstStyle/>
          <a:p>
            <a:endParaRPr>
              <a:solidFill>
                <a:schemeClr val="bg1"/>
              </a:solidFill>
            </a:endParaRPr>
          </a:p>
        </p:txBody>
      </p:sp>
      <p:sp>
        <p:nvSpPr>
          <p:cNvPr id="10" name="object 10"/>
          <p:cNvSpPr/>
          <p:nvPr/>
        </p:nvSpPr>
        <p:spPr>
          <a:xfrm>
            <a:off x="2604510" y="3336888"/>
            <a:ext cx="352425" cy="276860"/>
          </a:xfrm>
          <a:custGeom>
            <a:avLst/>
            <a:gdLst/>
            <a:ahLst/>
            <a:cxnLst/>
            <a:rect l="l" t="t" r="r" b="b"/>
            <a:pathLst>
              <a:path w="352425" h="276860">
                <a:moveTo>
                  <a:pt x="36872" y="234950"/>
                </a:moveTo>
                <a:lnTo>
                  <a:pt x="16700" y="234950"/>
                </a:lnTo>
                <a:lnTo>
                  <a:pt x="43903" y="276860"/>
                </a:lnTo>
                <a:lnTo>
                  <a:pt x="47752" y="276860"/>
                </a:lnTo>
                <a:lnTo>
                  <a:pt x="49745" y="275590"/>
                </a:lnTo>
                <a:lnTo>
                  <a:pt x="50939" y="275590"/>
                </a:lnTo>
                <a:lnTo>
                  <a:pt x="53695" y="273050"/>
                </a:lnTo>
                <a:lnTo>
                  <a:pt x="54825" y="273050"/>
                </a:lnTo>
                <a:lnTo>
                  <a:pt x="56616" y="270510"/>
                </a:lnTo>
                <a:lnTo>
                  <a:pt x="57277" y="270510"/>
                </a:lnTo>
                <a:lnTo>
                  <a:pt x="58089" y="269240"/>
                </a:lnTo>
                <a:lnTo>
                  <a:pt x="58318" y="269240"/>
                </a:lnTo>
                <a:lnTo>
                  <a:pt x="58305" y="267970"/>
                </a:lnTo>
                <a:lnTo>
                  <a:pt x="36872" y="234950"/>
                </a:lnTo>
                <a:close/>
              </a:path>
              <a:path w="352425" h="276860">
                <a:moveTo>
                  <a:pt x="77203" y="147320"/>
                </a:moveTo>
                <a:lnTo>
                  <a:pt x="73279" y="147320"/>
                </a:lnTo>
                <a:lnTo>
                  <a:pt x="71297" y="148590"/>
                </a:lnTo>
                <a:lnTo>
                  <a:pt x="70091" y="148590"/>
                </a:lnTo>
                <a:lnTo>
                  <a:pt x="67259" y="151130"/>
                </a:lnTo>
                <a:lnTo>
                  <a:pt x="66128" y="151130"/>
                </a:lnTo>
                <a:lnTo>
                  <a:pt x="64439" y="152400"/>
                </a:lnTo>
                <a:lnTo>
                  <a:pt x="63804" y="153670"/>
                </a:lnTo>
                <a:lnTo>
                  <a:pt x="62979" y="154940"/>
                </a:lnTo>
                <a:lnTo>
                  <a:pt x="62763" y="154940"/>
                </a:lnTo>
                <a:lnTo>
                  <a:pt x="62852" y="156210"/>
                </a:lnTo>
                <a:lnTo>
                  <a:pt x="81140" y="184150"/>
                </a:lnTo>
                <a:lnTo>
                  <a:pt x="67754" y="184150"/>
                </a:lnTo>
                <a:lnTo>
                  <a:pt x="64782" y="185420"/>
                </a:lnTo>
                <a:lnTo>
                  <a:pt x="50253" y="209550"/>
                </a:lnTo>
                <a:lnTo>
                  <a:pt x="50838" y="213360"/>
                </a:lnTo>
                <a:lnTo>
                  <a:pt x="73113" y="246380"/>
                </a:lnTo>
                <a:lnTo>
                  <a:pt x="83375" y="250190"/>
                </a:lnTo>
                <a:lnTo>
                  <a:pt x="90741" y="248920"/>
                </a:lnTo>
                <a:lnTo>
                  <a:pt x="108826" y="232410"/>
                </a:lnTo>
                <a:lnTo>
                  <a:pt x="84429" y="232410"/>
                </a:lnTo>
                <a:lnTo>
                  <a:pt x="80797" y="229870"/>
                </a:lnTo>
                <a:lnTo>
                  <a:pt x="79057" y="228600"/>
                </a:lnTo>
                <a:lnTo>
                  <a:pt x="75730" y="224790"/>
                </a:lnTo>
                <a:lnTo>
                  <a:pt x="74206" y="222250"/>
                </a:lnTo>
                <a:lnTo>
                  <a:pt x="71488" y="218440"/>
                </a:lnTo>
                <a:lnTo>
                  <a:pt x="70408" y="217170"/>
                </a:lnTo>
                <a:lnTo>
                  <a:pt x="68694" y="212090"/>
                </a:lnTo>
                <a:lnTo>
                  <a:pt x="68173" y="209550"/>
                </a:lnTo>
                <a:lnTo>
                  <a:pt x="67767" y="205740"/>
                </a:lnTo>
                <a:lnTo>
                  <a:pt x="68046" y="204470"/>
                </a:lnTo>
                <a:lnTo>
                  <a:pt x="69545" y="200660"/>
                </a:lnTo>
                <a:lnTo>
                  <a:pt x="70853" y="198120"/>
                </a:lnTo>
                <a:lnTo>
                  <a:pt x="74790" y="195580"/>
                </a:lnTo>
                <a:lnTo>
                  <a:pt x="108907" y="195580"/>
                </a:lnTo>
                <a:lnTo>
                  <a:pt x="101398" y="184150"/>
                </a:lnTo>
                <a:lnTo>
                  <a:pt x="77368" y="184150"/>
                </a:lnTo>
                <a:lnTo>
                  <a:pt x="73939" y="182880"/>
                </a:lnTo>
                <a:lnTo>
                  <a:pt x="100564" y="182880"/>
                </a:lnTo>
                <a:lnTo>
                  <a:pt x="77203" y="147320"/>
                </a:lnTo>
                <a:close/>
              </a:path>
              <a:path w="352425" h="276860">
                <a:moveTo>
                  <a:pt x="21742" y="182880"/>
                </a:moveTo>
                <a:lnTo>
                  <a:pt x="16598" y="182880"/>
                </a:lnTo>
                <a:lnTo>
                  <a:pt x="13601" y="184150"/>
                </a:lnTo>
                <a:lnTo>
                  <a:pt x="12103" y="185420"/>
                </a:lnTo>
                <a:lnTo>
                  <a:pt x="7518" y="187960"/>
                </a:lnTo>
                <a:lnTo>
                  <a:pt x="5118" y="190500"/>
                </a:lnTo>
                <a:lnTo>
                  <a:pt x="1701" y="195580"/>
                </a:lnTo>
                <a:lnTo>
                  <a:pt x="685" y="198120"/>
                </a:lnTo>
                <a:lnTo>
                  <a:pt x="0" y="203200"/>
                </a:lnTo>
                <a:lnTo>
                  <a:pt x="342" y="205740"/>
                </a:lnTo>
                <a:lnTo>
                  <a:pt x="2374" y="212090"/>
                </a:lnTo>
                <a:lnTo>
                  <a:pt x="4013" y="215900"/>
                </a:lnTo>
                <a:lnTo>
                  <a:pt x="9080" y="223520"/>
                </a:lnTo>
                <a:lnTo>
                  <a:pt x="2324" y="227330"/>
                </a:lnTo>
                <a:lnTo>
                  <a:pt x="2057" y="228600"/>
                </a:lnTo>
                <a:lnTo>
                  <a:pt x="1727" y="228600"/>
                </a:lnTo>
                <a:lnTo>
                  <a:pt x="1701" y="229870"/>
                </a:lnTo>
                <a:lnTo>
                  <a:pt x="1930" y="229870"/>
                </a:lnTo>
                <a:lnTo>
                  <a:pt x="2197" y="231140"/>
                </a:lnTo>
                <a:lnTo>
                  <a:pt x="2997" y="232410"/>
                </a:lnTo>
                <a:lnTo>
                  <a:pt x="3556" y="233680"/>
                </a:lnTo>
                <a:lnTo>
                  <a:pt x="5651" y="237490"/>
                </a:lnTo>
                <a:lnTo>
                  <a:pt x="6807" y="238760"/>
                </a:lnTo>
                <a:lnTo>
                  <a:pt x="8699" y="240030"/>
                </a:lnTo>
                <a:lnTo>
                  <a:pt x="9537" y="240030"/>
                </a:lnTo>
                <a:lnTo>
                  <a:pt x="16700" y="234950"/>
                </a:lnTo>
                <a:lnTo>
                  <a:pt x="36872" y="234950"/>
                </a:lnTo>
                <a:lnTo>
                  <a:pt x="31102" y="226060"/>
                </a:lnTo>
                <a:lnTo>
                  <a:pt x="41186" y="219710"/>
                </a:lnTo>
                <a:lnTo>
                  <a:pt x="41440" y="218440"/>
                </a:lnTo>
                <a:lnTo>
                  <a:pt x="41033" y="215900"/>
                </a:lnTo>
                <a:lnTo>
                  <a:pt x="40246" y="214630"/>
                </a:lnTo>
                <a:lnTo>
                  <a:pt x="23482" y="214630"/>
                </a:lnTo>
                <a:lnTo>
                  <a:pt x="19354" y="208280"/>
                </a:lnTo>
                <a:lnTo>
                  <a:pt x="18567" y="205740"/>
                </a:lnTo>
                <a:lnTo>
                  <a:pt x="17551" y="203200"/>
                </a:lnTo>
                <a:lnTo>
                  <a:pt x="17322" y="201930"/>
                </a:lnTo>
                <a:lnTo>
                  <a:pt x="17399" y="200660"/>
                </a:lnTo>
                <a:lnTo>
                  <a:pt x="17678" y="199390"/>
                </a:lnTo>
                <a:lnTo>
                  <a:pt x="18745" y="198120"/>
                </a:lnTo>
                <a:lnTo>
                  <a:pt x="19532" y="196850"/>
                </a:lnTo>
                <a:lnTo>
                  <a:pt x="21450" y="195580"/>
                </a:lnTo>
                <a:lnTo>
                  <a:pt x="22987" y="195580"/>
                </a:lnTo>
                <a:lnTo>
                  <a:pt x="24384" y="194310"/>
                </a:lnTo>
                <a:lnTo>
                  <a:pt x="27203" y="194310"/>
                </a:lnTo>
                <a:lnTo>
                  <a:pt x="27698" y="193040"/>
                </a:lnTo>
                <a:lnTo>
                  <a:pt x="28079" y="193040"/>
                </a:lnTo>
                <a:lnTo>
                  <a:pt x="27914" y="191770"/>
                </a:lnTo>
                <a:lnTo>
                  <a:pt x="27698" y="190500"/>
                </a:lnTo>
                <a:lnTo>
                  <a:pt x="26974" y="189230"/>
                </a:lnTo>
                <a:lnTo>
                  <a:pt x="26441" y="189230"/>
                </a:lnTo>
                <a:lnTo>
                  <a:pt x="24993" y="186690"/>
                </a:lnTo>
                <a:lnTo>
                  <a:pt x="24358" y="185420"/>
                </a:lnTo>
                <a:lnTo>
                  <a:pt x="23228" y="184150"/>
                </a:lnTo>
                <a:lnTo>
                  <a:pt x="22707" y="184150"/>
                </a:lnTo>
                <a:lnTo>
                  <a:pt x="21742" y="182880"/>
                </a:lnTo>
                <a:close/>
              </a:path>
              <a:path w="352425" h="276860">
                <a:moveTo>
                  <a:pt x="108907" y="195580"/>
                </a:moveTo>
                <a:lnTo>
                  <a:pt x="82804" y="195580"/>
                </a:lnTo>
                <a:lnTo>
                  <a:pt x="86080" y="196850"/>
                </a:lnTo>
                <a:lnTo>
                  <a:pt x="89839" y="198120"/>
                </a:lnTo>
                <a:lnTo>
                  <a:pt x="100888" y="214630"/>
                </a:lnTo>
                <a:lnTo>
                  <a:pt x="95961" y="229870"/>
                </a:lnTo>
                <a:lnTo>
                  <a:pt x="95097" y="229870"/>
                </a:lnTo>
                <a:lnTo>
                  <a:pt x="92113" y="232410"/>
                </a:lnTo>
                <a:lnTo>
                  <a:pt x="108826" y="232410"/>
                </a:lnTo>
                <a:lnTo>
                  <a:pt x="109715" y="229870"/>
                </a:lnTo>
                <a:lnTo>
                  <a:pt x="110515" y="224790"/>
                </a:lnTo>
                <a:lnTo>
                  <a:pt x="126834" y="224790"/>
                </a:lnTo>
                <a:lnTo>
                  <a:pt x="126847" y="223520"/>
                </a:lnTo>
                <a:lnTo>
                  <a:pt x="126707" y="223520"/>
                </a:lnTo>
                <a:lnTo>
                  <a:pt x="126428" y="222250"/>
                </a:lnTo>
                <a:lnTo>
                  <a:pt x="108907" y="195580"/>
                </a:lnTo>
                <a:close/>
              </a:path>
              <a:path w="352425" h="276860">
                <a:moveTo>
                  <a:pt x="126657" y="224790"/>
                </a:moveTo>
                <a:lnTo>
                  <a:pt x="110515" y="224790"/>
                </a:lnTo>
                <a:lnTo>
                  <a:pt x="114477" y="231140"/>
                </a:lnTo>
                <a:lnTo>
                  <a:pt x="118021" y="231140"/>
                </a:lnTo>
                <a:lnTo>
                  <a:pt x="119659" y="229870"/>
                </a:lnTo>
                <a:lnTo>
                  <a:pt x="120675" y="229870"/>
                </a:lnTo>
                <a:lnTo>
                  <a:pt x="123050" y="228600"/>
                </a:lnTo>
                <a:lnTo>
                  <a:pt x="123990" y="227330"/>
                </a:lnTo>
                <a:lnTo>
                  <a:pt x="125463" y="226060"/>
                </a:lnTo>
                <a:lnTo>
                  <a:pt x="125996" y="226060"/>
                </a:lnTo>
                <a:lnTo>
                  <a:pt x="126657" y="224790"/>
                </a:lnTo>
                <a:close/>
              </a:path>
              <a:path w="352425" h="276860">
                <a:moveTo>
                  <a:pt x="34378" y="207010"/>
                </a:moveTo>
                <a:lnTo>
                  <a:pt x="33185" y="208280"/>
                </a:lnTo>
                <a:lnTo>
                  <a:pt x="23482" y="214630"/>
                </a:lnTo>
                <a:lnTo>
                  <a:pt x="40246" y="214630"/>
                </a:lnTo>
                <a:lnTo>
                  <a:pt x="38163" y="210820"/>
                </a:lnTo>
                <a:lnTo>
                  <a:pt x="37503" y="210820"/>
                </a:lnTo>
                <a:lnTo>
                  <a:pt x="36322" y="209550"/>
                </a:lnTo>
                <a:lnTo>
                  <a:pt x="35775" y="208280"/>
                </a:lnTo>
                <a:lnTo>
                  <a:pt x="34823" y="208280"/>
                </a:lnTo>
                <a:lnTo>
                  <a:pt x="34378" y="207010"/>
                </a:lnTo>
                <a:close/>
              </a:path>
              <a:path w="352425" h="276860">
                <a:moveTo>
                  <a:pt x="119265" y="153670"/>
                </a:moveTo>
                <a:lnTo>
                  <a:pt x="115887" y="153670"/>
                </a:lnTo>
                <a:lnTo>
                  <a:pt x="114147" y="154940"/>
                </a:lnTo>
                <a:lnTo>
                  <a:pt x="113106" y="154940"/>
                </a:lnTo>
                <a:lnTo>
                  <a:pt x="110693" y="156210"/>
                </a:lnTo>
                <a:lnTo>
                  <a:pt x="109740" y="157480"/>
                </a:lnTo>
                <a:lnTo>
                  <a:pt x="108305" y="158750"/>
                </a:lnTo>
                <a:lnTo>
                  <a:pt x="107746" y="158750"/>
                </a:lnTo>
                <a:lnTo>
                  <a:pt x="107010" y="160020"/>
                </a:lnTo>
                <a:lnTo>
                  <a:pt x="106934" y="162560"/>
                </a:lnTo>
                <a:lnTo>
                  <a:pt x="140728" y="213360"/>
                </a:lnTo>
                <a:lnTo>
                  <a:pt x="141058" y="214630"/>
                </a:lnTo>
                <a:lnTo>
                  <a:pt x="143802" y="214630"/>
                </a:lnTo>
                <a:lnTo>
                  <a:pt x="144627" y="213360"/>
                </a:lnTo>
                <a:lnTo>
                  <a:pt x="146596" y="213360"/>
                </a:lnTo>
                <a:lnTo>
                  <a:pt x="147789" y="212090"/>
                </a:lnTo>
                <a:lnTo>
                  <a:pt x="150622" y="210820"/>
                </a:lnTo>
                <a:lnTo>
                  <a:pt x="151752" y="209550"/>
                </a:lnTo>
                <a:lnTo>
                  <a:pt x="153466" y="208280"/>
                </a:lnTo>
                <a:lnTo>
                  <a:pt x="154114" y="207010"/>
                </a:lnTo>
                <a:lnTo>
                  <a:pt x="154965" y="205740"/>
                </a:lnTo>
                <a:lnTo>
                  <a:pt x="155206" y="205740"/>
                </a:lnTo>
                <a:lnTo>
                  <a:pt x="155194" y="204470"/>
                </a:lnTo>
                <a:lnTo>
                  <a:pt x="134188" y="172720"/>
                </a:lnTo>
                <a:lnTo>
                  <a:pt x="134239" y="167640"/>
                </a:lnTo>
                <a:lnTo>
                  <a:pt x="134620" y="163830"/>
                </a:lnTo>
                <a:lnTo>
                  <a:pt x="134924" y="162560"/>
                </a:lnTo>
                <a:lnTo>
                  <a:pt x="135337" y="161290"/>
                </a:lnTo>
                <a:lnTo>
                  <a:pt x="123659" y="161290"/>
                </a:lnTo>
                <a:lnTo>
                  <a:pt x="119265" y="153670"/>
                </a:lnTo>
                <a:close/>
              </a:path>
              <a:path w="352425" h="276860">
                <a:moveTo>
                  <a:pt x="193344" y="107950"/>
                </a:moveTo>
                <a:lnTo>
                  <a:pt x="184124" y="107950"/>
                </a:lnTo>
                <a:lnTo>
                  <a:pt x="180809" y="109220"/>
                </a:lnTo>
                <a:lnTo>
                  <a:pt x="165519" y="133350"/>
                </a:lnTo>
                <a:lnTo>
                  <a:pt x="148971" y="133350"/>
                </a:lnTo>
                <a:lnTo>
                  <a:pt x="149085" y="134620"/>
                </a:lnTo>
                <a:lnTo>
                  <a:pt x="182880" y="186690"/>
                </a:lnTo>
                <a:lnTo>
                  <a:pt x="186791" y="186690"/>
                </a:lnTo>
                <a:lnTo>
                  <a:pt x="188747" y="185420"/>
                </a:lnTo>
                <a:lnTo>
                  <a:pt x="189941" y="184150"/>
                </a:lnTo>
                <a:lnTo>
                  <a:pt x="192773" y="182880"/>
                </a:lnTo>
                <a:lnTo>
                  <a:pt x="193916" y="181610"/>
                </a:lnTo>
                <a:lnTo>
                  <a:pt x="195618" y="180340"/>
                </a:lnTo>
                <a:lnTo>
                  <a:pt x="196265" y="180340"/>
                </a:lnTo>
                <a:lnTo>
                  <a:pt x="197129" y="179070"/>
                </a:lnTo>
                <a:lnTo>
                  <a:pt x="197358" y="177800"/>
                </a:lnTo>
                <a:lnTo>
                  <a:pt x="197345" y="176530"/>
                </a:lnTo>
                <a:lnTo>
                  <a:pt x="174955" y="142240"/>
                </a:lnTo>
                <a:lnTo>
                  <a:pt x="175323" y="138430"/>
                </a:lnTo>
                <a:lnTo>
                  <a:pt x="175996" y="135890"/>
                </a:lnTo>
                <a:lnTo>
                  <a:pt x="178003" y="130810"/>
                </a:lnTo>
                <a:lnTo>
                  <a:pt x="179425" y="128270"/>
                </a:lnTo>
                <a:lnTo>
                  <a:pt x="182714" y="127000"/>
                </a:lnTo>
                <a:lnTo>
                  <a:pt x="184175" y="125730"/>
                </a:lnTo>
                <a:lnTo>
                  <a:pt x="212651" y="125730"/>
                </a:lnTo>
                <a:lnTo>
                  <a:pt x="208546" y="119380"/>
                </a:lnTo>
                <a:lnTo>
                  <a:pt x="206159" y="115570"/>
                </a:lnTo>
                <a:lnTo>
                  <a:pt x="201422" y="111760"/>
                </a:lnTo>
                <a:lnTo>
                  <a:pt x="198856" y="110490"/>
                </a:lnTo>
                <a:lnTo>
                  <a:pt x="193344" y="107950"/>
                </a:lnTo>
                <a:close/>
              </a:path>
              <a:path w="352425" h="276860">
                <a:moveTo>
                  <a:pt x="220395" y="163830"/>
                </a:moveTo>
                <a:lnTo>
                  <a:pt x="217703" y="163830"/>
                </a:lnTo>
                <a:lnTo>
                  <a:pt x="218541" y="165100"/>
                </a:lnTo>
                <a:lnTo>
                  <a:pt x="219075" y="165100"/>
                </a:lnTo>
                <a:lnTo>
                  <a:pt x="220395" y="163830"/>
                </a:lnTo>
                <a:close/>
              </a:path>
              <a:path w="352425" h="276860">
                <a:moveTo>
                  <a:pt x="212651" y="125730"/>
                </a:moveTo>
                <a:lnTo>
                  <a:pt x="188468" y="125730"/>
                </a:lnTo>
                <a:lnTo>
                  <a:pt x="191173" y="127000"/>
                </a:lnTo>
                <a:lnTo>
                  <a:pt x="192481" y="128270"/>
                </a:lnTo>
                <a:lnTo>
                  <a:pt x="195059" y="129540"/>
                </a:lnTo>
                <a:lnTo>
                  <a:pt x="196507" y="132080"/>
                </a:lnTo>
                <a:lnTo>
                  <a:pt x="217373" y="163830"/>
                </a:lnTo>
                <a:lnTo>
                  <a:pt x="221221" y="163830"/>
                </a:lnTo>
                <a:lnTo>
                  <a:pt x="223227" y="162560"/>
                </a:lnTo>
                <a:lnTo>
                  <a:pt x="224434" y="162560"/>
                </a:lnTo>
                <a:lnTo>
                  <a:pt x="227228" y="160020"/>
                </a:lnTo>
                <a:lnTo>
                  <a:pt x="228358" y="160020"/>
                </a:lnTo>
                <a:lnTo>
                  <a:pt x="230098" y="158750"/>
                </a:lnTo>
                <a:lnTo>
                  <a:pt x="230746" y="157480"/>
                </a:lnTo>
                <a:lnTo>
                  <a:pt x="231571" y="156210"/>
                </a:lnTo>
                <a:lnTo>
                  <a:pt x="231800" y="156210"/>
                </a:lnTo>
                <a:lnTo>
                  <a:pt x="231775" y="154940"/>
                </a:lnTo>
                <a:lnTo>
                  <a:pt x="231533" y="154940"/>
                </a:lnTo>
                <a:lnTo>
                  <a:pt x="212651" y="125730"/>
                </a:lnTo>
                <a:close/>
              </a:path>
              <a:path w="352425" h="276860">
                <a:moveTo>
                  <a:pt x="139966" y="140970"/>
                </a:moveTo>
                <a:lnTo>
                  <a:pt x="133261" y="140970"/>
                </a:lnTo>
                <a:lnTo>
                  <a:pt x="131483" y="142240"/>
                </a:lnTo>
                <a:lnTo>
                  <a:pt x="129921" y="143510"/>
                </a:lnTo>
                <a:lnTo>
                  <a:pt x="128943" y="143510"/>
                </a:lnTo>
                <a:lnTo>
                  <a:pt x="123659" y="161290"/>
                </a:lnTo>
                <a:lnTo>
                  <a:pt x="135337" y="161290"/>
                </a:lnTo>
                <a:lnTo>
                  <a:pt x="135750" y="160020"/>
                </a:lnTo>
                <a:lnTo>
                  <a:pt x="136258" y="158750"/>
                </a:lnTo>
                <a:lnTo>
                  <a:pt x="137439" y="157480"/>
                </a:lnTo>
                <a:lnTo>
                  <a:pt x="138137" y="156210"/>
                </a:lnTo>
                <a:lnTo>
                  <a:pt x="139623" y="156210"/>
                </a:lnTo>
                <a:lnTo>
                  <a:pt x="140296" y="154940"/>
                </a:lnTo>
                <a:lnTo>
                  <a:pt x="143395" y="154940"/>
                </a:lnTo>
                <a:lnTo>
                  <a:pt x="144868" y="153670"/>
                </a:lnTo>
                <a:lnTo>
                  <a:pt x="146189" y="153670"/>
                </a:lnTo>
                <a:lnTo>
                  <a:pt x="146418" y="152400"/>
                </a:lnTo>
                <a:lnTo>
                  <a:pt x="145745" y="149860"/>
                </a:lnTo>
                <a:lnTo>
                  <a:pt x="144754" y="148590"/>
                </a:lnTo>
                <a:lnTo>
                  <a:pt x="144056" y="147320"/>
                </a:lnTo>
                <a:lnTo>
                  <a:pt x="143154" y="146050"/>
                </a:lnTo>
                <a:lnTo>
                  <a:pt x="141541" y="143510"/>
                </a:lnTo>
                <a:lnTo>
                  <a:pt x="140411" y="142240"/>
                </a:lnTo>
                <a:lnTo>
                  <a:pt x="139966" y="140970"/>
                </a:lnTo>
                <a:close/>
              </a:path>
              <a:path w="352425" h="276860">
                <a:moveTo>
                  <a:pt x="76009" y="146050"/>
                </a:moveTo>
                <a:lnTo>
                  <a:pt x="75450" y="146050"/>
                </a:lnTo>
                <a:lnTo>
                  <a:pt x="74117" y="147320"/>
                </a:lnTo>
                <a:lnTo>
                  <a:pt x="76860" y="147320"/>
                </a:lnTo>
                <a:lnTo>
                  <a:pt x="76009" y="146050"/>
                </a:lnTo>
                <a:close/>
              </a:path>
              <a:path w="352425" h="276860">
                <a:moveTo>
                  <a:pt x="139001" y="139700"/>
                </a:moveTo>
                <a:lnTo>
                  <a:pt x="135318" y="139700"/>
                </a:lnTo>
                <a:lnTo>
                  <a:pt x="133921" y="140970"/>
                </a:lnTo>
                <a:lnTo>
                  <a:pt x="139293" y="140970"/>
                </a:lnTo>
                <a:lnTo>
                  <a:pt x="139001" y="139700"/>
                </a:lnTo>
                <a:close/>
              </a:path>
              <a:path w="352425" h="276860">
                <a:moveTo>
                  <a:pt x="225463" y="83820"/>
                </a:moveTo>
                <a:lnTo>
                  <a:pt x="224091" y="83820"/>
                </a:lnTo>
                <a:lnTo>
                  <a:pt x="222732" y="85090"/>
                </a:lnTo>
                <a:lnTo>
                  <a:pt x="221894" y="85090"/>
                </a:lnTo>
                <a:lnTo>
                  <a:pt x="219938" y="86360"/>
                </a:lnTo>
                <a:lnTo>
                  <a:pt x="218744" y="86360"/>
                </a:lnTo>
                <a:lnTo>
                  <a:pt x="215950" y="88900"/>
                </a:lnTo>
                <a:lnTo>
                  <a:pt x="214820" y="88900"/>
                </a:lnTo>
                <a:lnTo>
                  <a:pt x="213067" y="90170"/>
                </a:lnTo>
                <a:lnTo>
                  <a:pt x="212420" y="91440"/>
                </a:lnTo>
                <a:lnTo>
                  <a:pt x="211556" y="92710"/>
                </a:lnTo>
                <a:lnTo>
                  <a:pt x="211328" y="92710"/>
                </a:lnTo>
                <a:lnTo>
                  <a:pt x="211391" y="93980"/>
                </a:lnTo>
                <a:lnTo>
                  <a:pt x="234569" y="129540"/>
                </a:lnTo>
                <a:lnTo>
                  <a:pt x="237007" y="132080"/>
                </a:lnTo>
                <a:lnTo>
                  <a:pt x="241681" y="137160"/>
                </a:lnTo>
                <a:lnTo>
                  <a:pt x="244233" y="138430"/>
                </a:lnTo>
                <a:lnTo>
                  <a:pt x="249758" y="140970"/>
                </a:lnTo>
                <a:lnTo>
                  <a:pt x="252717" y="140970"/>
                </a:lnTo>
                <a:lnTo>
                  <a:pt x="275835" y="123190"/>
                </a:lnTo>
                <a:lnTo>
                  <a:pt x="254685" y="123190"/>
                </a:lnTo>
                <a:lnTo>
                  <a:pt x="251955" y="121920"/>
                </a:lnTo>
                <a:lnTo>
                  <a:pt x="250634" y="120650"/>
                </a:lnTo>
                <a:lnTo>
                  <a:pt x="248107" y="118110"/>
                </a:lnTo>
                <a:lnTo>
                  <a:pt x="246608" y="116840"/>
                </a:lnTo>
                <a:lnTo>
                  <a:pt x="225793" y="85090"/>
                </a:lnTo>
                <a:lnTo>
                  <a:pt x="225463" y="83820"/>
                </a:lnTo>
                <a:close/>
              </a:path>
              <a:path w="352425" h="276860">
                <a:moveTo>
                  <a:pt x="161112" y="125730"/>
                </a:moveTo>
                <a:lnTo>
                  <a:pt x="158038" y="125730"/>
                </a:lnTo>
                <a:lnTo>
                  <a:pt x="156311" y="127000"/>
                </a:lnTo>
                <a:lnTo>
                  <a:pt x="155257" y="128270"/>
                </a:lnTo>
                <a:lnTo>
                  <a:pt x="152857" y="129540"/>
                </a:lnTo>
                <a:lnTo>
                  <a:pt x="151904" y="129540"/>
                </a:lnTo>
                <a:lnTo>
                  <a:pt x="150456" y="130810"/>
                </a:lnTo>
                <a:lnTo>
                  <a:pt x="149910" y="132080"/>
                </a:lnTo>
                <a:lnTo>
                  <a:pt x="149161" y="133350"/>
                </a:lnTo>
                <a:lnTo>
                  <a:pt x="165519" y="133350"/>
                </a:lnTo>
                <a:lnTo>
                  <a:pt x="161429" y="127000"/>
                </a:lnTo>
                <a:lnTo>
                  <a:pt x="161112" y="125730"/>
                </a:lnTo>
                <a:close/>
              </a:path>
              <a:path w="352425" h="276860">
                <a:moveTo>
                  <a:pt x="260235" y="62230"/>
                </a:moveTo>
                <a:lnTo>
                  <a:pt x="256387" y="62230"/>
                </a:lnTo>
                <a:lnTo>
                  <a:pt x="254431" y="63500"/>
                </a:lnTo>
                <a:lnTo>
                  <a:pt x="253225" y="63500"/>
                </a:lnTo>
                <a:lnTo>
                  <a:pt x="250393" y="66040"/>
                </a:lnTo>
                <a:lnTo>
                  <a:pt x="249262" y="67310"/>
                </a:lnTo>
                <a:lnTo>
                  <a:pt x="247548" y="68580"/>
                </a:lnTo>
                <a:lnTo>
                  <a:pt x="246900" y="68580"/>
                </a:lnTo>
                <a:lnTo>
                  <a:pt x="246049" y="69850"/>
                </a:lnTo>
                <a:lnTo>
                  <a:pt x="245821" y="69850"/>
                </a:lnTo>
                <a:lnTo>
                  <a:pt x="245884" y="71120"/>
                </a:lnTo>
                <a:lnTo>
                  <a:pt x="268274" y="105410"/>
                </a:lnTo>
                <a:lnTo>
                  <a:pt x="267830" y="110490"/>
                </a:lnTo>
                <a:lnTo>
                  <a:pt x="267119" y="113030"/>
                </a:lnTo>
                <a:lnTo>
                  <a:pt x="265150" y="118110"/>
                </a:lnTo>
                <a:lnTo>
                  <a:pt x="263740" y="120650"/>
                </a:lnTo>
                <a:lnTo>
                  <a:pt x="260451" y="121920"/>
                </a:lnTo>
                <a:lnTo>
                  <a:pt x="259003" y="123190"/>
                </a:lnTo>
                <a:lnTo>
                  <a:pt x="275835" y="123190"/>
                </a:lnTo>
                <a:lnTo>
                  <a:pt x="276758" y="120650"/>
                </a:lnTo>
                <a:lnTo>
                  <a:pt x="277596" y="115570"/>
                </a:lnTo>
                <a:lnTo>
                  <a:pt x="294144" y="115570"/>
                </a:lnTo>
                <a:lnTo>
                  <a:pt x="294157" y="114300"/>
                </a:lnTo>
                <a:lnTo>
                  <a:pt x="293776" y="114300"/>
                </a:lnTo>
                <a:lnTo>
                  <a:pt x="260235" y="62230"/>
                </a:lnTo>
                <a:close/>
              </a:path>
              <a:path w="352425" h="276860">
                <a:moveTo>
                  <a:pt x="285127" y="121920"/>
                </a:moveTo>
                <a:lnTo>
                  <a:pt x="282003" y="121920"/>
                </a:lnTo>
                <a:lnTo>
                  <a:pt x="282765" y="123190"/>
                </a:lnTo>
                <a:lnTo>
                  <a:pt x="284403" y="123190"/>
                </a:lnTo>
                <a:lnTo>
                  <a:pt x="285127" y="121920"/>
                </a:lnTo>
                <a:close/>
              </a:path>
              <a:path w="352425" h="276860">
                <a:moveTo>
                  <a:pt x="293966" y="115570"/>
                </a:moveTo>
                <a:lnTo>
                  <a:pt x="277596" y="115570"/>
                </a:lnTo>
                <a:lnTo>
                  <a:pt x="281686" y="121920"/>
                </a:lnTo>
                <a:lnTo>
                  <a:pt x="286816" y="121920"/>
                </a:lnTo>
                <a:lnTo>
                  <a:pt x="287870" y="120650"/>
                </a:lnTo>
                <a:lnTo>
                  <a:pt x="290322" y="119380"/>
                </a:lnTo>
                <a:lnTo>
                  <a:pt x="291274" y="118110"/>
                </a:lnTo>
                <a:lnTo>
                  <a:pt x="292722" y="116840"/>
                </a:lnTo>
                <a:lnTo>
                  <a:pt x="293255" y="116840"/>
                </a:lnTo>
                <a:lnTo>
                  <a:pt x="293966" y="115570"/>
                </a:lnTo>
                <a:close/>
              </a:path>
              <a:path w="352425" h="276860">
                <a:moveTo>
                  <a:pt x="272948" y="19050"/>
                </a:moveTo>
                <a:lnTo>
                  <a:pt x="268960" y="19050"/>
                </a:lnTo>
                <a:lnTo>
                  <a:pt x="266979" y="20320"/>
                </a:lnTo>
                <a:lnTo>
                  <a:pt x="265772" y="21590"/>
                </a:lnTo>
                <a:lnTo>
                  <a:pt x="262940" y="22860"/>
                </a:lnTo>
                <a:lnTo>
                  <a:pt x="261810" y="24130"/>
                </a:lnTo>
                <a:lnTo>
                  <a:pt x="260121" y="25400"/>
                </a:lnTo>
                <a:lnTo>
                  <a:pt x="259499" y="25400"/>
                </a:lnTo>
                <a:lnTo>
                  <a:pt x="258660" y="26670"/>
                </a:lnTo>
                <a:lnTo>
                  <a:pt x="258432" y="27940"/>
                </a:lnTo>
                <a:lnTo>
                  <a:pt x="258483" y="29210"/>
                </a:lnTo>
                <a:lnTo>
                  <a:pt x="308076" y="105410"/>
                </a:lnTo>
                <a:lnTo>
                  <a:pt x="311975" y="105410"/>
                </a:lnTo>
                <a:lnTo>
                  <a:pt x="313944" y="104140"/>
                </a:lnTo>
                <a:lnTo>
                  <a:pt x="315137" y="102870"/>
                </a:lnTo>
                <a:lnTo>
                  <a:pt x="317969" y="101600"/>
                </a:lnTo>
                <a:lnTo>
                  <a:pt x="319100" y="100330"/>
                </a:lnTo>
                <a:lnTo>
                  <a:pt x="320814" y="99060"/>
                </a:lnTo>
                <a:lnTo>
                  <a:pt x="321462" y="99060"/>
                </a:lnTo>
                <a:lnTo>
                  <a:pt x="322313" y="97790"/>
                </a:lnTo>
                <a:lnTo>
                  <a:pt x="322554" y="96520"/>
                </a:lnTo>
                <a:lnTo>
                  <a:pt x="322541" y="95250"/>
                </a:lnTo>
                <a:lnTo>
                  <a:pt x="322287" y="95250"/>
                </a:lnTo>
                <a:lnTo>
                  <a:pt x="272948" y="19050"/>
                </a:lnTo>
                <a:close/>
              </a:path>
              <a:path w="352425" h="276860">
                <a:moveTo>
                  <a:pt x="302323" y="0"/>
                </a:moveTo>
                <a:lnTo>
                  <a:pt x="298348" y="0"/>
                </a:lnTo>
                <a:lnTo>
                  <a:pt x="296367" y="1270"/>
                </a:lnTo>
                <a:lnTo>
                  <a:pt x="295160" y="2540"/>
                </a:lnTo>
                <a:lnTo>
                  <a:pt x="292328" y="3810"/>
                </a:lnTo>
                <a:lnTo>
                  <a:pt x="291198" y="5080"/>
                </a:lnTo>
                <a:lnTo>
                  <a:pt x="289509" y="6350"/>
                </a:lnTo>
                <a:lnTo>
                  <a:pt x="288874" y="6350"/>
                </a:lnTo>
                <a:lnTo>
                  <a:pt x="288048" y="7620"/>
                </a:lnTo>
                <a:lnTo>
                  <a:pt x="287820" y="8890"/>
                </a:lnTo>
                <a:lnTo>
                  <a:pt x="287870" y="10160"/>
                </a:lnTo>
                <a:lnTo>
                  <a:pt x="337451" y="86360"/>
                </a:lnTo>
                <a:lnTo>
                  <a:pt x="341363" y="86360"/>
                </a:lnTo>
                <a:lnTo>
                  <a:pt x="343319" y="85090"/>
                </a:lnTo>
                <a:lnTo>
                  <a:pt x="344512" y="83820"/>
                </a:lnTo>
                <a:lnTo>
                  <a:pt x="347345" y="82550"/>
                </a:lnTo>
                <a:lnTo>
                  <a:pt x="348488" y="81280"/>
                </a:lnTo>
                <a:lnTo>
                  <a:pt x="350189" y="80010"/>
                </a:lnTo>
                <a:lnTo>
                  <a:pt x="350837" y="80010"/>
                </a:lnTo>
                <a:lnTo>
                  <a:pt x="351701" y="78740"/>
                </a:lnTo>
                <a:lnTo>
                  <a:pt x="351942" y="77470"/>
                </a:lnTo>
                <a:lnTo>
                  <a:pt x="351917" y="76200"/>
                </a:lnTo>
                <a:lnTo>
                  <a:pt x="351675" y="76200"/>
                </a:lnTo>
                <a:lnTo>
                  <a:pt x="302323" y="0"/>
                </a:lnTo>
                <a:close/>
              </a:path>
            </a:pathLst>
          </a:custGeom>
          <a:solidFill>
            <a:srgbClr val="FF0000"/>
          </a:solidFill>
        </p:spPr>
        <p:txBody>
          <a:bodyPr wrap="square" lIns="0" tIns="0" rIns="0" bIns="0" rtlCol="0"/>
          <a:lstStyle/>
          <a:p>
            <a:endParaRPr>
              <a:solidFill>
                <a:schemeClr val="bg1"/>
              </a:solidFill>
            </a:endParaRPr>
          </a:p>
        </p:txBody>
      </p:sp>
      <p:sp>
        <p:nvSpPr>
          <p:cNvPr id="11" name="object 11"/>
          <p:cNvSpPr/>
          <p:nvPr/>
        </p:nvSpPr>
        <p:spPr>
          <a:xfrm>
            <a:off x="5791200" y="1247775"/>
            <a:ext cx="838200" cy="809625"/>
          </a:xfrm>
          <a:prstGeom prst="rect">
            <a:avLst/>
          </a:prstGeom>
          <a:blipFill>
            <a:blip r:embed="rId7" cstate="print"/>
            <a:stretch>
              <a:fillRect/>
            </a:stretch>
          </a:blipFill>
        </p:spPr>
        <p:txBody>
          <a:bodyPr wrap="square" lIns="0" tIns="0" rIns="0" bIns="0" rtlCol="0"/>
          <a:lstStyle/>
          <a:p>
            <a:endParaRPr>
              <a:solidFill>
                <a:schemeClr val="bg1"/>
              </a:solidFill>
            </a:endParaRPr>
          </a:p>
        </p:txBody>
      </p:sp>
      <p:grpSp>
        <p:nvGrpSpPr>
          <p:cNvPr id="86" name="Group 85"/>
          <p:cNvGrpSpPr/>
          <p:nvPr/>
        </p:nvGrpSpPr>
        <p:grpSpPr>
          <a:xfrm>
            <a:off x="6136507" y="1581374"/>
            <a:ext cx="164357" cy="141487"/>
            <a:chOff x="6136507" y="1581374"/>
            <a:chExt cx="164357" cy="141487"/>
          </a:xfrm>
        </p:grpSpPr>
        <p:sp>
          <p:nvSpPr>
            <p:cNvPr id="12" name="object 12"/>
            <p:cNvSpPr/>
            <p:nvPr/>
          </p:nvSpPr>
          <p:spPr>
            <a:xfrm>
              <a:off x="6136507" y="1653646"/>
              <a:ext cx="63500" cy="69215"/>
            </a:xfrm>
            <a:custGeom>
              <a:avLst/>
              <a:gdLst/>
              <a:ahLst/>
              <a:cxnLst/>
              <a:rect l="l" t="t" r="r" b="b"/>
              <a:pathLst>
                <a:path w="63500" h="69214">
                  <a:moveTo>
                    <a:pt x="29921" y="0"/>
                  </a:moveTo>
                  <a:lnTo>
                    <a:pt x="0" y="28092"/>
                  </a:lnTo>
                  <a:lnTo>
                    <a:pt x="215" y="32346"/>
                  </a:lnTo>
                  <a:lnTo>
                    <a:pt x="20637" y="64998"/>
                  </a:lnTo>
                  <a:lnTo>
                    <a:pt x="35064" y="69151"/>
                  </a:lnTo>
                  <a:lnTo>
                    <a:pt x="42748" y="67640"/>
                  </a:lnTo>
                  <a:lnTo>
                    <a:pt x="61304" y="52476"/>
                  </a:lnTo>
                  <a:lnTo>
                    <a:pt x="37160" y="52476"/>
                  </a:lnTo>
                  <a:lnTo>
                    <a:pt x="35242" y="52209"/>
                  </a:lnTo>
                  <a:lnTo>
                    <a:pt x="16814" y="30314"/>
                  </a:lnTo>
                  <a:lnTo>
                    <a:pt x="17043" y="21945"/>
                  </a:lnTo>
                  <a:lnTo>
                    <a:pt x="31470" y="13258"/>
                  </a:lnTo>
                  <a:lnTo>
                    <a:pt x="38454" y="13258"/>
                  </a:lnTo>
                  <a:lnTo>
                    <a:pt x="39827" y="12420"/>
                  </a:lnTo>
                  <a:lnTo>
                    <a:pt x="40043" y="11645"/>
                  </a:lnTo>
                  <a:lnTo>
                    <a:pt x="39636" y="9347"/>
                  </a:lnTo>
                  <a:lnTo>
                    <a:pt x="30962" y="25"/>
                  </a:lnTo>
                  <a:lnTo>
                    <a:pt x="29921" y="0"/>
                  </a:lnTo>
                  <a:close/>
                </a:path>
                <a:path w="63500" h="69214">
                  <a:moveTo>
                    <a:pt x="56019" y="35242"/>
                  </a:moveTo>
                  <a:lnTo>
                    <a:pt x="54952" y="35242"/>
                  </a:lnTo>
                  <a:lnTo>
                    <a:pt x="54114" y="35788"/>
                  </a:lnTo>
                  <a:lnTo>
                    <a:pt x="53695" y="36487"/>
                  </a:lnTo>
                  <a:lnTo>
                    <a:pt x="53009" y="38620"/>
                  </a:lnTo>
                  <a:lnTo>
                    <a:pt x="52539" y="39865"/>
                  </a:lnTo>
                  <a:lnTo>
                    <a:pt x="37160" y="52476"/>
                  </a:lnTo>
                  <a:lnTo>
                    <a:pt x="61304" y="52476"/>
                  </a:lnTo>
                  <a:lnTo>
                    <a:pt x="62636" y="49898"/>
                  </a:lnTo>
                  <a:lnTo>
                    <a:pt x="63068" y="48844"/>
                  </a:lnTo>
                  <a:lnTo>
                    <a:pt x="63411" y="47370"/>
                  </a:lnTo>
                  <a:lnTo>
                    <a:pt x="63300" y="45808"/>
                  </a:lnTo>
                  <a:lnTo>
                    <a:pt x="56426" y="35471"/>
                  </a:lnTo>
                  <a:lnTo>
                    <a:pt x="56019" y="35242"/>
                  </a:lnTo>
                  <a:close/>
                </a:path>
                <a:path w="63500" h="69214">
                  <a:moveTo>
                    <a:pt x="38454" y="13258"/>
                  </a:moveTo>
                  <a:lnTo>
                    <a:pt x="34315" y="13258"/>
                  </a:lnTo>
                  <a:lnTo>
                    <a:pt x="37706" y="13423"/>
                  </a:lnTo>
                  <a:lnTo>
                    <a:pt x="38454" y="13258"/>
                  </a:lnTo>
                  <a:close/>
                </a:path>
              </a:pathLst>
            </a:custGeom>
            <a:solidFill>
              <a:srgbClr val="FF0000"/>
            </a:solidFill>
          </p:spPr>
          <p:txBody>
            <a:bodyPr wrap="square" lIns="0" tIns="0" rIns="0" bIns="0" rtlCol="0"/>
            <a:lstStyle/>
            <a:p>
              <a:endParaRPr>
                <a:solidFill>
                  <a:schemeClr val="bg1"/>
                </a:solidFill>
              </a:endParaRPr>
            </a:p>
          </p:txBody>
        </p:sp>
        <p:sp>
          <p:nvSpPr>
            <p:cNvPr id="13" name="object 13"/>
            <p:cNvSpPr/>
            <p:nvPr/>
          </p:nvSpPr>
          <p:spPr>
            <a:xfrm>
              <a:off x="6182754" y="1581374"/>
              <a:ext cx="118110" cy="112395"/>
            </a:xfrm>
            <a:custGeom>
              <a:avLst/>
              <a:gdLst/>
              <a:ahLst/>
              <a:cxnLst/>
              <a:rect l="l" t="t" r="r" b="b"/>
              <a:pathLst>
                <a:path w="118110" h="112394">
                  <a:moveTo>
                    <a:pt x="54292" y="54660"/>
                  </a:moveTo>
                  <a:lnTo>
                    <a:pt x="30083" y="54660"/>
                  </a:lnTo>
                  <a:lnTo>
                    <a:pt x="32610" y="55295"/>
                  </a:lnTo>
                  <a:lnTo>
                    <a:pt x="33804" y="55956"/>
                  </a:lnTo>
                  <a:lnTo>
                    <a:pt x="36026" y="57937"/>
                  </a:lnTo>
                  <a:lnTo>
                    <a:pt x="37093" y="59245"/>
                  </a:lnTo>
                  <a:lnTo>
                    <a:pt x="40166" y="63944"/>
                  </a:lnTo>
                  <a:lnTo>
                    <a:pt x="30616" y="70154"/>
                  </a:lnTo>
                  <a:lnTo>
                    <a:pt x="26844" y="73101"/>
                  </a:lnTo>
                  <a:lnTo>
                    <a:pt x="15426" y="91694"/>
                  </a:lnTo>
                  <a:lnTo>
                    <a:pt x="15871" y="96634"/>
                  </a:lnTo>
                  <a:lnTo>
                    <a:pt x="34820" y="111912"/>
                  </a:lnTo>
                  <a:lnTo>
                    <a:pt x="37474" y="111683"/>
                  </a:lnTo>
                  <a:lnTo>
                    <a:pt x="57611" y="97015"/>
                  </a:lnTo>
                  <a:lnTo>
                    <a:pt x="40205" y="97015"/>
                  </a:lnTo>
                  <a:lnTo>
                    <a:pt x="35899" y="96342"/>
                  </a:lnTo>
                  <a:lnTo>
                    <a:pt x="34121" y="95097"/>
                  </a:lnTo>
                  <a:lnTo>
                    <a:pt x="31911" y="91694"/>
                  </a:lnTo>
                  <a:lnTo>
                    <a:pt x="31429" y="90411"/>
                  </a:lnTo>
                  <a:lnTo>
                    <a:pt x="31195" y="88519"/>
                  </a:lnTo>
                  <a:lnTo>
                    <a:pt x="31282" y="86791"/>
                  </a:lnTo>
                  <a:lnTo>
                    <a:pt x="46059" y="73012"/>
                  </a:lnTo>
                  <a:lnTo>
                    <a:pt x="66232" y="73012"/>
                  </a:lnTo>
                  <a:lnTo>
                    <a:pt x="54292" y="54660"/>
                  </a:lnTo>
                  <a:close/>
                </a:path>
                <a:path w="118110" h="112394">
                  <a:moveTo>
                    <a:pt x="66232" y="73012"/>
                  </a:moveTo>
                  <a:lnTo>
                    <a:pt x="46059" y="73012"/>
                  </a:lnTo>
                  <a:lnTo>
                    <a:pt x="51736" y="81737"/>
                  </a:lnTo>
                  <a:lnTo>
                    <a:pt x="51266" y="84874"/>
                  </a:lnTo>
                  <a:lnTo>
                    <a:pt x="40205" y="97015"/>
                  </a:lnTo>
                  <a:lnTo>
                    <a:pt x="57611" y="97015"/>
                  </a:lnTo>
                  <a:lnTo>
                    <a:pt x="58027" y="96342"/>
                  </a:lnTo>
                  <a:lnTo>
                    <a:pt x="59267" y="93027"/>
                  </a:lnTo>
                  <a:lnTo>
                    <a:pt x="59902" y="89408"/>
                  </a:lnTo>
                  <a:lnTo>
                    <a:pt x="73119" y="89408"/>
                  </a:lnTo>
                  <a:lnTo>
                    <a:pt x="74101" y="88519"/>
                  </a:lnTo>
                  <a:lnTo>
                    <a:pt x="74558" y="87896"/>
                  </a:lnTo>
                  <a:lnTo>
                    <a:pt x="74926" y="86791"/>
                  </a:lnTo>
                  <a:lnTo>
                    <a:pt x="74837" y="86245"/>
                  </a:lnTo>
                  <a:lnTo>
                    <a:pt x="66232" y="73012"/>
                  </a:lnTo>
                  <a:close/>
                </a:path>
                <a:path w="118110" h="112394">
                  <a:moveTo>
                    <a:pt x="73119" y="89408"/>
                  </a:moveTo>
                  <a:lnTo>
                    <a:pt x="59902" y="89408"/>
                  </a:lnTo>
                  <a:lnTo>
                    <a:pt x="62912" y="94018"/>
                  </a:lnTo>
                  <a:lnTo>
                    <a:pt x="63344" y="94322"/>
                  </a:lnTo>
                  <a:lnTo>
                    <a:pt x="64385" y="94513"/>
                  </a:lnTo>
                  <a:lnTo>
                    <a:pt x="65084" y="94373"/>
                  </a:lnTo>
                  <a:lnTo>
                    <a:pt x="73119" y="89408"/>
                  </a:lnTo>
                  <a:close/>
                </a:path>
                <a:path w="118110" h="112394">
                  <a:moveTo>
                    <a:pt x="33893" y="38874"/>
                  </a:moveTo>
                  <a:lnTo>
                    <a:pt x="758" y="62306"/>
                  </a:lnTo>
                  <a:lnTo>
                    <a:pt x="0" y="66446"/>
                  </a:lnTo>
                  <a:lnTo>
                    <a:pt x="428" y="67818"/>
                  </a:lnTo>
                  <a:lnTo>
                    <a:pt x="6194" y="74396"/>
                  </a:lnTo>
                  <a:lnTo>
                    <a:pt x="7654" y="74396"/>
                  </a:lnTo>
                  <a:lnTo>
                    <a:pt x="8683" y="73723"/>
                  </a:lnTo>
                  <a:lnTo>
                    <a:pt x="9305" y="72936"/>
                  </a:lnTo>
                  <a:lnTo>
                    <a:pt x="10550" y="70599"/>
                  </a:lnTo>
                  <a:lnTo>
                    <a:pt x="11642" y="68821"/>
                  </a:lnTo>
                  <a:lnTo>
                    <a:pt x="30083" y="54660"/>
                  </a:lnTo>
                  <a:lnTo>
                    <a:pt x="54292" y="54660"/>
                  </a:lnTo>
                  <a:lnTo>
                    <a:pt x="49806" y="47764"/>
                  </a:lnTo>
                  <a:lnTo>
                    <a:pt x="47405" y="44996"/>
                  </a:lnTo>
                  <a:lnTo>
                    <a:pt x="42389" y="40957"/>
                  </a:lnTo>
                  <a:lnTo>
                    <a:pt x="39684" y="39738"/>
                  </a:lnTo>
                  <a:lnTo>
                    <a:pt x="33893" y="38874"/>
                  </a:lnTo>
                  <a:close/>
                </a:path>
                <a:path w="118110" h="112394">
                  <a:moveTo>
                    <a:pt x="84272" y="33477"/>
                  </a:moveTo>
                  <a:lnTo>
                    <a:pt x="63763" y="33477"/>
                  </a:lnTo>
                  <a:lnTo>
                    <a:pt x="82877" y="62839"/>
                  </a:lnTo>
                  <a:lnTo>
                    <a:pt x="84959" y="65341"/>
                  </a:lnTo>
                  <a:lnTo>
                    <a:pt x="89252" y="69088"/>
                  </a:lnTo>
                  <a:lnTo>
                    <a:pt x="91500" y="70332"/>
                  </a:lnTo>
                  <a:lnTo>
                    <a:pt x="96224" y="71564"/>
                  </a:lnTo>
                  <a:lnTo>
                    <a:pt x="98688" y="71551"/>
                  </a:lnTo>
                  <a:lnTo>
                    <a:pt x="117852" y="56870"/>
                  </a:lnTo>
                  <a:lnTo>
                    <a:pt x="117103" y="54800"/>
                  </a:lnTo>
                  <a:lnTo>
                    <a:pt x="116883" y="54394"/>
                  </a:lnTo>
                  <a:lnTo>
                    <a:pt x="101012" y="54394"/>
                  </a:lnTo>
                  <a:lnTo>
                    <a:pt x="97431" y="52755"/>
                  </a:lnTo>
                  <a:lnTo>
                    <a:pt x="95627" y="50939"/>
                  </a:lnTo>
                  <a:lnTo>
                    <a:pt x="84272" y="33477"/>
                  </a:lnTo>
                  <a:close/>
                </a:path>
                <a:path w="118110" h="112394">
                  <a:moveTo>
                    <a:pt x="111312" y="47282"/>
                  </a:moveTo>
                  <a:lnTo>
                    <a:pt x="110461" y="47371"/>
                  </a:lnTo>
                  <a:lnTo>
                    <a:pt x="109966" y="47688"/>
                  </a:lnTo>
                  <a:lnTo>
                    <a:pt x="109712" y="47955"/>
                  </a:lnTo>
                  <a:lnTo>
                    <a:pt x="108200" y="50025"/>
                  </a:lnTo>
                  <a:lnTo>
                    <a:pt x="107756" y="50533"/>
                  </a:lnTo>
                  <a:lnTo>
                    <a:pt x="106702" y="51600"/>
                  </a:lnTo>
                  <a:lnTo>
                    <a:pt x="106054" y="52108"/>
                  </a:lnTo>
                  <a:lnTo>
                    <a:pt x="103031" y="54076"/>
                  </a:lnTo>
                  <a:lnTo>
                    <a:pt x="101012" y="54394"/>
                  </a:lnTo>
                  <a:lnTo>
                    <a:pt x="116883" y="54394"/>
                  </a:lnTo>
                  <a:lnTo>
                    <a:pt x="111655" y="47447"/>
                  </a:lnTo>
                  <a:lnTo>
                    <a:pt x="111312" y="47282"/>
                  </a:lnTo>
                  <a:close/>
                </a:path>
                <a:path w="118110" h="112394">
                  <a:moveTo>
                    <a:pt x="61134" y="0"/>
                  </a:moveTo>
                  <a:lnTo>
                    <a:pt x="48472" y="9969"/>
                  </a:lnTo>
                  <a:lnTo>
                    <a:pt x="56156" y="21767"/>
                  </a:lnTo>
                  <a:lnTo>
                    <a:pt x="49691" y="25971"/>
                  </a:lnTo>
                  <a:lnTo>
                    <a:pt x="49412" y="26289"/>
                  </a:lnTo>
                  <a:lnTo>
                    <a:pt x="49095" y="27051"/>
                  </a:lnTo>
                  <a:lnTo>
                    <a:pt x="49056" y="27520"/>
                  </a:lnTo>
                  <a:lnTo>
                    <a:pt x="49247" y="28651"/>
                  </a:lnTo>
                  <a:lnTo>
                    <a:pt x="56905" y="37947"/>
                  </a:lnTo>
                  <a:lnTo>
                    <a:pt x="63763" y="33477"/>
                  </a:lnTo>
                  <a:lnTo>
                    <a:pt x="84272" y="33477"/>
                  </a:lnTo>
                  <a:lnTo>
                    <a:pt x="78178" y="24104"/>
                  </a:lnTo>
                  <a:lnTo>
                    <a:pt x="90090" y="16357"/>
                  </a:lnTo>
                  <a:lnTo>
                    <a:pt x="90357" y="15544"/>
                  </a:lnTo>
                  <a:lnTo>
                    <a:pt x="89950" y="13246"/>
                  </a:lnTo>
                  <a:lnTo>
                    <a:pt x="89538" y="12395"/>
                  </a:lnTo>
                  <a:lnTo>
                    <a:pt x="70558" y="12395"/>
                  </a:lnTo>
                  <a:lnTo>
                    <a:pt x="62874" y="596"/>
                  </a:lnTo>
                  <a:lnTo>
                    <a:pt x="62544" y="330"/>
                  </a:lnTo>
                  <a:lnTo>
                    <a:pt x="61680" y="12"/>
                  </a:lnTo>
                  <a:lnTo>
                    <a:pt x="61134" y="0"/>
                  </a:lnTo>
                  <a:close/>
                </a:path>
                <a:path w="118110" h="112394">
                  <a:moveTo>
                    <a:pt x="83296" y="4800"/>
                  </a:moveTo>
                  <a:lnTo>
                    <a:pt x="82076" y="4902"/>
                  </a:lnTo>
                  <a:lnTo>
                    <a:pt x="70558" y="12395"/>
                  </a:lnTo>
                  <a:lnTo>
                    <a:pt x="89538" y="12395"/>
                  </a:lnTo>
                  <a:lnTo>
                    <a:pt x="83296" y="4800"/>
                  </a:lnTo>
                  <a:close/>
                </a:path>
              </a:pathLst>
            </a:custGeom>
            <a:solidFill>
              <a:srgbClr val="FF0000"/>
            </a:solidFill>
          </p:spPr>
          <p:txBody>
            <a:bodyPr wrap="square" lIns="0" tIns="0" rIns="0" bIns="0" rtlCol="0"/>
            <a:lstStyle/>
            <a:p>
              <a:endParaRPr>
                <a:solidFill>
                  <a:schemeClr val="bg1"/>
                </a:solidFill>
              </a:endParaRPr>
            </a:p>
          </p:txBody>
        </p:sp>
      </p:grpSp>
      <p:sp>
        <p:nvSpPr>
          <p:cNvPr id="14" name="object 14"/>
          <p:cNvSpPr/>
          <p:nvPr/>
        </p:nvSpPr>
        <p:spPr>
          <a:xfrm>
            <a:off x="2362200" y="2190750"/>
            <a:ext cx="838200" cy="809625"/>
          </a:xfrm>
          <a:prstGeom prst="rect">
            <a:avLst/>
          </a:prstGeom>
          <a:blipFill>
            <a:blip r:embed="rId7" cstate="print"/>
            <a:stretch>
              <a:fillRect/>
            </a:stretch>
          </a:blipFill>
        </p:spPr>
        <p:txBody>
          <a:bodyPr wrap="square" lIns="0" tIns="0" rIns="0" bIns="0" rtlCol="0"/>
          <a:lstStyle/>
          <a:p>
            <a:endParaRPr>
              <a:solidFill>
                <a:schemeClr val="bg1"/>
              </a:solidFill>
            </a:endParaRPr>
          </a:p>
        </p:txBody>
      </p:sp>
      <p:sp>
        <p:nvSpPr>
          <p:cNvPr id="15" name="object 15"/>
          <p:cNvSpPr/>
          <p:nvPr/>
        </p:nvSpPr>
        <p:spPr>
          <a:xfrm>
            <a:off x="2535984" y="2434901"/>
            <a:ext cx="489953" cy="337604"/>
          </a:xfrm>
          <a:prstGeom prst="rect">
            <a:avLst/>
          </a:prstGeom>
          <a:blipFill>
            <a:blip r:embed="rId8" cstate="print"/>
            <a:stretch>
              <a:fillRect/>
            </a:stretch>
          </a:blipFill>
        </p:spPr>
        <p:txBody>
          <a:bodyPr wrap="square" lIns="0" tIns="0" rIns="0" bIns="0" rtlCol="0"/>
          <a:lstStyle/>
          <a:p>
            <a:endParaRPr>
              <a:solidFill>
                <a:schemeClr val="bg1"/>
              </a:solidFill>
            </a:endParaRPr>
          </a:p>
        </p:txBody>
      </p:sp>
      <p:sp>
        <p:nvSpPr>
          <p:cNvPr id="16" name="object 16"/>
          <p:cNvSpPr/>
          <p:nvPr/>
        </p:nvSpPr>
        <p:spPr>
          <a:xfrm>
            <a:off x="2362200" y="1333887"/>
            <a:ext cx="838200" cy="809625"/>
          </a:xfrm>
          <a:prstGeom prst="rect">
            <a:avLst/>
          </a:prstGeom>
          <a:blipFill>
            <a:blip r:embed="rId7" cstate="print"/>
            <a:stretch>
              <a:fillRect/>
            </a:stretch>
          </a:blipFill>
        </p:spPr>
        <p:txBody>
          <a:bodyPr wrap="square" lIns="0" tIns="0" rIns="0" bIns="0" rtlCol="0"/>
          <a:lstStyle/>
          <a:p>
            <a:endParaRPr>
              <a:solidFill>
                <a:schemeClr val="bg1"/>
              </a:solidFill>
            </a:endParaRPr>
          </a:p>
        </p:txBody>
      </p:sp>
      <p:sp>
        <p:nvSpPr>
          <p:cNvPr id="17" name="object 17"/>
          <p:cNvSpPr/>
          <p:nvPr/>
        </p:nvSpPr>
        <p:spPr>
          <a:xfrm>
            <a:off x="2506602" y="1565894"/>
            <a:ext cx="538594" cy="365099"/>
          </a:xfrm>
          <a:prstGeom prst="rect">
            <a:avLst/>
          </a:prstGeom>
          <a:blipFill>
            <a:blip r:embed="rId9" cstate="print"/>
            <a:stretch>
              <a:fillRect/>
            </a:stretch>
          </a:blipFill>
        </p:spPr>
        <p:txBody>
          <a:bodyPr wrap="square" lIns="0" tIns="0" rIns="0" bIns="0" rtlCol="0"/>
          <a:lstStyle/>
          <a:p>
            <a:endParaRPr>
              <a:solidFill>
                <a:schemeClr val="bg1"/>
              </a:solidFill>
            </a:endParaRPr>
          </a:p>
        </p:txBody>
      </p:sp>
      <p:sp>
        <p:nvSpPr>
          <p:cNvPr id="18" name="object 18"/>
          <p:cNvSpPr/>
          <p:nvPr/>
        </p:nvSpPr>
        <p:spPr>
          <a:xfrm>
            <a:off x="3276600" y="2619375"/>
            <a:ext cx="838200" cy="809625"/>
          </a:xfrm>
          <a:prstGeom prst="rect">
            <a:avLst/>
          </a:prstGeom>
          <a:blipFill>
            <a:blip r:embed="rId7" cstate="print"/>
            <a:stretch>
              <a:fillRect/>
            </a:stretch>
          </a:blipFill>
        </p:spPr>
        <p:txBody>
          <a:bodyPr wrap="square" lIns="0" tIns="0" rIns="0" bIns="0" rtlCol="0"/>
          <a:lstStyle/>
          <a:p>
            <a:endParaRPr>
              <a:solidFill>
                <a:schemeClr val="bg1"/>
              </a:solidFill>
            </a:endParaRPr>
          </a:p>
        </p:txBody>
      </p:sp>
      <p:sp>
        <p:nvSpPr>
          <p:cNvPr id="19" name="object 19"/>
          <p:cNvSpPr/>
          <p:nvPr/>
        </p:nvSpPr>
        <p:spPr>
          <a:xfrm>
            <a:off x="3610281" y="2962485"/>
            <a:ext cx="172085" cy="134620"/>
          </a:xfrm>
          <a:custGeom>
            <a:avLst/>
            <a:gdLst/>
            <a:ahLst/>
            <a:cxnLst/>
            <a:rect l="l" t="t" r="r" b="b"/>
            <a:pathLst>
              <a:path w="172085" h="134619">
                <a:moveTo>
                  <a:pt x="36872" y="92710"/>
                </a:moveTo>
                <a:lnTo>
                  <a:pt x="16700" y="92710"/>
                </a:lnTo>
                <a:lnTo>
                  <a:pt x="43903" y="134620"/>
                </a:lnTo>
                <a:lnTo>
                  <a:pt x="47751" y="134620"/>
                </a:lnTo>
                <a:lnTo>
                  <a:pt x="49745" y="133350"/>
                </a:lnTo>
                <a:lnTo>
                  <a:pt x="50939" y="133350"/>
                </a:lnTo>
                <a:lnTo>
                  <a:pt x="53695" y="130810"/>
                </a:lnTo>
                <a:lnTo>
                  <a:pt x="54825" y="130810"/>
                </a:lnTo>
                <a:lnTo>
                  <a:pt x="56616" y="128270"/>
                </a:lnTo>
                <a:lnTo>
                  <a:pt x="57264" y="128270"/>
                </a:lnTo>
                <a:lnTo>
                  <a:pt x="58089" y="127000"/>
                </a:lnTo>
                <a:lnTo>
                  <a:pt x="58318" y="127000"/>
                </a:lnTo>
                <a:lnTo>
                  <a:pt x="58305" y="125730"/>
                </a:lnTo>
                <a:lnTo>
                  <a:pt x="36872" y="92710"/>
                </a:lnTo>
                <a:close/>
              </a:path>
              <a:path w="172085" h="134619">
                <a:moveTo>
                  <a:pt x="101864" y="53340"/>
                </a:moveTo>
                <a:lnTo>
                  <a:pt x="79730" y="53340"/>
                </a:lnTo>
                <a:lnTo>
                  <a:pt x="80924" y="54610"/>
                </a:lnTo>
                <a:lnTo>
                  <a:pt x="83134" y="55880"/>
                </a:lnTo>
                <a:lnTo>
                  <a:pt x="84213" y="57150"/>
                </a:lnTo>
                <a:lnTo>
                  <a:pt x="87274" y="62230"/>
                </a:lnTo>
                <a:lnTo>
                  <a:pt x="73952" y="71120"/>
                </a:lnTo>
                <a:lnTo>
                  <a:pt x="67970" y="77470"/>
                </a:lnTo>
                <a:lnTo>
                  <a:pt x="65773" y="80010"/>
                </a:lnTo>
                <a:lnTo>
                  <a:pt x="63017" y="86360"/>
                </a:lnTo>
                <a:lnTo>
                  <a:pt x="62458" y="88900"/>
                </a:lnTo>
                <a:lnTo>
                  <a:pt x="62979" y="95250"/>
                </a:lnTo>
                <a:lnTo>
                  <a:pt x="81940" y="110490"/>
                </a:lnTo>
                <a:lnTo>
                  <a:pt x="84594" y="109220"/>
                </a:lnTo>
                <a:lnTo>
                  <a:pt x="90068" y="107950"/>
                </a:lnTo>
                <a:lnTo>
                  <a:pt x="92786" y="106680"/>
                </a:lnTo>
                <a:lnTo>
                  <a:pt x="98793" y="102870"/>
                </a:lnTo>
                <a:lnTo>
                  <a:pt x="101384" y="100330"/>
                </a:lnTo>
                <a:lnTo>
                  <a:pt x="104381" y="95250"/>
                </a:lnTo>
                <a:lnTo>
                  <a:pt x="87325" y="95250"/>
                </a:lnTo>
                <a:lnTo>
                  <a:pt x="83019" y="93980"/>
                </a:lnTo>
                <a:lnTo>
                  <a:pt x="81241" y="92710"/>
                </a:lnTo>
                <a:lnTo>
                  <a:pt x="79032" y="90170"/>
                </a:lnTo>
                <a:lnTo>
                  <a:pt x="78536" y="88900"/>
                </a:lnTo>
                <a:lnTo>
                  <a:pt x="78219" y="86360"/>
                </a:lnTo>
                <a:lnTo>
                  <a:pt x="78435" y="85090"/>
                </a:lnTo>
                <a:lnTo>
                  <a:pt x="79603" y="82550"/>
                </a:lnTo>
                <a:lnTo>
                  <a:pt x="80606" y="80010"/>
                </a:lnTo>
                <a:lnTo>
                  <a:pt x="83451" y="77470"/>
                </a:lnTo>
                <a:lnTo>
                  <a:pt x="85331" y="76200"/>
                </a:lnTo>
                <a:lnTo>
                  <a:pt x="93179" y="71120"/>
                </a:lnTo>
                <a:lnTo>
                  <a:pt x="113385" y="71120"/>
                </a:lnTo>
                <a:lnTo>
                  <a:pt x="101864" y="53340"/>
                </a:lnTo>
                <a:close/>
              </a:path>
              <a:path w="172085" h="134619">
                <a:moveTo>
                  <a:pt x="21742" y="40640"/>
                </a:moveTo>
                <a:lnTo>
                  <a:pt x="16598" y="40640"/>
                </a:lnTo>
                <a:lnTo>
                  <a:pt x="13601" y="41910"/>
                </a:lnTo>
                <a:lnTo>
                  <a:pt x="12103" y="43180"/>
                </a:lnTo>
                <a:lnTo>
                  <a:pt x="7518" y="45720"/>
                </a:lnTo>
                <a:lnTo>
                  <a:pt x="5118" y="48260"/>
                </a:lnTo>
                <a:lnTo>
                  <a:pt x="1701" y="53340"/>
                </a:lnTo>
                <a:lnTo>
                  <a:pt x="685" y="55880"/>
                </a:lnTo>
                <a:lnTo>
                  <a:pt x="0" y="60960"/>
                </a:lnTo>
                <a:lnTo>
                  <a:pt x="342" y="63500"/>
                </a:lnTo>
                <a:lnTo>
                  <a:pt x="2374" y="69850"/>
                </a:lnTo>
                <a:lnTo>
                  <a:pt x="4013" y="73660"/>
                </a:lnTo>
                <a:lnTo>
                  <a:pt x="9080" y="81280"/>
                </a:lnTo>
                <a:lnTo>
                  <a:pt x="2324" y="85090"/>
                </a:lnTo>
                <a:lnTo>
                  <a:pt x="2057" y="86360"/>
                </a:lnTo>
                <a:lnTo>
                  <a:pt x="1727" y="86360"/>
                </a:lnTo>
                <a:lnTo>
                  <a:pt x="1701" y="87630"/>
                </a:lnTo>
                <a:lnTo>
                  <a:pt x="1930" y="87630"/>
                </a:lnTo>
                <a:lnTo>
                  <a:pt x="2197" y="88900"/>
                </a:lnTo>
                <a:lnTo>
                  <a:pt x="2997" y="90170"/>
                </a:lnTo>
                <a:lnTo>
                  <a:pt x="3555" y="91440"/>
                </a:lnTo>
                <a:lnTo>
                  <a:pt x="5651" y="95250"/>
                </a:lnTo>
                <a:lnTo>
                  <a:pt x="6807" y="96520"/>
                </a:lnTo>
                <a:lnTo>
                  <a:pt x="8699" y="97790"/>
                </a:lnTo>
                <a:lnTo>
                  <a:pt x="9537" y="97790"/>
                </a:lnTo>
                <a:lnTo>
                  <a:pt x="16700" y="92710"/>
                </a:lnTo>
                <a:lnTo>
                  <a:pt x="36872" y="92710"/>
                </a:lnTo>
                <a:lnTo>
                  <a:pt x="31102" y="83820"/>
                </a:lnTo>
                <a:lnTo>
                  <a:pt x="41186" y="77470"/>
                </a:lnTo>
                <a:lnTo>
                  <a:pt x="41440" y="76200"/>
                </a:lnTo>
                <a:lnTo>
                  <a:pt x="41033" y="73660"/>
                </a:lnTo>
                <a:lnTo>
                  <a:pt x="40246" y="72390"/>
                </a:lnTo>
                <a:lnTo>
                  <a:pt x="23482" y="72390"/>
                </a:lnTo>
                <a:lnTo>
                  <a:pt x="19354" y="66040"/>
                </a:lnTo>
                <a:lnTo>
                  <a:pt x="18567" y="63500"/>
                </a:lnTo>
                <a:lnTo>
                  <a:pt x="17551" y="60960"/>
                </a:lnTo>
                <a:lnTo>
                  <a:pt x="17322" y="59690"/>
                </a:lnTo>
                <a:lnTo>
                  <a:pt x="17398" y="58420"/>
                </a:lnTo>
                <a:lnTo>
                  <a:pt x="17678" y="57150"/>
                </a:lnTo>
                <a:lnTo>
                  <a:pt x="18745" y="55880"/>
                </a:lnTo>
                <a:lnTo>
                  <a:pt x="19532" y="54610"/>
                </a:lnTo>
                <a:lnTo>
                  <a:pt x="21450" y="53340"/>
                </a:lnTo>
                <a:lnTo>
                  <a:pt x="22986" y="53340"/>
                </a:lnTo>
                <a:lnTo>
                  <a:pt x="24383" y="52070"/>
                </a:lnTo>
                <a:lnTo>
                  <a:pt x="27203" y="52070"/>
                </a:lnTo>
                <a:lnTo>
                  <a:pt x="27698" y="50800"/>
                </a:lnTo>
                <a:lnTo>
                  <a:pt x="28079" y="50800"/>
                </a:lnTo>
                <a:lnTo>
                  <a:pt x="27914" y="49530"/>
                </a:lnTo>
                <a:lnTo>
                  <a:pt x="27698" y="48260"/>
                </a:lnTo>
                <a:lnTo>
                  <a:pt x="26974" y="46990"/>
                </a:lnTo>
                <a:lnTo>
                  <a:pt x="26441" y="46990"/>
                </a:lnTo>
                <a:lnTo>
                  <a:pt x="24993" y="44450"/>
                </a:lnTo>
                <a:lnTo>
                  <a:pt x="24358" y="43180"/>
                </a:lnTo>
                <a:lnTo>
                  <a:pt x="23228" y="41910"/>
                </a:lnTo>
                <a:lnTo>
                  <a:pt x="22707" y="41910"/>
                </a:lnTo>
                <a:lnTo>
                  <a:pt x="21742" y="40640"/>
                </a:lnTo>
                <a:close/>
              </a:path>
              <a:path w="172085" h="134619">
                <a:moveTo>
                  <a:pt x="113385" y="71120"/>
                </a:moveTo>
                <a:lnTo>
                  <a:pt x="93179" y="71120"/>
                </a:lnTo>
                <a:lnTo>
                  <a:pt x="98844" y="80010"/>
                </a:lnTo>
                <a:lnTo>
                  <a:pt x="98386" y="82550"/>
                </a:lnTo>
                <a:lnTo>
                  <a:pt x="87325" y="95250"/>
                </a:lnTo>
                <a:lnTo>
                  <a:pt x="104381" y="95250"/>
                </a:lnTo>
                <a:lnTo>
                  <a:pt x="105130" y="93980"/>
                </a:lnTo>
                <a:lnTo>
                  <a:pt x="106387" y="91440"/>
                </a:lnTo>
                <a:lnTo>
                  <a:pt x="107022" y="87630"/>
                </a:lnTo>
                <a:lnTo>
                  <a:pt x="119748" y="87630"/>
                </a:lnTo>
                <a:lnTo>
                  <a:pt x="121208" y="86360"/>
                </a:lnTo>
                <a:lnTo>
                  <a:pt x="121678" y="86360"/>
                </a:lnTo>
                <a:lnTo>
                  <a:pt x="122046" y="85090"/>
                </a:lnTo>
                <a:lnTo>
                  <a:pt x="121958" y="83820"/>
                </a:lnTo>
                <a:lnTo>
                  <a:pt x="121615" y="83820"/>
                </a:lnTo>
                <a:lnTo>
                  <a:pt x="113385" y="71120"/>
                </a:lnTo>
                <a:close/>
              </a:path>
              <a:path w="172085" h="134619">
                <a:moveTo>
                  <a:pt x="119748" y="87630"/>
                </a:moveTo>
                <a:lnTo>
                  <a:pt x="107022" y="87630"/>
                </a:lnTo>
                <a:lnTo>
                  <a:pt x="110020" y="92710"/>
                </a:lnTo>
                <a:lnTo>
                  <a:pt x="112204" y="92710"/>
                </a:lnTo>
                <a:lnTo>
                  <a:pt x="113944" y="91440"/>
                </a:lnTo>
                <a:lnTo>
                  <a:pt x="115239" y="91440"/>
                </a:lnTo>
                <a:lnTo>
                  <a:pt x="118567" y="88900"/>
                </a:lnTo>
                <a:lnTo>
                  <a:pt x="119748" y="87630"/>
                </a:lnTo>
                <a:close/>
              </a:path>
              <a:path w="172085" h="134619">
                <a:moveTo>
                  <a:pt x="34378" y="64770"/>
                </a:moveTo>
                <a:lnTo>
                  <a:pt x="33185" y="66040"/>
                </a:lnTo>
                <a:lnTo>
                  <a:pt x="23482" y="72390"/>
                </a:lnTo>
                <a:lnTo>
                  <a:pt x="40246" y="72390"/>
                </a:lnTo>
                <a:lnTo>
                  <a:pt x="38163" y="68580"/>
                </a:lnTo>
                <a:lnTo>
                  <a:pt x="37503" y="68580"/>
                </a:lnTo>
                <a:lnTo>
                  <a:pt x="36321" y="67310"/>
                </a:lnTo>
                <a:lnTo>
                  <a:pt x="35775" y="66040"/>
                </a:lnTo>
                <a:lnTo>
                  <a:pt x="34823" y="66040"/>
                </a:lnTo>
                <a:lnTo>
                  <a:pt x="34378" y="64770"/>
                </a:lnTo>
                <a:close/>
              </a:path>
              <a:path w="172085" h="134619">
                <a:moveTo>
                  <a:pt x="81013" y="36830"/>
                </a:moveTo>
                <a:lnTo>
                  <a:pt x="77889" y="36830"/>
                </a:lnTo>
                <a:lnTo>
                  <a:pt x="71158" y="39370"/>
                </a:lnTo>
                <a:lnTo>
                  <a:pt x="67475" y="41910"/>
                </a:lnTo>
                <a:lnTo>
                  <a:pt x="59131" y="46990"/>
                </a:lnTo>
                <a:lnTo>
                  <a:pt x="55359" y="50800"/>
                </a:lnTo>
                <a:lnTo>
                  <a:pt x="53695" y="52070"/>
                </a:lnTo>
                <a:lnTo>
                  <a:pt x="50850" y="55880"/>
                </a:lnTo>
                <a:lnTo>
                  <a:pt x="49682" y="57150"/>
                </a:lnTo>
                <a:lnTo>
                  <a:pt x="47878" y="60960"/>
                </a:lnTo>
                <a:lnTo>
                  <a:pt x="47345" y="62230"/>
                </a:lnTo>
                <a:lnTo>
                  <a:pt x="46989" y="63500"/>
                </a:lnTo>
                <a:lnTo>
                  <a:pt x="47028" y="64770"/>
                </a:lnTo>
                <a:lnTo>
                  <a:pt x="48056" y="67310"/>
                </a:lnTo>
                <a:lnTo>
                  <a:pt x="49402" y="68580"/>
                </a:lnTo>
                <a:lnTo>
                  <a:pt x="49987" y="69850"/>
                </a:lnTo>
                <a:lnTo>
                  <a:pt x="51155" y="71120"/>
                </a:lnTo>
                <a:lnTo>
                  <a:pt x="51714" y="71120"/>
                </a:lnTo>
                <a:lnTo>
                  <a:pt x="52793" y="72390"/>
                </a:lnTo>
                <a:lnTo>
                  <a:pt x="55791" y="72390"/>
                </a:lnTo>
                <a:lnTo>
                  <a:pt x="57670" y="68580"/>
                </a:lnTo>
                <a:lnTo>
                  <a:pt x="58496" y="67310"/>
                </a:lnTo>
                <a:lnTo>
                  <a:pt x="60566" y="64770"/>
                </a:lnTo>
                <a:lnTo>
                  <a:pt x="61848" y="62230"/>
                </a:lnTo>
                <a:lnTo>
                  <a:pt x="64935" y="58420"/>
                </a:lnTo>
                <a:lnTo>
                  <a:pt x="66916" y="57150"/>
                </a:lnTo>
                <a:lnTo>
                  <a:pt x="71158" y="54610"/>
                </a:lnTo>
                <a:lnTo>
                  <a:pt x="72821" y="53340"/>
                </a:lnTo>
                <a:lnTo>
                  <a:pt x="101864" y="53340"/>
                </a:lnTo>
                <a:lnTo>
                  <a:pt x="96926" y="45720"/>
                </a:lnTo>
                <a:lnTo>
                  <a:pt x="94526" y="43180"/>
                </a:lnTo>
                <a:lnTo>
                  <a:pt x="89496" y="39370"/>
                </a:lnTo>
                <a:lnTo>
                  <a:pt x="86804" y="38100"/>
                </a:lnTo>
                <a:lnTo>
                  <a:pt x="81013" y="36830"/>
                </a:lnTo>
                <a:close/>
              </a:path>
              <a:path w="172085" h="134619">
                <a:moveTo>
                  <a:pt x="142138" y="1270"/>
                </a:moveTo>
                <a:lnTo>
                  <a:pt x="130670" y="1270"/>
                </a:lnTo>
                <a:lnTo>
                  <a:pt x="129057" y="2540"/>
                </a:lnTo>
                <a:lnTo>
                  <a:pt x="125768" y="3810"/>
                </a:lnTo>
                <a:lnTo>
                  <a:pt x="124180" y="5080"/>
                </a:lnTo>
                <a:lnTo>
                  <a:pt x="118897" y="7620"/>
                </a:lnTo>
                <a:lnTo>
                  <a:pt x="115836" y="10160"/>
                </a:lnTo>
                <a:lnTo>
                  <a:pt x="111112" y="17780"/>
                </a:lnTo>
                <a:lnTo>
                  <a:pt x="109575" y="20320"/>
                </a:lnTo>
                <a:lnTo>
                  <a:pt x="108165" y="29210"/>
                </a:lnTo>
                <a:lnTo>
                  <a:pt x="108394" y="33020"/>
                </a:lnTo>
                <a:lnTo>
                  <a:pt x="128816" y="66040"/>
                </a:lnTo>
                <a:lnTo>
                  <a:pt x="139522" y="69850"/>
                </a:lnTo>
                <a:lnTo>
                  <a:pt x="143243" y="69850"/>
                </a:lnTo>
                <a:lnTo>
                  <a:pt x="169405" y="53340"/>
                </a:lnTo>
                <a:lnTo>
                  <a:pt x="143421" y="53340"/>
                </a:lnTo>
                <a:lnTo>
                  <a:pt x="134010" y="46990"/>
                </a:lnTo>
                <a:lnTo>
                  <a:pt x="132181" y="44450"/>
                </a:lnTo>
                <a:lnTo>
                  <a:pt x="126758" y="35560"/>
                </a:lnTo>
                <a:lnTo>
                  <a:pt x="124993" y="30480"/>
                </a:lnTo>
                <a:lnTo>
                  <a:pt x="125209" y="22860"/>
                </a:lnTo>
                <a:lnTo>
                  <a:pt x="127139" y="19050"/>
                </a:lnTo>
                <a:lnTo>
                  <a:pt x="132803" y="15240"/>
                </a:lnTo>
                <a:lnTo>
                  <a:pt x="134619" y="15240"/>
                </a:lnTo>
                <a:lnTo>
                  <a:pt x="138074" y="13970"/>
                </a:lnTo>
                <a:lnTo>
                  <a:pt x="146748" y="13970"/>
                </a:lnTo>
                <a:lnTo>
                  <a:pt x="148005" y="12700"/>
                </a:lnTo>
                <a:lnTo>
                  <a:pt x="148208" y="12700"/>
                </a:lnTo>
                <a:lnTo>
                  <a:pt x="147802" y="10160"/>
                </a:lnTo>
                <a:lnTo>
                  <a:pt x="146989" y="7620"/>
                </a:lnTo>
                <a:lnTo>
                  <a:pt x="144919" y="5080"/>
                </a:lnTo>
                <a:lnTo>
                  <a:pt x="144360" y="3810"/>
                </a:lnTo>
                <a:lnTo>
                  <a:pt x="143370" y="2540"/>
                </a:lnTo>
                <a:lnTo>
                  <a:pt x="142925" y="2540"/>
                </a:lnTo>
                <a:lnTo>
                  <a:pt x="142138" y="1270"/>
                </a:lnTo>
                <a:close/>
              </a:path>
              <a:path w="172085" h="134619">
                <a:moveTo>
                  <a:pt x="164604" y="35560"/>
                </a:moveTo>
                <a:lnTo>
                  <a:pt x="163131" y="35560"/>
                </a:lnTo>
                <a:lnTo>
                  <a:pt x="162293" y="36830"/>
                </a:lnTo>
                <a:lnTo>
                  <a:pt x="161874" y="36830"/>
                </a:lnTo>
                <a:lnTo>
                  <a:pt x="161188" y="39370"/>
                </a:lnTo>
                <a:lnTo>
                  <a:pt x="160718" y="40640"/>
                </a:lnTo>
                <a:lnTo>
                  <a:pt x="159524" y="43180"/>
                </a:lnTo>
                <a:lnTo>
                  <a:pt x="158699" y="44450"/>
                </a:lnTo>
                <a:lnTo>
                  <a:pt x="156603" y="48260"/>
                </a:lnTo>
                <a:lnTo>
                  <a:pt x="155079" y="49530"/>
                </a:lnTo>
                <a:lnTo>
                  <a:pt x="151142" y="52070"/>
                </a:lnTo>
                <a:lnTo>
                  <a:pt x="149199" y="52070"/>
                </a:lnTo>
                <a:lnTo>
                  <a:pt x="145326" y="53340"/>
                </a:lnTo>
                <a:lnTo>
                  <a:pt x="169405" y="53340"/>
                </a:lnTo>
                <a:lnTo>
                  <a:pt x="170802" y="50800"/>
                </a:lnTo>
                <a:lnTo>
                  <a:pt x="171246" y="49530"/>
                </a:lnTo>
                <a:lnTo>
                  <a:pt x="171589" y="48260"/>
                </a:lnTo>
                <a:lnTo>
                  <a:pt x="171602" y="46990"/>
                </a:lnTo>
                <a:lnTo>
                  <a:pt x="171411" y="45720"/>
                </a:lnTo>
                <a:lnTo>
                  <a:pt x="171005" y="45720"/>
                </a:lnTo>
                <a:lnTo>
                  <a:pt x="170726" y="44450"/>
                </a:lnTo>
                <a:lnTo>
                  <a:pt x="169964" y="43180"/>
                </a:lnTo>
                <a:lnTo>
                  <a:pt x="169456" y="41910"/>
                </a:lnTo>
                <a:lnTo>
                  <a:pt x="168808" y="41910"/>
                </a:lnTo>
                <a:lnTo>
                  <a:pt x="167982" y="40640"/>
                </a:lnTo>
                <a:lnTo>
                  <a:pt x="167271" y="39370"/>
                </a:lnTo>
                <a:lnTo>
                  <a:pt x="166077" y="38100"/>
                </a:lnTo>
                <a:lnTo>
                  <a:pt x="165544" y="36830"/>
                </a:lnTo>
                <a:lnTo>
                  <a:pt x="164604" y="35560"/>
                </a:lnTo>
                <a:close/>
              </a:path>
              <a:path w="172085" h="134619">
                <a:moveTo>
                  <a:pt x="139128" y="0"/>
                </a:moveTo>
                <a:lnTo>
                  <a:pt x="138087" y="0"/>
                </a:lnTo>
                <a:lnTo>
                  <a:pt x="135318" y="1270"/>
                </a:lnTo>
                <a:lnTo>
                  <a:pt x="140525" y="1270"/>
                </a:lnTo>
                <a:lnTo>
                  <a:pt x="139128" y="0"/>
                </a:lnTo>
                <a:close/>
              </a:path>
            </a:pathLst>
          </a:custGeom>
          <a:solidFill>
            <a:srgbClr val="FF0000"/>
          </a:solidFill>
        </p:spPr>
        <p:txBody>
          <a:bodyPr wrap="square" lIns="0" tIns="0" rIns="0" bIns="0" rtlCol="0"/>
          <a:lstStyle/>
          <a:p>
            <a:endParaRPr>
              <a:solidFill>
                <a:schemeClr val="bg1"/>
              </a:solidFill>
            </a:endParaRPr>
          </a:p>
        </p:txBody>
      </p:sp>
      <p:sp>
        <p:nvSpPr>
          <p:cNvPr id="20" name="object 20"/>
          <p:cNvSpPr/>
          <p:nvPr/>
        </p:nvSpPr>
        <p:spPr>
          <a:xfrm>
            <a:off x="4211213" y="2441244"/>
            <a:ext cx="838191" cy="809624"/>
          </a:xfrm>
          <a:prstGeom prst="rect">
            <a:avLst/>
          </a:prstGeom>
          <a:blipFill>
            <a:blip r:embed="rId7" cstate="print"/>
            <a:stretch>
              <a:fillRect/>
            </a:stretch>
          </a:blipFill>
        </p:spPr>
        <p:txBody>
          <a:bodyPr wrap="square" lIns="0" tIns="0" rIns="0" bIns="0" rtlCol="0"/>
          <a:lstStyle/>
          <a:p>
            <a:endParaRPr>
              <a:solidFill>
                <a:schemeClr val="bg1"/>
              </a:solidFill>
            </a:endParaRPr>
          </a:p>
        </p:txBody>
      </p:sp>
      <p:sp>
        <p:nvSpPr>
          <p:cNvPr id="21" name="object 21"/>
          <p:cNvSpPr/>
          <p:nvPr/>
        </p:nvSpPr>
        <p:spPr>
          <a:xfrm>
            <a:off x="4442310" y="2684499"/>
            <a:ext cx="389000" cy="306070"/>
          </a:xfrm>
          <a:prstGeom prst="rect">
            <a:avLst/>
          </a:prstGeom>
          <a:blipFill>
            <a:blip r:embed="rId10" cstate="print"/>
            <a:stretch>
              <a:fillRect/>
            </a:stretch>
          </a:blipFill>
        </p:spPr>
        <p:txBody>
          <a:bodyPr wrap="square" lIns="0" tIns="0" rIns="0" bIns="0" rtlCol="0"/>
          <a:lstStyle/>
          <a:p>
            <a:endParaRPr>
              <a:solidFill>
                <a:schemeClr val="bg1"/>
              </a:solidFill>
            </a:endParaRPr>
          </a:p>
        </p:txBody>
      </p:sp>
      <p:sp>
        <p:nvSpPr>
          <p:cNvPr id="22" name="object 22"/>
          <p:cNvSpPr/>
          <p:nvPr/>
        </p:nvSpPr>
        <p:spPr>
          <a:xfrm>
            <a:off x="3276600" y="1781175"/>
            <a:ext cx="838200" cy="809625"/>
          </a:xfrm>
          <a:prstGeom prst="rect">
            <a:avLst/>
          </a:prstGeom>
          <a:blipFill>
            <a:blip r:embed="rId7" cstate="print"/>
            <a:stretch>
              <a:fillRect/>
            </a:stretch>
          </a:blipFill>
        </p:spPr>
        <p:txBody>
          <a:bodyPr wrap="square" lIns="0" tIns="0" rIns="0" bIns="0" rtlCol="0"/>
          <a:lstStyle/>
          <a:p>
            <a:endParaRPr>
              <a:solidFill>
                <a:schemeClr val="bg1"/>
              </a:solidFill>
            </a:endParaRPr>
          </a:p>
        </p:txBody>
      </p:sp>
      <p:sp>
        <p:nvSpPr>
          <p:cNvPr id="23" name="object 23"/>
          <p:cNvSpPr/>
          <p:nvPr/>
        </p:nvSpPr>
        <p:spPr>
          <a:xfrm>
            <a:off x="3611665" y="2120211"/>
            <a:ext cx="155575" cy="138430"/>
          </a:xfrm>
          <a:custGeom>
            <a:avLst/>
            <a:gdLst/>
            <a:ahLst/>
            <a:cxnLst/>
            <a:rect l="l" t="t" r="r" b="b"/>
            <a:pathLst>
              <a:path w="155575" h="138430">
                <a:moveTo>
                  <a:pt x="37158" y="95440"/>
                </a:moveTo>
                <a:lnTo>
                  <a:pt x="16659" y="95440"/>
                </a:lnTo>
                <a:lnTo>
                  <a:pt x="43863" y="137248"/>
                </a:lnTo>
                <a:lnTo>
                  <a:pt x="44180" y="137515"/>
                </a:lnTo>
                <a:lnTo>
                  <a:pt x="44980" y="137820"/>
                </a:lnTo>
                <a:lnTo>
                  <a:pt x="45514" y="137807"/>
                </a:lnTo>
                <a:lnTo>
                  <a:pt x="58277" y="129171"/>
                </a:lnTo>
                <a:lnTo>
                  <a:pt x="58264" y="127889"/>
                </a:lnTo>
                <a:lnTo>
                  <a:pt x="37158" y="95440"/>
                </a:lnTo>
                <a:close/>
              </a:path>
              <a:path w="155575" h="138430">
                <a:moveTo>
                  <a:pt x="73898" y="43802"/>
                </a:moveTo>
                <a:lnTo>
                  <a:pt x="50299" y="70662"/>
                </a:lnTo>
                <a:lnTo>
                  <a:pt x="50797" y="74091"/>
                </a:lnTo>
                <a:lnTo>
                  <a:pt x="73073" y="106781"/>
                </a:lnTo>
                <a:lnTo>
                  <a:pt x="83334" y="110299"/>
                </a:lnTo>
                <a:lnTo>
                  <a:pt x="90700" y="109816"/>
                </a:lnTo>
                <a:lnTo>
                  <a:pt x="108556" y="93192"/>
                </a:lnTo>
                <a:lnTo>
                  <a:pt x="90116" y="93192"/>
                </a:lnTo>
                <a:lnTo>
                  <a:pt x="86268" y="92976"/>
                </a:lnTo>
                <a:lnTo>
                  <a:pt x="67735" y="66128"/>
                </a:lnTo>
                <a:lnTo>
                  <a:pt x="68005" y="64223"/>
                </a:lnTo>
                <a:lnTo>
                  <a:pt x="69504" y="60579"/>
                </a:lnTo>
                <a:lnTo>
                  <a:pt x="70812" y="59067"/>
                </a:lnTo>
                <a:lnTo>
                  <a:pt x="74749" y="56502"/>
                </a:lnTo>
                <a:lnTo>
                  <a:pt x="77187" y="55892"/>
                </a:lnTo>
                <a:lnTo>
                  <a:pt x="108742" y="55892"/>
                </a:lnTo>
                <a:lnTo>
                  <a:pt x="101514" y="44780"/>
                </a:lnTo>
                <a:lnTo>
                  <a:pt x="81099" y="44780"/>
                </a:lnTo>
                <a:lnTo>
                  <a:pt x="77327" y="44018"/>
                </a:lnTo>
                <a:lnTo>
                  <a:pt x="73898" y="43802"/>
                </a:lnTo>
                <a:close/>
              </a:path>
              <a:path w="155575" h="138430">
                <a:moveTo>
                  <a:pt x="19695" y="42951"/>
                </a:moveTo>
                <a:lnTo>
                  <a:pt x="0" y="63995"/>
                </a:lnTo>
                <a:lnTo>
                  <a:pt x="253" y="66128"/>
                </a:lnTo>
                <a:lnTo>
                  <a:pt x="331" y="66624"/>
                </a:lnTo>
                <a:lnTo>
                  <a:pt x="2334" y="72669"/>
                </a:lnTo>
                <a:lnTo>
                  <a:pt x="3972" y="75946"/>
                </a:lnTo>
                <a:lnTo>
                  <a:pt x="9039" y="83731"/>
                </a:lnTo>
                <a:lnTo>
                  <a:pt x="2283" y="88125"/>
                </a:lnTo>
                <a:lnTo>
                  <a:pt x="1999" y="88480"/>
                </a:lnTo>
                <a:lnTo>
                  <a:pt x="1865" y="88785"/>
                </a:lnTo>
                <a:lnTo>
                  <a:pt x="1779" y="90233"/>
                </a:lnTo>
                <a:lnTo>
                  <a:pt x="1889" y="90766"/>
                </a:lnTo>
                <a:lnTo>
                  <a:pt x="9496" y="100088"/>
                </a:lnTo>
                <a:lnTo>
                  <a:pt x="16659" y="95440"/>
                </a:lnTo>
                <a:lnTo>
                  <a:pt x="37158" y="95440"/>
                </a:lnTo>
                <a:lnTo>
                  <a:pt x="31061" y="86067"/>
                </a:lnTo>
                <a:lnTo>
                  <a:pt x="41145" y="79514"/>
                </a:lnTo>
                <a:lnTo>
                  <a:pt x="41399" y="78701"/>
                </a:lnTo>
                <a:lnTo>
                  <a:pt x="40992" y="76403"/>
                </a:lnTo>
                <a:lnTo>
                  <a:pt x="40205" y="74777"/>
                </a:lnTo>
                <a:lnTo>
                  <a:pt x="39933" y="74358"/>
                </a:lnTo>
                <a:lnTo>
                  <a:pt x="23441" y="74358"/>
                </a:lnTo>
                <a:lnTo>
                  <a:pt x="19286" y="67957"/>
                </a:lnTo>
                <a:lnTo>
                  <a:pt x="18521" y="66535"/>
                </a:lnTo>
                <a:lnTo>
                  <a:pt x="17510" y="63995"/>
                </a:lnTo>
                <a:lnTo>
                  <a:pt x="17282" y="62839"/>
                </a:lnTo>
                <a:lnTo>
                  <a:pt x="17358" y="60782"/>
                </a:lnTo>
                <a:lnTo>
                  <a:pt x="26819" y="54432"/>
                </a:lnTo>
                <a:lnTo>
                  <a:pt x="27162" y="54305"/>
                </a:lnTo>
                <a:lnTo>
                  <a:pt x="27657" y="53975"/>
                </a:lnTo>
                <a:lnTo>
                  <a:pt x="27823" y="53771"/>
                </a:lnTo>
                <a:lnTo>
                  <a:pt x="28038" y="52895"/>
                </a:lnTo>
                <a:lnTo>
                  <a:pt x="27873" y="51968"/>
                </a:lnTo>
                <a:lnTo>
                  <a:pt x="21244" y="43027"/>
                </a:lnTo>
                <a:lnTo>
                  <a:pt x="19695" y="42951"/>
                </a:lnTo>
                <a:close/>
              </a:path>
              <a:path w="155575" h="138430">
                <a:moveTo>
                  <a:pt x="108742" y="55892"/>
                </a:moveTo>
                <a:lnTo>
                  <a:pt x="77187" y="55892"/>
                </a:lnTo>
                <a:lnTo>
                  <a:pt x="82763" y="56184"/>
                </a:lnTo>
                <a:lnTo>
                  <a:pt x="86039" y="56896"/>
                </a:lnTo>
                <a:lnTo>
                  <a:pt x="89799" y="58153"/>
                </a:lnTo>
                <a:lnTo>
                  <a:pt x="100616" y="74777"/>
                </a:lnTo>
                <a:lnTo>
                  <a:pt x="100723" y="76403"/>
                </a:lnTo>
                <a:lnTo>
                  <a:pt x="100619" y="77457"/>
                </a:lnTo>
                <a:lnTo>
                  <a:pt x="90116" y="93192"/>
                </a:lnTo>
                <a:lnTo>
                  <a:pt x="108556" y="93192"/>
                </a:lnTo>
                <a:lnTo>
                  <a:pt x="109657" y="89890"/>
                </a:lnTo>
                <a:lnTo>
                  <a:pt x="110474" y="85293"/>
                </a:lnTo>
                <a:lnTo>
                  <a:pt x="126504" y="85293"/>
                </a:lnTo>
                <a:lnTo>
                  <a:pt x="126616" y="85128"/>
                </a:lnTo>
                <a:lnTo>
                  <a:pt x="126794" y="84670"/>
                </a:lnTo>
                <a:lnTo>
                  <a:pt x="126667" y="83439"/>
                </a:lnTo>
                <a:lnTo>
                  <a:pt x="108742" y="55892"/>
                </a:lnTo>
                <a:close/>
              </a:path>
              <a:path w="155575" h="138430">
                <a:moveTo>
                  <a:pt x="126504" y="85293"/>
                </a:moveTo>
                <a:lnTo>
                  <a:pt x="110474" y="85293"/>
                </a:lnTo>
                <a:lnTo>
                  <a:pt x="114437" y="91389"/>
                </a:lnTo>
                <a:lnTo>
                  <a:pt x="114779" y="91681"/>
                </a:lnTo>
                <a:lnTo>
                  <a:pt x="115567" y="91973"/>
                </a:lnTo>
                <a:lnTo>
                  <a:pt x="116138" y="91973"/>
                </a:lnTo>
                <a:lnTo>
                  <a:pt x="126504" y="85293"/>
                </a:lnTo>
                <a:close/>
              </a:path>
              <a:path w="155575" h="138430">
                <a:moveTo>
                  <a:pt x="117688" y="13652"/>
                </a:moveTo>
                <a:lnTo>
                  <a:pt x="106893" y="22313"/>
                </a:lnTo>
                <a:lnTo>
                  <a:pt x="140687" y="74256"/>
                </a:lnTo>
                <a:lnTo>
                  <a:pt x="141018" y="74523"/>
                </a:lnTo>
                <a:lnTo>
                  <a:pt x="141856" y="74790"/>
                </a:lnTo>
                <a:lnTo>
                  <a:pt x="142402" y="74777"/>
                </a:lnTo>
                <a:lnTo>
                  <a:pt x="155153" y="64858"/>
                </a:lnTo>
                <a:lnTo>
                  <a:pt x="134147" y="32562"/>
                </a:lnTo>
                <a:lnTo>
                  <a:pt x="134198" y="28117"/>
                </a:lnTo>
                <a:lnTo>
                  <a:pt x="134579" y="24599"/>
                </a:lnTo>
                <a:lnTo>
                  <a:pt x="134884" y="23101"/>
                </a:lnTo>
                <a:lnTo>
                  <a:pt x="135567" y="21031"/>
                </a:lnTo>
                <a:lnTo>
                  <a:pt x="123619" y="21031"/>
                </a:lnTo>
                <a:lnTo>
                  <a:pt x="119224" y="14287"/>
                </a:lnTo>
                <a:lnTo>
                  <a:pt x="118907" y="14008"/>
                </a:lnTo>
                <a:lnTo>
                  <a:pt x="118158" y="13677"/>
                </a:lnTo>
                <a:lnTo>
                  <a:pt x="117688" y="13652"/>
                </a:lnTo>
                <a:close/>
              </a:path>
              <a:path w="155575" h="138430">
                <a:moveTo>
                  <a:pt x="34338" y="67957"/>
                </a:moveTo>
                <a:lnTo>
                  <a:pt x="33144" y="68059"/>
                </a:lnTo>
                <a:lnTo>
                  <a:pt x="23441" y="74358"/>
                </a:lnTo>
                <a:lnTo>
                  <a:pt x="39933" y="74358"/>
                </a:lnTo>
                <a:lnTo>
                  <a:pt x="34338" y="67957"/>
                </a:lnTo>
                <a:close/>
              </a:path>
              <a:path w="155575" h="138430">
                <a:moveTo>
                  <a:pt x="75968" y="6756"/>
                </a:moveTo>
                <a:lnTo>
                  <a:pt x="75409" y="6756"/>
                </a:lnTo>
                <a:lnTo>
                  <a:pt x="74076" y="7023"/>
                </a:lnTo>
                <a:lnTo>
                  <a:pt x="62811" y="16675"/>
                </a:lnTo>
                <a:lnTo>
                  <a:pt x="81099" y="44780"/>
                </a:lnTo>
                <a:lnTo>
                  <a:pt x="101514" y="44780"/>
                </a:lnTo>
                <a:lnTo>
                  <a:pt x="77162" y="7340"/>
                </a:lnTo>
                <a:lnTo>
                  <a:pt x="76819" y="7073"/>
                </a:lnTo>
                <a:lnTo>
                  <a:pt x="75968" y="6756"/>
                </a:lnTo>
                <a:close/>
              </a:path>
              <a:path w="155575" h="138430">
                <a:moveTo>
                  <a:pt x="137055" y="0"/>
                </a:moveTo>
                <a:lnTo>
                  <a:pt x="123619" y="21031"/>
                </a:lnTo>
                <a:lnTo>
                  <a:pt x="135567" y="21031"/>
                </a:lnTo>
                <a:lnTo>
                  <a:pt x="135709" y="20599"/>
                </a:lnTo>
                <a:lnTo>
                  <a:pt x="136217" y="19545"/>
                </a:lnTo>
                <a:lnTo>
                  <a:pt x="144828" y="14490"/>
                </a:lnTo>
                <a:lnTo>
                  <a:pt x="145209" y="14338"/>
                </a:lnTo>
                <a:lnTo>
                  <a:pt x="145894" y="13893"/>
                </a:lnTo>
                <a:lnTo>
                  <a:pt x="146148" y="13589"/>
                </a:lnTo>
                <a:lnTo>
                  <a:pt x="146377" y="12407"/>
                </a:lnTo>
                <a:lnTo>
                  <a:pt x="146034" y="11214"/>
                </a:lnTo>
                <a:lnTo>
                  <a:pt x="138465" y="190"/>
                </a:lnTo>
                <a:lnTo>
                  <a:pt x="137055" y="0"/>
                </a:lnTo>
                <a:close/>
              </a:path>
            </a:pathLst>
          </a:custGeom>
          <a:solidFill>
            <a:srgbClr val="FF0000"/>
          </a:solidFill>
        </p:spPr>
        <p:txBody>
          <a:bodyPr wrap="square" lIns="0" tIns="0" rIns="0" bIns="0" rtlCol="0"/>
          <a:lstStyle/>
          <a:p>
            <a:endParaRPr>
              <a:solidFill>
                <a:schemeClr val="bg1"/>
              </a:solidFill>
            </a:endParaRPr>
          </a:p>
        </p:txBody>
      </p:sp>
      <p:sp>
        <p:nvSpPr>
          <p:cNvPr id="24" name="object 24"/>
          <p:cNvSpPr/>
          <p:nvPr/>
        </p:nvSpPr>
        <p:spPr>
          <a:xfrm>
            <a:off x="6638925" y="3171149"/>
            <a:ext cx="1395730" cy="803275"/>
          </a:xfrm>
          <a:custGeom>
            <a:avLst/>
            <a:gdLst/>
            <a:ahLst/>
            <a:cxnLst/>
            <a:rect l="l" t="t" r="r" b="b"/>
            <a:pathLst>
              <a:path w="1395729" h="803275">
                <a:moveTo>
                  <a:pt x="0" y="802843"/>
                </a:moveTo>
                <a:lnTo>
                  <a:pt x="1395412" y="0"/>
                </a:lnTo>
              </a:path>
            </a:pathLst>
          </a:custGeom>
          <a:ln w="19050">
            <a:solidFill>
              <a:srgbClr val="FFFF00"/>
            </a:solidFill>
          </a:ln>
        </p:spPr>
        <p:txBody>
          <a:bodyPr wrap="square" lIns="0" tIns="0" rIns="0" bIns="0" rtlCol="0"/>
          <a:lstStyle/>
          <a:p>
            <a:endParaRPr>
              <a:solidFill>
                <a:schemeClr val="bg1"/>
              </a:solidFill>
            </a:endParaRPr>
          </a:p>
        </p:txBody>
      </p:sp>
      <p:sp>
        <p:nvSpPr>
          <p:cNvPr id="25" name="object 25"/>
          <p:cNvSpPr/>
          <p:nvPr/>
        </p:nvSpPr>
        <p:spPr>
          <a:xfrm>
            <a:off x="7554297" y="3478991"/>
            <a:ext cx="64135" cy="114300"/>
          </a:xfrm>
          <a:custGeom>
            <a:avLst/>
            <a:gdLst/>
            <a:ahLst/>
            <a:cxnLst/>
            <a:rect l="l" t="t" r="r" b="b"/>
            <a:pathLst>
              <a:path w="64134" h="114300">
                <a:moveTo>
                  <a:pt x="13150" y="0"/>
                </a:moveTo>
                <a:lnTo>
                  <a:pt x="0" y="14951"/>
                </a:lnTo>
                <a:lnTo>
                  <a:pt x="56" y="17094"/>
                </a:lnTo>
                <a:lnTo>
                  <a:pt x="7956" y="56819"/>
                </a:lnTo>
                <a:lnTo>
                  <a:pt x="31222" y="95783"/>
                </a:lnTo>
                <a:lnTo>
                  <a:pt x="50384" y="113449"/>
                </a:lnTo>
                <a:lnTo>
                  <a:pt x="50539" y="113588"/>
                </a:lnTo>
                <a:lnTo>
                  <a:pt x="50882" y="113753"/>
                </a:lnTo>
                <a:lnTo>
                  <a:pt x="52241" y="113893"/>
                </a:lnTo>
                <a:lnTo>
                  <a:pt x="53485" y="113664"/>
                </a:lnTo>
                <a:lnTo>
                  <a:pt x="63950" y="107035"/>
                </a:lnTo>
                <a:lnTo>
                  <a:pt x="63506" y="106083"/>
                </a:lnTo>
                <a:lnTo>
                  <a:pt x="63112" y="105575"/>
                </a:lnTo>
                <a:lnTo>
                  <a:pt x="55570" y="98193"/>
                </a:lnTo>
                <a:lnTo>
                  <a:pt x="47684" y="89150"/>
                </a:lnTo>
                <a:lnTo>
                  <a:pt x="25209" y="52372"/>
                </a:lnTo>
                <a:lnTo>
                  <a:pt x="15335" y="14951"/>
                </a:lnTo>
                <a:lnTo>
                  <a:pt x="14306" y="1625"/>
                </a:lnTo>
                <a:lnTo>
                  <a:pt x="14153" y="1092"/>
                </a:lnTo>
                <a:lnTo>
                  <a:pt x="13595" y="241"/>
                </a:lnTo>
                <a:lnTo>
                  <a:pt x="13150" y="0"/>
                </a:lnTo>
                <a:close/>
              </a:path>
            </a:pathLst>
          </a:custGeom>
          <a:solidFill>
            <a:srgbClr val="FFFFFF"/>
          </a:solidFill>
        </p:spPr>
        <p:txBody>
          <a:bodyPr wrap="square" lIns="0" tIns="0" rIns="0" bIns="0" rtlCol="0"/>
          <a:lstStyle/>
          <a:p>
            <a:endParaRPr>
              <a:solidFill>
                <a:schemeClr val="bg1"/>
              </a:solidFill>
            </a:endParaRPr>
          </a:p>
        </p:txBody>
      </p:sp>
      <p:sp>
        <p:nvSpPr>
          <p:cNvPr id="26" name="object 26"/>
          <p:cNvSpPr/>
          <p:nvPr/>
        </p:nvSpPr>
        <p:spPr>
          <a:xfrm>
            <a:off x="7593527" y="3435934"/>
            <a:ext cx="116205" cy="121920"/>
          </a:xfrm>
          <a:custGeom>
            <a:avLst/>
            <a:gdLst/>
            <a:ahLst/>
            <a:cxnLst/>
            <a:rect l="l" t="t" r="r" b="b"/>
            <a:pathLst>
              <a:path w="116204" h="121920">
                <a:moveTo>
                  <a:pt x="37896" y="49568"/>
                </a:moveTo>
                <a:lnTo>
                  <a:pt x="18084" y="49568"/>
                </a:lnTo>
                <a:lnTo>
                  <a:pt x="42595" y="101739"/>
                </a:lnTo>
                <a:lnTo>
                  <a:pt x="27292" y="108927"/>
                </a:lnTo>
                <a:lnTo>
                  <a:pt x="27012" y="109194"/>
                </a:lnTo>
                <a:lnTo>
                  <a:pt x="26663" y="109893"/>
                </a:lnTo>
                <a:lnTo>
                  <a:pt x="26597" y="111772"/>
                </a:lnTo>
                <a:lnTo>
                  <a:pt x="26708" y="112344"/>
                </a:lnTo>
                <a:lnTo>
                  <a:pt x="33235" y="121488"/>
                </a:lnTo>
                <a:lnTo>
                  <a:pt x="78181" y="100380"/>
                </a:lnTo>
                <a:lnTo>
                  <a:pt x="78473" y="100114"/>
                </a:lnTo>
                <a:lnTo>
                  <a:pt x="78854" y="99441"/>
                </a:lnTo>
                <a:lnTo>
                  <a:pt x="78828" y="97091"/>
                </a:lnTo>
                <a:lnTo>
                  <a:pt x="78320" y="95364"/>
                </a:lnTo>
                <a:lnTo>
                  <a:pt x="77927" y="94348"/>
                </a:lnTo>
                <a:lnTo>
                  <a:pt x="77819" y="94119"/>
                </a:lnTo>
                <a:lnTo>
                  <a:pt x="58826" y="94119"/>
                </a:lnTo>
                <a:lnTo>
                  <a:pt x="37896" y="49568"/>
                </a:lnTo>
                <a:close/>
              </a:path>
              <a:path w="116204" h="121920">
                <a:moveTo>
                  <a:pt x="64007" y="0"/>
                </a:moveTo>
                <a:lnTo>
                  <a:pt x="52057" y="6807"/>
                </a:lnTo>
                <a:lnTo>
                  <a:pt x="52362" y="7772"/>
                </a:lnTo>
                <a:lnTo>
                  <a:pt x="52666" y="8229"/>
                </a:lnTo>
                <a:lnTo>
                  <a:pt x="60169" y="15374"/>
                </a:lnTo>
                <a:lnTo>
                  <a:pt x="68095" y="24369"/>
                </a:lnTo>
                <a:lnTo>
                  <a:pt x="90576" y="61246"/>
                </a:lnTo>
                <a:lnTo>
                  <a:pt x="100421" y="98687"/>
                </a:lnTo>
                <a:lnTo>
                  <a:pt x="101438" y="111264"/>
                </a:lnTo>
                <a:lnTo>
                  <a:pt x="101551" y="112344"/>
                </a:lnTo>
                <a:lnTo>
                  <a:pt x="101650" y="112788"/>
                </a:lnTo>
                <a:lnTo>
                  <a:pt x="102107" y="113741"/>
                </a:lnTo>
                <a:lnTo>
                  <a:pt x="102514" y="114033"/>
                </a:lnTo>
                <a:lnTo>
                  <a:pt x="104546" y="114185"/>
                </a:lnTo>
                <a:lnTo>
                  <a:pt x="106565" y="113652"/>
                </a:lnTo>
                <a:lnTo>
                  <a:pt x="115976" y="101892"/>
                </a:lnTo>
                <a:lnTo>
                  <a:pt x="115874" y="96659"/>
                </a:lnTo>
                <a:lnTo>
                  <a:pt x="107886" y="57035"/>
                </a:lnTo>
                <a:lnTo>
                  <a:pt x="84133" y="17869"/>
                </a:lnTo>
                <a:lnTo>
                  <a:pt x="65328" y="190"/>
                </a:lnTo>
                <a:lnTo>
                  <a:pt x="64007" y="0"/>
                </a:lnTo>
                <a:close/>
              </a:path>
              <a:path w="116204" h="121920">
                <a:moveTo>
                  <a:pt x="72275" y="87795"/>
                </a:moveTo>
                <a:lnTo>
                  <a:pt x="58826" y="94119"/>
                </a:lnTo>
                <a:lnTo>
                  <a:pt x="77819" y="94119"/>
                </a:lnTo>
                <a:lnTo>
                  <a:pt x="72275" y="87795"/>
                </a:lnTo>
                <a:close/>
              </a:path>
              <a:path w="116204" h="121920">
                <a:moveTo>
                  <a:pt x="26327" y="26847"/>
                </a:moveTo>
                <a:lnTo>
                  <a:pt x="12877" y="33489"/>
                </a:lnTo>
                <a:lnTo>
                  <a:pt x="546" y="53289"/>
                </a:lnTo>
                <a:lnTo>
                  <a:pt x="304" y="53784"/>
                </a:lnTo>
                <a:lnTo>
                  <a:pt x="0" y="54635"/>
                </a:lnTo>
                <a:lnTo>
                  <a:pt x="38" y="56184"/>
                </a:lnTo>
                <a:lnTo>
                  <a:pt x="5524" y="65163"/>
                </a:lnTo>
                <a:lnTo>
                  <a:pt x="6057" y="65062"/>
                </a:lnTo>
                <a:lnTo>
                  <a:pt x="7162" y="64287"/>
                </a:lnTo>
                <a:lnTo>
                  <a:pt x="7810" y="63652"/>
                </a:lnTo>
                <a:lnTo>
                  <a:pt x="8602" y="62674"/>
                </a:lnTo>
                <a:lnTo>
                  <a:pt x="18084" y="49568"/>
                </a:lnTo>
                <a:lnTo>
                  <a:pt x="37896" y="49568"/>
                </a:lnTo>
                <a:lnTo>
                  <a:pt x="27533" y="27508"/>
                </a:lnTo>
                <a:lnTo>
                  <a:pt x="27304" y="27228"/>
                </a:lnTo>
                <a:lnTo>
                  <a:pt x="26746" y="26898"/>
                </a:lnTo>
                <a:lnTo>
                  <a:pt x="26327" y="26847"/>
                </a:lnTo>
                <a:close/>
              </a:path>
            </a:pathLst>
          </a:custGeom>
          <a:solidFill>
            <a:srgbClr val="FFFFFF"/>
          </a:solidFill>
        </p:spPr>
        <p:txBody>
          <a:bodyPr wrap="square" lIns="0" tIns="0" rIns="0" bIns="0" rtlCol="0"/>
          <a:lstStyle/>
          <a:p>
            <a:endParaRPr>
              <a:solidFill>
                <a:schemeClr val="bg1"/>
              </a:solidFill>
            </a:endParaRPr>
          </a:p>
        </p:txBody>
      </p:sp>
      <p:sp>
        <p:nvSpPr>
          <p:cNvPr id="27" name="object 27"/>
          <p:cNvSpPr txBox="1"/>
          <p:nvPr/>
        </p:nvSpPr>
        <p:spPr>
          <a:xfrm>
            <a:off x="6639559" y="3658168"/>
            <a:ext cx="338554" cy="598805"/>
          </a:xfrm>
          <a:prstGeom prst="rect">
            <a:avLst/>
          </a:prstGeom>
        </p:spPr>
        <p:txBody>
          <a:bodyPr vert="vert270" wrap="square" lIns="0" tIns="0" rIns="0" bIns="0" rtlCol="0">
            <a:spAutoFit/>
          </a:bodyPr>
          <a:lstStyle/>
          <a:p>
            <a:pPr marL="27940" marR="5080" indent="-15875">
              <a:lnSpc>
                <a:spcPct val="100000"/>
              </a:lnSpc>
            </a:pPr>
            <a:r>
              <a:rPr sz="1100" b="1" spc="-5" dirty="0">
                <a:solidFill>
                  <a:schemeClr val="bg1"/>
                </a:solidFill>
                <a:latin typeface="Calibri"/>
                <a:cs typeface="Calibri"/>
              </a:rPr>
              <a:t>Fea</a:t>
            </a:r>
            <a:r>
              <a:rPr sz="1100" b="1" dirty="0">
                <a:solidFill>
                  <a:schemeClr val="bg1"/>
                </a:solidFill>
                <a:latin typeface="Calibri"/>
                <a:cs typeface="Calibri"/>
              </a:rPr>
              <a:t>t</a:t>
            </a:r>
            <a:r>
              <a:rPr sz="1100" b="1" spc="-5" dirty="0">
                <a:solidFill>
                  <a:schemeClr val="bg1"/>
                </a:solidFill>
                <a:latin typeface="Calibri"/>
                <a:cs typeface="Calibri"/>
              </a:rPr>
              <a:t>u</a:t>
            </a:r>
            <a:r>
              <a:rPr sz="1100" b="1" dirty="0">
                <a:solidFill>
                  <a:schemeClr val="bg1"/>
                </a:solidFill>
                <a:latin typeface="Calibri"/>
                <a:cs typeface="Calibri"/>
              </a:rPr>
              <a:t>r</a:t>
            </a:r>
            <a:r>
              <a:rPr sz="1100" b="1" spc="-5" dirty="0">
                <a:solidFill>
                  <a:schemeClr val="bg1"/>
                </a:solidFill>
                <a:latin typeface="Calibri"/>
                <a:cs typeface="Calibri"/>
              </a:rPr>
              <a:t>e</a:t>
            </a:r>
            <a:r>
              <a:rPr sz="1100" b="1" spc="5" dirty="0">
                <a:solidFill>
                  <a:schemeClr val="bg1"/>
                </a:solidFill>
                <a:latin typeface="Calibri"/>
                <a:cs typeface="Calibri"/>
              </a:rPr>
              <a:t>I</a:t>
            </a:r>
            <a:r>
              <a:rPr sz="1100" b="1" dirty="0">
                <a:solidFill>
                  <a:schemeClr val="bg1"/>
                </a:solidFill>
                <a:latin typeface="Calibri"/>
                <a:cs typeface="Calibri"/>
              </a:rPr>
              <a:t>D 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28" name="object 28"/>
          <p:cNvSpPr/>
          <p:nvPr/>
        </p:nvSpPr>
        <p:spPr>
          <a:xfrm>
            <a:off x="6629400" y="1652587"/>
            <a:ext cx="1405255" cy="833119"/>
          </a:xfrm>
          <a:custGeom>
            <a:avLst/>
            <a:gdLst/>
            <a:ahLst/>
            <a:cxnLst/>
            <a:rect l="l" t="t" r="r" b="b"/>
            <a:pathLst>
              <a:path w="1405254" h="833119">
                <a:moveTo>
                  <a:pt x="0" y="0"/>
                </a:moveTo>
                <a:lnTo>
                  <a:pt x="1404937" y="832764"/>
                </a:lnTo>
              </a:path>
            </a:pathLst>
          </a:custGeom>
          <a:ln w="19049">
            <a:solidFill>
              <a:srgbClr val="FFFF00"/>
            </a:solidFill>
          </a:ln>
        </p:spPr>
        <p:txBody>
          <a:bodyPr wrap="square" lIns="0" tIns="0" rIns="0" bIns="0" rtlCol="0"/>
          <a:lstStyle/>
          <a:p>
            <a:endParaRPr>
              <a:solidFill>
                <a:schemeClr val="bg1"/>
              </a:solidFill>
            </a:endParaRPr>
          </a:p>
        </p:txBody>
      </p:sp>
      <p:sp>
        <p:nvSpPr>
          <p:cNvPr id="29" name="object 29"/>
          <p:cNvSpPr txBox="1"/>
          <p:nvPr/>
        </p:nvSpPr>
        <p:spPr>
          <a:xfrm>
            <a:off x="7702692" y="2151785"/>
            <a:ext cx="598805" cy="338554"/>
          </a:xfrm>
          <a:prstGeom prst="rect">
            <a:avLst/>
          </a:prstGeom>
        </p:spPr>
        <p:txBody>
          <a:bodyPr vert="horz" wrap="square" lIns="0" tIns="0" rIns="0" bIns="0" rtlCol="0">
            <a:spAutoFit/>
          </a:bodyPr>
          <a:lstStyle/>
          <a:p>
            <a:pPr marL="27940" marR="5080" indent="-15875">
              <a:lnSpc>
                <a:spcPct val="100000"/>
              </a:lnSpc>
            </a:pPr>
            <a:r>
              <a:rPr sz="1100" b="1" spc="-5" dirty="0">
                <a:solidFill>
                  <a:schemeClr val="bg1"/>
                </a:solidFill>
                <a:latin typeface="Calibri"/>
                <a:cs typeface="Calibri"/>
              </a:rPr>
              <a:t>Fea</a:t>
            </a:r>
            <a:r>
              <a:rPr sz="1100" b="1" dirty="0">
                <a:solidFill>
                  <a:schemeClr val="bg1"/>
                </a:solidFill>
                <a:latin typeface="Calibri"/>
                <a:cs typeface="Calibri"/>
              </a:rPr>
              <a:t>t</a:t>
            </a:r>
            <a:r>
              <a:rPr sz="1100" b="1" spc="-5" dirty="0">
                <a:solidFill>
                  <a:schemeClr val="bg1"/>
                </a:solidFill>
                <a:latin typeface="Calibri"/>
                <a:cs typeface="Calibri"/>
              </a:rPr>
              <a:t>u</a:t>
            </a:r>
            <a:r>
              <a:rPr sz="1100" b="1" dirty="0">
                <a:solidFill>
                  <a:schemeClr val="bg1"/>
                </a:solidFill>
                <a:latin typeface="Calibri"/>
                <a:cs typeface="Calibri"/>
              </a:rPr>
              <a:t>r</a:t>
            </a:r>
            <a:r>
              <a:rPr sz="1100" b="1" spc="-5" dirty="0">
                <a:solidFill>
                  <a:schemeClr val="bg1"/>
                </a:solidFill>
                <a:latin typeface="Calibri"/>
                <a:cs typeface="Calibri"/>
              </a:rPr>
              <a:t>e</a:t>
            </a:r>
            <a:r>
              <a:rPr sz="1100" b="1" spc="5" dirty="0">
                <a:solidFill>
                  <a:schemeClr val="bg1"/>
                </a:solidFill>
                <a:latin typeface="Calibri"/>
                <a:cs typeface="Calibri"/>
              </a:rPr>
              <a:t>I</a:t>
            </a:r>
            <a:r>
              <a:rPr sz="1100" b="1" dirty="0">
                <a:solidFill>
                  <a:schemeClr val="bg1"/>
                </a:solidFill>
                <a:latin typeface="Calibri"/>
                <a:cs typeface="Calibri"/>
              </a:rPr>
              <a:t>D 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30" name="object 30"/>
          <p:cNvSpPr/>
          <p:nvPr/>
        </p:nvSpPr>
        <p:spPr>
          <a:xfrm>
            <a:off x="6980569" y="1728529"/>
            <a:ext cx="77470" cy="107950"/>
          </a:xfrm>
          <a:custGeom>
            <a:avLst/>
            <a:gdLst/>
            <a:ahLst/>
            <a:cxnLst/>
            <a:rect l="l" t="t" r="r" b="b"/>
            <a:pathLst>
              <a:path w="77470" h="107950">
                <a:moveTo>
                  <a:pt x="66027" y="0"/>
                </a:moveTo>
                <a:lnTo>
                  <a:pt x="64668" y="0"/>
                </a:lnTo>
                <a:lnTo>
                  <a:pt x="64465" y="139"/>
                </a:lnTo>
                <a:lnTo>
                  <a:pt x="59817" y="2844"/>
                </a:lnTo>
                <a:lnTo>
                  <a:pt x="25806" y="33337"/>
                </a:lnTo>
                <a:lnTo>
                  <a:pt x="4927" y="73634"/>
                </a:lnTo>
                <a:lnTo>
                  <a:pt x="0" y="99809"/>
                </a:lnTo>
                <a:lnTo>
                  <a:pt x="292" y="100609"/>
                </a:lnTo>
                <a:lnTo>
                  <a:pt x="10896" y="107683"/>
                </a:lnTo>
                <a:lnTo>
                  <a:pt x="12128" y="107619"/>
                </a:lnTo>
                <a:lnTo>
                  <a:pt x="12585" y="107391"/>
                </a:lnTo>
                <a:lnTo>
                  <a:pt x="13157" y="106502"/>
                </a:lnTo>
                <a:lnTo>
                  <a:pt x="13385" y="105905"/>
                </a:lnTo>
                <a:lnTo>
                  <a:pt x="15689" y="95606"/>
                </a:lnTo>
                <a:lnTo>
                  <a:pt x="19230" y="84141"/>
                </a:lnTo>
                <a:lnTo>
                  <a:pt x="38672" y="45677"/>
                </a:lnTo>
                <a:lnTo>
                  <a:pt x="65291" y="17577"/>
                </a:lnTo>
                <a:lnTo>
                  <a:pt x="76085" y="9702"/>
                </a:lnTo>
                <a:lnTo>
                  <a:pt x="76441" y="9283"/>
                </a:lnTo>
                <a:lnTo>
                  <a:pt x="76885" y="8369"/>
                </a:lnTo>
                <a:lnTo>
                  <a:pt x="76847" y="7848"/>
                </a:lnTo>
                <a:lnTo>
                  <a:pt x="76276" y="6718"/>
                </a:lnTo>
                <a:lnTo>
                  <a:pt x="67119" y="330"/>
                </a:lnTo>
                <a:lnTo>
                  <a:pt x="66027" y="0"/>
                </a:lnTo>
                <a:close/>
              </a:path>
            </a:pathLst>
          </a:custGeom>
          <a:solidFill>
            <a:srgbClr val="FFFFFF"/>
          </a:solidFill>
        </p:spPr>
        <p:txBody>
          <a:bodyPr wrap="square" lIns="0" tIns="0" rIns="0" bIns="0" rtlCol="0"/>
          <a:lstStyle/>
          <a:p>
            <a:endParaRPr>
              <a:solidFill>
                <a:schemeClr val="bg1"/>
              </a:solidFill>
            </a:endParaRPr>
          </a:p>
        </p:txBody>
      </p:sp>
      <p:sp>
        <p:nvSpPr>
          <p:cNvPr id="31" name="object 31"/>
          <p:cNvSpPr/>
          <p:nvPr/>
        </p:nvSpPr>
        <p:spPr>
          <a:xfrm>
            <a:off x="7021447" y="1764459"/>
            <a:ext cx="120650" cy="127000"/>
          </a:xfrm>
          <a:custGeom>
            <a:avLst/>
            <a:gdLst/>
            <a:ahLst/>
            <a:cxnLst/>
            <a:rect l="l" t="t" r="r" b="b"/>
            <a:pathLst>
              <a:path w="120650" h="127000">
                <a:moveTo>
                  <a:pt x="108419" y="19113"/>
                </a:moveTo>
                <a:lnTo>
                  <a:pt x="107924" y="19291"/>
                </a:lnTo>
                <a:lnTo>
                  <a:pt x="107264" y="20053"/>
                </a:lnTo>
                <a:lnTo>
                  <a:pt x="107035" y="20561"/>
                </a:lnTo>
                <a:lnTo>
                  <a:pt x="104913" y="30686"/>
                </a:lnTo>
                <a:lnTo>
                  <a:pt x="101437" y="42164"/>
                </a:lnTo>
                <a:lnTo>
                  <a:pt x="81909" y="80698"/>
                </a:lnTo>
                <a:lnTo>
                  <a:pt x="55253" y="108772"/>
                </a:lnTo>
                <a:lnTo>
                  <a:pt x="44373" y="116789"/>
                </a:lnTo>
                <a:lnTo>
                  <a:pt x="43916" y="117233"/>
                </a:lnTo>
                <a:lnTo>
                  <a:pt x="43345" y="118122"/>
                </a:lnTo>
                <a:lnTo>
                  <a:pt x="43319" y="118630"/>
                </a:lnTo>
                <a:lnTo>
                  <a:pt x="43751" y="119786"/>
                </a:lnTo>
                <a:lnTo>
                  <a:pt x="55003" y="126631"/>
                </a:lnTo>
                <a:lnTo>
                  <a:pt x="55778" y="126504"/>
                </a:lnTo>
                <a:lnTo>
                  <a:pt x="56070" y="126314"/>
                </a:lnTo>
                <a:lnTo>
                  <a:pt x="60718" y="123672"/>
                </a:lnTo>
                <a:lnTo>
                  <a:pt x="94602" y="93192"/>
                </a:lnTo>
                <a:lnTo>
                  <a:pt x="115405" y="52375"/>
                </a:lnTo>
                <a:lnTo>
                  <a:pt x="120523" y="27355"/>
                </a:lnTo>
                <a:lnTo>
                  <a:pt x="120484" y="26809"/>
                </a:lnTo>
                <a:lnTo>
                  <a:pt x="109728" y="19202"/>
                </a:lnTo>
                <a:lnTo>
                  <a:pt x="108419" y="19113"/>
                </a:lnTo>
                <a:close/>
              </a:path>
              <a:path w="120650" h="127000">
                <a:moveTo>
                  <a:pt x="6870" y="51955"/>
                </a:moveTo>
                <a:lnTo>
                  <a:pt x="0" y="62636"/>
                </a:lnTo>
                <a:lnTo>
                  <a:pt x="279" y="63360"/>
                </a:lnTo>
                <a:lnTo>
                  <a:pt x="508" y="63652"/>
                </a:lnTo>
                <a:lnTo>
                  <a:pt x="42113" y="90754"/>
                </a:lnTo>
                <a:lnTo>
                  <a:pt x="43268" y="90817"/>
                </a:lnTo>
                <a:lnTo>
                  <a:pt x="43713" y="90665"/>
                </a:lnTo>
                <a:lnTo>
                  <a:pt x="50253" y="80213"/>
                </a:lnTo>
                <a:lnTo>
                  <a:pt x="49949" y="79413"/>
                </a:lnTo>
                <a:lnTo>
                  <a:pt x="49695" y="79108"/>
                </a:lnTo>
                <a:lnTo>
                  <a:pt x="37249" y="70992"/>
                </a:lnTo>
                <a:lnTo>
                  <a:pt x="43628" y="61201"/>
                </a:lnTo>
                <a:lnTo>
                  <a:pt x="22225" y="61201"/>
                </a:lnTo>
                <a:lnTo>
                  <a:pt x="8051" y="51981"/>
                </a:lnTo>
                <a:lnTo>
                  <a:pt x="6870" y="51955"/>
                </a:lnTo>
                <a:close/>
              </a:path>
              <a:path w="120650" h="127000">
                <a:moveTo>
                  <a:pt x="40741" y="0"/>
                </a:moveTo>
                <a:lnTo>
                  <a:pt x="33591" y="9359"/>
                </a:lnTo>
                <a:lnTo>
                  <a:pt x="33820" y="10439"/>
                </a:lnTo>
                <a:lnTo>
                  <a:pt x="53682" y="12903"/>
                </a:lnTo>
                <a:lnTo>
                  <a:pt x="22225" y="61201"/>
                </a:lnTo>
                <a:lnTo>
                  <a:pt x="43628" y="61201"/>
                </a:lnTo>
                <a:lnTo>
                  <a:pt x="77402" y="9359"/>
                </a:lnTo>
                <a:lnTo>
                  <a:pt x="77520" y="8331"/>
                </a:lnTo>
                <a:lnTo>
                  <a:pt x="77330" y="7950"/>
                </a:lnTo>
                <a:lnTo>
                  <a:pt x="65925" y="190"/>
                </a:lnTo>
                <a:lnTo>
                  <a:pt x="40741" y="0"/>
                </a:lnTo>
                <a:close/>
              </a:path>
            </a:pathLst>
          </a:custGeom>
          <a:solidFill>
            <a:srgbClr val="FFFFFF"/>
          </a:solidFill>
        </p:spPr>
        <p:txBody>
          <a:bodyPr wrap="square" lIns="0" tIns="0" rIns="0" bIns="0" rtlCol="0"/>
          <a:lstStyle/>
          <a:p>
            <a:endParaRPr>
              <a:solidFill>
                <a:schemeClr val="bg1"/>
              </a:solidFill>
            </a:endParaRPr>
          </a:p>
        </p:txBody>
      </p:sp>
      <p:sp>
        <p:nvSpPr>
          <p:cNvPr id="32" name="object 32"/>
          <p:cNvSpPr/>
          <p:nvPr/>
        </p:nvSpPr>
        <p:spPr>
          <a:xfrm>
            <a:off x="4630313" y="1652586"/>
            <a:ext cx="1161415" cy="788670"/>
          </a:xfrm>
          <a:custGeom>
            <a:avLst/>
            <a:gdLst/>
            <a:ahLst/>
            <a:cxnLst/>
            <a:rect l="l" t="t" r="r" b="b"/>
            <a:pathLst>
              <a:path w="1161414" h="788669">
                <a:moveTo>
                  <a:pt x="0" y="788657"/>
                </a:moveTo>
                <a:lnTo>
                  <a:pt x="1160881" y="0"/>
                </a:lnTo>
              </a:path>
            </a:pathLst>
          </a:custGeom>
          <a:ln w="19050">
            <a:solidFill>
              <a:srgbClr val="FFFF00"/>
            </a:solidFill>
          </a:ln>
        </p:spPr>
        <p:txBody>
          <a:bodyPr wrap="square" lIns="0" tIns="0" rIns="0" bIns="0" rtlCol="0"/>
          <a:lstStyle/>
          <a:p>
            <a:endParaRPr>
              <a:solidFill>
                <a:schemeClr val="bg1"/>
              </a:solidFill>
            </a:endParaRPr>
          </a:p>
        </p:txBody>
      </p:sp>
      <p:sp>
        <p:nvSpPr>
          <p:cNvPr id="33" name="object 33"/>
          <p:cNvSpPr/>
          <p:nvPr/>
        </p:nvSpPr>
        <p:spPr>
          <a:xfrm>
            <a:off x="4630313" y="3250868"/>
            <a:ext cx="1237615" cy="723265"/>
          </a:xfrm>
          <a:custGeom>
            <a:avLst/>
            <a:gdLst/>
            <a:ahLst/>
            <a:cxnLst/>
            <a:rect l="l" t="t" r="r" b="b"/>
            <a:pathLst>
              <a:path w="1237614" h="723264">
                <a:moveTo>
                  <a:pt x="0" y="0"/>
                </a:moveTo>
                <a:lnTo>
                  <a:pt x="1237081" y="723125"/>
                </a:lnTo>
              </a:path>
            </a:pathLst>
          </a:custGeom>
          <a:ln w="19050">
            <a:solidFill>
              <a:srgbClr val="FFFF00"/>
            </a:solidFill>
          </a:ln>
        </p:spPr>
        <p:txBody>
          <a:bodyPr wrap="square" lIns="0" tIns="0" rIns="0" bIns="0" rtlCol="0"/>
          <a:lstStyle/>
          <a:p>
            <a:endParaRPr>
              <a:solidFill>
                <a:schemeClr val="bg1"/>
              </a:solidFill>
            </a:endParaRPr>
          </a:p>
        </p:txBody>
      </p:sp>
      <p:sp>
        <p:nvSpPr>
          <p:cNvPr id="34" name="object 34"/>
          <p:cNvSpPr/>
          <p:nvPr/>
        </p:nvSpPr>
        <p:spPr>
          <a:xfrm>
            <a:off x="6210301" y="2057397"/>
            <a:ext cx="43180" cy="1564640"/>
          </a:xfrm>
          <a:custGeom>
            <a:avLst/>
            <a:gdLst/>
            <a:ahLst/>
            <a:cxnLst/>
            <a:rect l="l" t="t" r="r" b="b"/>
            <a:pathLst>
              <a:path w="43179" h="1564639">
                <a:moveTo>
                  <a:pt x="42862" y="1564170"/>
                </a:moveTo>
                <a:lnTo>
                  <a:pt x="0" y="0"/>
                </a:lnTo>
              </a:path>
            </a:pathLst>
          </a:custGeom>
          <a:ln w="19050">
            <a:solidFill>
              <a:srgbClr val="FFFF00"/>
            </a:solidFill>
          </a:ln>
        </p:spPr>
        <p:txBody>
          <a:bodyPr wrap="square" lIns="0" tIns="0" rIns="0" bIns="0" rtlCol="0"/>
          <a:lstStyle/>
          <a:p>
            <a:endParaRPr>
              <a:solidFill>
                <a:schemeClr val="bg1"/>
              </a:solidFill>
            </a:endParaRPr>
          </a:p>
        </p:txBody>
      </p:sp>
      <p:sp>
        <p:nvSpPr>
          <p:cNvPr id="35" name="object 35"/>
          <p:cNvSpPr txBox="1"/>
          <p:nvPr/>
        </p:nvSpPr>
        <p:spPr>
          <a:xfrm>
            <a:off x="7431546" y="2529753"/>
            <a:ext cx="169277" cy="569595"/>
          </a:xfrm>
          <a:prstGeom prst="rect">
            <a:avLst/>
          </a:prstGeom>
        </p:spPr>
        <p:txBody>
          <a:bodyPr vert="vert" wrap="square" lIns="0" tIns="0" rIns="0" bIns="0" rtlCol="0">
            <a:spAutoFit/>
          </a:bodyPr>
          <a:lstStyle/>
          <a:p>
            <a:pPr marL="12700">
              <a:lnSpc>
                <a:spcPct val="100000"/>
              </a:lnSpc>
            </a:pPr>
            <a:r>
              <a:rPr sz="1100" b="1" dirty="0">
                <a:solidFill>
                  <a:schemeClr val="bg1"/>
                </a:solidFill>
                <a:latin typeface="Calibri"/>
                <a:cs typeface="Calibri"/>
              </a:rPr>
              <a:t>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36" name="object 36"/>
          <p:cNvSpPr txBox="1"/>
          <p:nvPr/>
        </p:nvSpPr>
        <p:spPr>
          <a:xfrm>
            <a:off x="5678946" y="3692498"/>
            <a:ext cx="169277" cy="569595"/>
          </a:xfrm>
          <a:prstGeom prst="rect">
            <a:avLst/>
          </a:prstGeom>
        </p:spPr>
        <p:txBody>
          <a:bodyPr vert="vert" wrap="square" lIns="0" tIns="0" rIns="0" bIns="0" rtlCol="0">
            <a:spAutoFit/>
          </a:bodyPr>
          <a:lstStyle/>
          <a:p>
            <a:pPr marL="12700">
              <a:lnSpc>
                <a:spcPct val="100000"/>
              </a:lnSpc>
            </a:pPr>
            <a:r>
              <a:rPr sz="1100" b="1" dirty="0">
                <a:solidFill>
                  <a:schemeClr val="bg1"/>
                </a:solidFill>
                <a:latin typeface="Calibri"/>
                <a:cs typeface="Calibri"/>
              </a:rPr>
              <a:t>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37" name="object 37"/>
          <p:cNvSpPr txBox="1"/>
          <p:nvPr/>
        </p:nvSpPr>
        <p:spPr>
          <a:xfrm>
            <a:off x="4378408" y="2263150"/>
            <a:ext cx="569595" cy="169277"/>
          </a:xfrm>
          <a:prstGeom prst="rect">
            <a:avLst/>
          </a:prstGeom>
        </p:spPr>
        <p:txBody>
          <a:bodyPr vert="horz" wrap="square" lIns="0" tIns="0" rIns="0" bIns="0" rtlCol="0">
            <a:spAutoFit/>
          </a:bodyPr>
          <a:lstStyle/>
          <a:p>
            <a:pPr marL="12700">
              <a:lnSpc>
                <a:spcPct val="100000"/>
              </a:lnSpc>
            </a:pPr>
            <a:r>
              <a:rPr sz="1100" b="1" dirty="0">
                <a:solidFill>
                  <a:schemeClr val="bg1"/>
                </a:solidFill>
                <a:latin typeface="Calibri"/>
                <a:cs typeface="Calibri"/>
              </a:rPr>
              <a:t>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38" name="object 38"/>
          <p:cNvSpPr/>
          <p:nvPr/>
        </p:nvSpPr>
        <p:spPr>
          <a:xfrm>
            <a:off x="4747769" y="2102387"/>
            <a:ext cx="163830" cy="164465"/>
          </a:xfrm>
          <a:custGeom>
            <a:avLst/>
            <a:gdLst/>
            <a:ahLst/>
            <a:cxnLst/>
            <a:rect l="l" t="t" r="r" b="b"/>
            <a:pathLst>
              <a:path w="163829" h="164464">
                <a:moveTo>
                  <a:pt x="11426" y="60578"/>
                </a:moveTo>
                <a:lnTo>
                  <a:pt x="0" y="69811"/>
                </a:lnTo>
                <a:lnTo>
                  <a:pt x="891" y="74757"/>
                </a:lnTo>
                <a:lnTo>
                  <a:pt x="17967" y="117246"/>
                </a:lnTo>
                <a:lnTo>
                  <a:pt x="48714" y="150634"/>
                </a:lnTo>
                <a:lnTo>
                  <a:pt x="72056" y="164198"/>
                </a:lnTo>
                <a:lnTo>
                  <a:pt x="72983" y="164058"/>
                </a:lnTo>
                <a:lnTo>
                  <a:pt x="83118" y="155447"/>
                </a:lnTo>
                <a:lnTo>
                  <a:pt x="83054" y="154952"/>
                </a:lnTo>
                <a:lnTo>
                  <a:pt x="82419" y="154114"/>
                </a:lnTo>
                <a:lnTo>
                  <a:pt x="81937" y="153695"/>
                </a:lnTo>
                <a:lnTo>
                  <a:pt x="73040" y="148010"/>
                </a:lnTo>
                <a:lnTo>
                  <a:pt x="63469" y="140771"/>
                </a:lnTo>
                <a:lnTo>
                  <a:pt x="33961" y="109367"/>
                </a:lnTo>
                <a:lnTo>
                  <a:pt x="16671" y="74866"/>
                </a:lnTo>
                <a:lnTo>
                  <a:pt x="12900" y="61925"/>
                </a:lnTo>
                <a:lnTo>
                  <a:pt x="12633" y="61442"/>
                </a:lnTo>
                <a:lnTo>
                  <a:pt x="11922" y="60718"/>
                </a:lnTo>
                <a:lnTo>
                  <a:pt x="11426" y="60578"/>
                </a:lnTo>
                <a:close/>
              </a:path>
              <a:path w="163829" h="164464">
                <a:moveTo>
                  <a:pt x="78449" y="57911"/>
                </a:moveTo>
                <a:lnTo>
                  <a:pt x="56003" y="57911"/>
                </a:lnTo>
                <a:lnTo>
                  <a:pt x="90480" y="103720"/>
                </a:lnTo>
                <a:lnTo>
                  <a:pt x="90594" y="104012"/>
                </a:lnTo>
                <a:lnTo>
                  <a:pt x="77149" y="114134"/>
                </a:lnTo>
                <a:lnTo>
                  <a:pt x="76933" y="114452"/>
                </a:lnTo>
                <a:lnTo>
                  <a:pt x="76730" y="115239"/>
                </a:lnTo>
                <a:lnTo>
                  <a:pt x="76869" y="116319"/>
                </a:lnTo>
                <a:lnTo>
                  <a:pt x="84413" y="125348"/>
                </a:lnTo>
                <a:lnTo>
                  <a:pt x="85544" y="125209"/>
                </a:lnTo>
                <a:lnTo>
                  <a:pt x="125218" y="95351"/>
                </a:lnTo>
                <a:lnTo>
                  <a:pt x="125447" y="95046"/>
                </a:lnTo>
                <a:lnTo>
                  <a:pt x="125676" y="93827"/>
                </a:lnTo>
                <a:lnTo>
                  <a:pt x="125546" y="93179"/>
                </a:lnTo>
                <a:lnTo>
                  <a:pt x="104987" y="93179"/>
                </a:lnTo>
                <a:lnTo>
                  <a:pt x="78449" y="57911"/>
                </a:lnTo>
                <a:close/>
              </a:path>
              <a:path w="163829" h="164464">
                <a:moveTo>
                  <a:pt x="90814" y="0"/>
                </a:moveTo>
                <a:lnTo>
                  <a:pt x="80514" y="8585"/>
                </a:lnTo>
                <a:lnTo>
                  <a:pt x="80514" y="9105"/>
                </a:lnTo>
                <a:lnTo>
                  <a:pt x="81010" y="9982"/>
                </a:lnTo>
                <a:lnTo>
                  <a:pt x="81403" y="10375"/>
                </a:lnTo>
                <a:lnTo>
                  <a:pt x="90199" y="15831"/>
                </a:lnTo>
                <a:lnTo>
                  <a:pt x="99801" y="23014"/>
                </a:lnTo>
                <a:lnTo>
                  <a:pt x="129351" y="54526"/>
                </a:lnTo>
                <a:lnTo>
                  <a:pt x="146619" y="89103"/>
                </a:lnTo>
                <a:lnTo>
                  <a:pt x="150466" y="102120"/>
                </a:lnTo>
                <a:lnTo>
                  <a:pt x="150733" y="102704"/>
                </a:lnTo>
                <a:lnTo>
                  <a:pt x="151368" y="103543"/>
                </a:lnTo>
                <a:lnTo>
                  <a:pt x="151838" y="103746"/>
                </a:lnTo>
                <a:lnTo>
                  <a:pt x="153069" y="103720"/>
                </a:lnTo>
                <a:lnTo>
                  <a:pt x="163329" y="95046"/>
                </a:lnTo>
                <a:lnTo>
                  <a:pt x="163206" y="93179"/>
                </a:lnTo>
                <a:lnTo>
                  <a:pt x="150491" y="55549"/>
                </a:lnTo>
                <a:lnTo>
                  <a:pt x="125410" y="22946"/>
                </a:lnTo>
                <a:lnTo>
                  <a:pt x="92389" y="12"/>
                </a:lnTo>
                <a:lnTo>
                  <a:pt x="90814" y="0"/>
                </a:lnTo>
                <a:close/>
              </a:path>
              <a:path w="163829" h="164464">
                <a:moveTo>
                  <a:pt x="118081" y="84112"/>
                </a:moveTo>
                <a:lnTo>
                  <a:pt x="117243" y="84124"/>
                </a:lnTo>
                <a:lnTo>
                  <a:pt x="116862" y="84251"/>
                </a:lnTo>
                <a:lnTo>
                  <a:pt x="104987" y="93179"/>
                </a:lnTo>
                <a:lnTo>
                  <a:pt x="125546" y="93179"/>
                </a:lnTo>
                <a:lnTo>
                  <a:pt x="118081" y="84112"/>
                </a:lnTo>
                <a:close/>
              </a:path>
              <a:path w="163829" h="164464">
                <a:moveTo>
                  <a:pt x="59420" y="33985"/>
                </a:moveTo>
                <a:lnTo>
                  <a:pt x="47609" y="43230"/>
                </a:lnTo>
                <a:lnTo>
                  <a:pt x="39595" y="65138"/>
                </a:lnTo>
                <a:lnTo>
                  <a:pt x="39455" y="65671"/>
                </a:lnTo>
                <a:lnTo>
                  <a:pt x="39394" y="67144"/>
                </a:lnTo>
                <a:lnTo>
                  <a:pt x="39684" y="68071"/>
                </a:lnTo>
                <a:lnTo>
                  <a:pt x="46897" y="75742"/>
                </a:lnTo>
                <a:lnTo>
                  <a:pt x="47393" y="75539"/>
                </a:lnTo>
                <a:lnTo>
                  <a:pt x="48320" y="74561"/>
                </a:lnTo>
                <a:lnTo>
                  <a:pt x="48815" y="73799"/>
                </a:lnTo>
                <a:lnTo>
                  <a:pt x="49349" y="72758"/>
                </a:lnTo>
                <a:lnTo>
                  <a:pt x="56003" y="57911"/>
                </a:lnTo>
                <a:lnTo>
                  <a:pt x="78449" y="57911"/>
                </a:lnTo>
                <a:lnTo>
                  <a:pt x="60740" y="34378"/>
                </a:lnTo>
                <a:lnTo>
                  <a:pt x="60461" y="34162"/>
                </a:lnTo>
                <a:lnTo>
                  <a:pt x="59420" y="33985"/>
                </a:lnTo>
                <a:close/>
              </a:path>
            </a:pathLst>
          </a:custGeom>
          <a:solidFill>
            <a:srgbClr val="FFFFFF"/>
          </a:solidFill>
        </p:spPr>
        <p:txBody>
          <a:bodyPr wrap="square" lIns="0" tIns="0" rIns="0" bIns="0" rtlCol="0"/>
          <a:lstStyle/>
          <a:p>
            <a:endParaRPr>
              <a:solidFill>
                <a:schemeClr val="bg1"/>
              </a:solidFill>
            </a:endParaRPr>
          </a:p>
        </p:txBody>
      </p:sp>
      <p:sp>
        <p:nvSpPr>
          <p:cNvPr id="39" name="object 39"/>
          <p:cNvSpPr/>
          <p:nvPr/>
        </p:nvSpPr>
        <p:spPr>
          <a:xfrm>
            <a:off x="5245155" y="2911308"/>
            <a:ext cx="145415" cy="126364"/>
          </a:xfrm>
          <a:custGeom>
            <a:avLst/>
            <a:gdLst/>
            <a:ahLst/>
            <a:cxnLst/>
            <a:rect l="l" t="t" r="r" b="b"/>
            <a:pathLst>
              <a:path w="145414" h="126364">
                <a:moveTo>
                  <a:pt x="22580" y="0"/>
                </a:moveTo>
                <a:lnTo>
                  <a:pt x="17576" y="1308"/>
                </a:lnTo>
                <a:lnTo>
                  <a:pt x="14935" y="5981"/>
                </a:lnTo>
                <a:lnTo>
                  <a:pt x="1016" y="49504"/>
                </a:lnTo>
                <a:lnTo>
                  <a:pt x="0" y="64795"/>
                </a:lnTo>
                <a:lnTo>
                  <a:pt x="50" y="69875"/>
                </a:lnTo>
                <a:lnTo>
                  <a:pt x="7886" y="109537"/>
                </a:lnTo>
                <a:lnTo>
                  <a:pt x="12039" y="119278"/>
                </a:lnTo>
                <a:lnTo>
                  <a:pt x="12166" y="119595"/>
                </a:lnTo>
                <a:lnTo>
                  <a:pt x="21501" y="121704"/>
                </a:lnTo>
                <a:lnTo>
                  <a:pt x="23964" y="121551"/>
                </a:lnTo>
                <a:lnTo>
                  <a:pt x="24993" y="121411"/>
                </a:lnTo>
                <a:lnTo>
                  <a:pt x="25768" y="121170"/>
                </a:lnTo>
                <a:lnTo>
                  <a:pt x="26809" y="120497"/>
                </a:lnTo>
                <a:lnTo>
                  <a:pt x="27076" y="120053"/>
                </a:lnTo>
                <a:lnTo>
                  <a:pt x="27025" y="118376"/>
                </a:lnTo>
                <a:lnTo>
                  <a:pt x="23788" y="108289"/>
                </a:lnTo>
                <a:lnTo>
                  <a:pt x="21043" y="96604"/>
                </a:lnTo>
                <a:lnTo>
                  <a:pt x="18406" y="80902"/>
                </a:lnTo>
                <a:lnTo>
                  <a:pt x="17935" y="69875"/>
                </a:lnTo>
                <a:lnTo>
                  <a:pt x="18021" y="64795"/>
                </a:lnTo>
                <a:lnTo>
                  <a:pt x="27106" y="15934"/>
                </a:lnTo>
                <a:lnTo>
                  <a:pt x="32423" y="3670"/>
                </a:lnTo>
                <a:lnTo>
                  <a:pt x="32435" y="2120"/>
                </a:lnTo>
                <a:lnTo>
                  <a:pt x="26873" y="165"/>
                </a:lnTo>
                <a:lnTo>
                  <a:pt x="22580" y="0"/>
                </a:lnTo>
                <a:close/>
              </a:path>
              <a:path w="145414" h="126364">
                <a:moveTo>
                  <a:pt x="48983" y="84886"/>
                </a:moveTo>
                <a:lnTo>
                  <a:pt x="45967" y="94348"/>
                </a:lnTo>
                <a:lnTo>
                  <a:pt x="46139" y="95961"/>
                </a:lnTo>
                <a:lnTo>
                  <a:pt x="97167" y="101066"/>
                </a:lnTo>
                <a:lnTo>
                  <a:pt x="97942" y="100977"/>
                </a:lnTo>
                <a:lnTo>
                  <a:pt x="100279" y="91922"/>
                </a:lnTo>
                <a:lnTo>
                  <a:pt x="100126" y="90131"/>
                </a:lnTo>
                <a:lnTo>
                  <a:pt x="83388" y="86499"/>
                </a:lnTo>
                <a:lnTo>
                  <a:pt x="83427" y="85661"/>
                </a:lnTo>
                <a:lnTo>
                  <a:pt x="65468" y="85661"/>
                </a:lnTo>
                <a:lnTo>
                  <a:pt x="48983" y="84886"/>
                </a:lnTo>
                <a:close/>
              </a:path>
              <a:path w="145414" h="126364">
                <a:moveTo>
                  <a:pt x="86128" y="28079"/>
                </a:moveTo>
                <a:lnTo>
                  <a:pt x="68173" y="28079"/>
                </a:lnTo>
                <a:lnTo>
                  <a:pt x="65468" y="85661"/>
                </a:lnTo>
                <a:lnTo>
                  <a:pt x="83427" y="85661"/>
                </a:lnTo>
                <a:lnTo>
                  <a:pt x="86128" y="28079"/>
                </a:lnTo>
                <a:close/>
              </a:path>
              <a:path w="145414" h="126364">
                <a:moveTo>
                  <a:pt x="73850" y="10769"/>
                </a:moveTo>
                <a:lnTo>
                  <a:pt x="72301" y="10921"/>
                </a:lnTo>
                <a:lnTo>
                  <a:pt x="71602" y="11112"/>
                </a:lnTo>
                <a:lnTo>
                  <a:pt x="71310" y="11252"/>
                </a:lnTo>
                <a:lnTo>
                  <a:pt x="71003" y="11468"/>
                </a:lnTo>
                <a:lnTo>
                  <a:pt x="50927" y="23177"/>
                </a:lnTo>
                <a:lnTo>
                  <a:pt x="48628" y="32575"/>
                </a:lnTo>
                <a:lnTo>
                  <a:pt x="48818" y="34505"/>
                </a:lnTo>
                <a:lnTo>
                  <a:pt x="49047" y="35191"/>
                </a:lnTo>
                <a:lnTo>
                  <a:pt x="49784" y="36004"/>
                </a:lnTo>
                <a:lnTo>
                  <a:pt x="50304" y="36169"/>
                </a:lnTo>
                <a:lnTo>
                  <a:pt x="51638" y="35991"/>
                </a:lnTo>
                <a:lnTo>
                  <a:pt x="52501" y="35725"/>
                </a:lnTo>
                <a:lnTo>
                  <a:pt x="53581" y="35280"/>
                </a:lnTo>
                <a:lnTo>
                  <a:pt x="68173" y="28079"/>
                </a:lnTo>
                <a:lnTo>
                  <a:pt x="86128" y="28079"/>
                </a:lnTo>
                <a:lnTo>
                  <a:pt x="86817" y="13398"/>
                </a:lnTo>
                <a:lnTo>
                  <a:pt x="86753" y="12636"/>
                </a:lnTo>
                <a:lnTo>
                  <a:pt x="86423" y="12077"/>
                </a:lnTo>
                <a:lnTo>
                  <a:pt x="78917" y="10896"/>
                </a:lnTo>
                <a:lnTo>
                  <a:pt x="73850" y="10769"/>
                </a:lnTo>
                <a:close/>
              </a:path>
              <a:path w="145414" h="126364">
                <a:moveTo>
                  <a:pt x="122567" y="4737"/>
                </a:moveTo>
                <a:lnTo>
                  <a:pt x="118059" y="7683"/>
                </a:lnTo>
                <a:lnTo>
                  <a:pt x="121365" y="17539"/>
                </a:lnTo>
                <a:lnTo>
                  <a:pt x="124169" y="29202"/>
                </a:lnTo>
                <a:lnTo>
                  <a:pt x="126793" y="44992"/>
                </a:lnTo>
                <a:lnTo>
                  <a:pt x="127284" y="56926"/>
                </a:lnTo>
                <a:lnTo>
                  <a:pt x="126808" y="72274"/>
                </a:lnTo>
                <a:lnTo>
                  <a:pt x="125106" y="84295"/>
                </a:lnTo>
                <a:lnTo>
                  <a:pt x="122015" y="97923"/>
                </a:lnTo>
                <a:lnTo>
                  <a:pt x="118023" y="109976"/>
                </a:lnTo>
                <a:lnTo>
                  <a:pt x="112699" y="122389"/>
                </a:lnTo>
                <a:lnTo>
                  <a:pt x="112534" y="123012"/>
                </a:lnTo>
                <a:lnTo>
                  <a:pt x="122148" y="126377"/>
                </a:lnTo>
                <a:lnTo>
                  <a:pt x="124752" y="126199"/>
                </a:lnTo>
                <a:lnTo>
                  <a:pt x="127693" y="124523"/>
                </a:lnTo>
                <a:lnTo>
                  <a:pt x="130289" y="120065"/>
                </a:lnTo>
                <a:lnTo>
                  <a:pt x="144081" y="76631"/>
                </a:lnTo>
                <a:lnTo>
                  <a:pt x="144889" y="56926"/>
                </a:lnTo>
                <a:lnTo>
                  <a:pt x="143914" y="45416"/>
                </a:lnTo>
                <a:lnTo>
                  <a:pt x="133134" y="6730"/>
                </a:lnTo>
                <a:lnTo>
                  <a:pt x="127025" y="4864"/>
                </a:lnTo>
                <a:lnTo>
                  <a:pt x="122567" y="4737"/>
                </a:lnTo>
                <a:close/>
              </a:path>
            </a:pathLst>
          </a:custGeom>
          <a:solidFill>
            <a:srgbClr val="FFFFFF"/>
          </a:solidFill>
        </p:spPr>
        <p:txBody>
          <a:bodyPr wrap="square" lIns="0" tIns="0" rIns="0" bIns="0" rtlCol="0"/>
          <a:lstStyle/>
          <a:p>
            <a:endParaRPr>
              <a:solidFill>
                <a:schemeClr val="bg1"/>
              </a:solidFill>
            </a:endParaRPr>
          </a:p>
        </p:txBody>
      </p:sp>
      <p:sp>
        <p:nvSpPr>
          <p:cNvPr id="40" name="object 40"/>
          <p:cNvSpPr txBox="1"/>
          <p:nvPr/>
        </p:nvSpPr>
        <p:spPr>
          <a:xfrm>
            <a:off x="5048503" y="2535032"/>
            <a:ext cx="169277" cy="569595"/>
          </a:xfrm>
          <a:prstGeom prst="rect">
            <a:avLst/>
          </a:prstGeom>
        </p:spPr>
        <p:txBody>
          <a:bodyPr vert="vert270" wrap="square" lIns="0" tIns="0" rIns="0" bIns="0" rtlCol="0">
            <a:spAutoFit/>
          </a:bodyPr>
          <a:lstStyle/>
          <a:p>
            <a:pPr marL="12700">
              <a:lnSpc>
                <a:spcPct val="100000"/>
              </a:lnSpc>
            </a:pPr>
            <a:r>
              <a:rPr sz="1100" b="1" dirty="0">
                <a:solidFill>
                  <a:schemeClr val="bg1"/>
                </a:solidFill>
                <a:latin typeface="Calibri"/>
                <a:cs typeface="Calibri"/>
              </a:rPr>
              <a:t>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41" name="object 41"/>
          <p:cNvSpPr/>
          <p:nvPr/>
        </p:nvSpPr>
        <p:spPr>
          <a:xfrm>
            <a:off x="2743200" y="705751"/>
            <a:ext cx="2922905" cy="285115"/>
          </a:xfrm>
          <a:custGeom>
            <a:avLst/>
            <a:gdLst/>
            <a:ahLst/>
            <a:cxnLst/>
            <a:rect l="l" t="t" r="r" b="b"/>
            <a:pathLst>
              <a:path w="2922904" h="285115">
                <a:moveTo>
                  <a:pt x="0" y="0"/>
                </a:moveTo>
                <a:lnTo>
                  <a:pt x="2922308" y="0"/>
                </a:lnTo>
                <a:lnTo>
                  <a:pt x="2922308" y="284848"/>
                </a:lnTo>
                <a:lnTo>
                  <a:pt x="0" y="284848"/>
                </a:lnTo>
                <a:lnTo>
                  <a:pt x="0" y="0"/>
                </a:lnTo>
                <a:close/>
              </a:path>
            </a:pathLst>
          </a:custGeom>
          <a:solidFill>
            <a:srgbClr val="4F81BD"/>
          </a:solidFill>
        </p:spPr>
        <p:txBody>
          <a:bodyPr wrap="square" lIns="0" tIns="0" rIns="0" bIns="0" rtlCol="0"/>
          <a:lstStyle/>
          <a:p>
            <a:endParaRPr>
              <a:solidFill>
                <a:schemeClr val="bg1"/>
              </a:solidFill>
            </a:endParaRPr>
          </a:p>
        </p:txBody>
      </p:sp>
      <p:sp>
        <p:nvSpPr>
          <p:cNvPr id="42" name="object 42"/>
          <p:cNvSpPr txBox="1"/>
          <p:nvPr/>
        </p:nvSpPr>
        <p:spPr>
          <a:xfrm>
            <a:off x="2743200" y="705751"/>
            <a:ext cx="2922905" cy="285115"/>
          </a:xfrm>
          <a:prstGeom prst="rect">
            <a:avLst/>
          </a:prstGeom>
          <a:solidFill>
            <a:srgbClr val="4F81BD"/>
          </a:solidFill>
          <a:ln w="25400">
            <a:solidFill>
              <a:srgbClr val="385D8A"/>
            </a:solidFill>
          </a:ln>
        </p:spPr>
        <p:txBody>
          <a:bodyPr vert="horz" wrap="square" lIns="0" tIns="0" rIns="0" bIns="0" rtlCol="0">
            <a:spAutoFit/>
          </a:bodyPr>
          <a:lstStyle/>
          <a:p>
            <a:pPr marL="112395">
              <a:lnSpc>
                <a:spcPct val="100000"/>
              </a:lnSpc>
            </a:pPr>
            <a:r>
              <a:rPr sz="1800" spc="-15" dirty="0">
                <a:solidFill>
                  <a:schemeClr val="bg1"/>
                </a:solidFill>
                <a:latin typeface="Calibri"/>
                <a:cs typeface="Calibri"/>
              </a:rPr>
              <a:t>N</a:t>
            </a:r>
            <a:r>
              <a:rPr sz="1800" spc="-10" dirty="0">
                <a:solidFill>
                  <a:schemeClr val="bg1"/>
                </a:solidFill>
                <a:latin typeface="Calibri"/>
                <a:cs typeface="Calibri"/>
              </a:rPr>
              <a:t>H</a:t>
            </a:r>
            <a:r>
              <a:rPr sz="1800" spc="-5" dirty="0">
                <a:solidFill>
                  <a:schemeClr val="bg1"/>
                </a:solidFill>
                <a:latin typeface="Calibri"/>
                <a:cs typeface="Calibri"/>
              </a:rPr>
              <a:t>D</a:t>
            </a:r>
            <a:r>
              <a:rPr sz="1800" spc="-20" dirty="0">
                <a:solidFill>
                  <a:schemeClr val="bg1"/>
                </a:solidFill>
                <a:latin typeface="Calibri"/>
                <a:cs typeface="Calibri"/>
              </a:rPr>
              <a:t>P</a:t>
            </a:r>
            <a:r>
              <a:rPr sz="1800" spc="-10" dirty="0">
                <a:solidFill>
                  <a:schemeClr val="bg1"/>
                </a:solidFill>
                <a:latin typeface="Calibri"/>
                <a:cs typeface="Calibri"/>
              </a:rPr>
              <a:t>l</a:t>
            </a:r>
            <a:r>
              <a:rPr sz="1800" dirty="0">
                <a:solidFill>
                  <a:schemeClr val="bg1"/>
                </a:solidFill>
                <a:latin typeface="Calibri"/>
                <a:cs typeface="Calibri"/>
              </a:rPr>
              <a:t>us</a:t>
            </a:r>
            <a:r>
              <a:rPr sz="1800" spc="25" dirty="0">
                <a:solidFill>
                  <a:schemeClr val="bg1"/>
                </a:solidFill>
                <a:latin typeface="Calibri"/>
                <a:cs typeface="Calibri"/>
              </a:rPr>
              <a:t> </a:t>
            </a:r>
            <a:r>
              <a:rPr sz="1800" spc="-100" dirty="0">
                <a:solidFill>
                  <a:schemeClr val="bg1"/>
                </a:solidFill>
                <a:latin typeface="Calibri"/>
                <a:cs typeface="Calibri"/>
              </a:rPr>
              <a:t>V</a:t>
            </a:r>
            <a:r>
              <a:rPr sz="1800" dirty="0">
                <a:solidFill>
                  <a:schemeClr val="bg1"/>
                </a:solidFill>
                <a:latin typeface="Calibri"/>
                <a:cs typeface="Calibri"/>
              </a:rPr>
              <a:t>a</a:t>
            </a:r>
            <a:r>
              <a:rPr sz="1800" spc="-5" dirty="0">
                <a:solidFill>
                  <a:schemeClr val="bg1"/>
                </a:solidFill>
                <a:latin typeface="Calibri"/>
                <a:cs typeface="Calibri"/>
              </a:rPr>
              <a:t>l</a:t>
            </a:r>
            <a:r>
              <a:rPr sz="1800" dirty="0">
                <a:solidFill>
                  <a:schemeClr val="bg1"/>
                </a:solidFill>
                <a:latin typeface="Calibri"/>
                <a:cs typeface="Calibri"/>
              </a:rPr>
              <a:t>u</a:t>
            </a:r>
            <a:r>
              <a:rPr sz="1800" spc="-10" dirty="0">
                <a:solidFill>
                  <a:schemeClr val="bg1"/>
                </a:solidFill>
                <a:latin typeface="Calibri"/>
                <a:cs typeface="Calibri"/>
              </a:rPr>
              <a:t>e</a:t>
            </a:r>
            <a:r>
              <a:rPr sz="1800" spc="15" dirty="0">
                <a:solidFill>
                  <a:schemeClr val="bg1"/>
                </a:solidFill>
                <a:latin typeface="Calibri"/>
                <a:cs typeface="Calibri"/>
              </a:rPr>
              <a:t> </a:t>
            </a:r>
            <a:r>
              <a:rPr sz="1800" dirty="0">
                <a:solidFill>
                  <a:schemeClr val="bg1"/>
                </a:solidFill>
                <a:latin typeface="Calibri"/>
                <a:cs typeface="Calibri"/>
              </a:rPr>
              <a:t>Add</a:t>
            </a:r>
            <a:r>
              <a:rPr sz="1800" spc="-10" dirty="0">
                <a:solidFill>
                  <a:schemeClr val="bg1"/>
                </a:solidFill>
                <a:latin typeface="Calibri"/>
                <a:cs typeface="Calibri"/>
              </a:rPr>
              <a:t>e</a:t>
            </a:r>
            <a:r>
              <a:rPr sz="1800" dirty="0">
                <a:solidFill>
                  <a:schemeClr val="bg1"/>
                </a:solidFill>
                <a:latin typeface="Calibri"/>
                <a:cs typeface="Calibri"/>
              </a:rPr>
              <a:t>d </a:t>
            </a:r>
            <a:r>
              <a:rPr sz="1800" spc="-5" dirty="0">
                <a:solidFill>
                  <a:schemeClr val="bg1"/>
                </a:solidFill>
                <a:latin typeface="Calibri"/>
                <a:cs typeface="Calibri"/>
              </a:rPr>
              <a:t>L</a:t>
            </a:r>
            <a:r>
              <a:rPr sz="1800" spc="-35" dirty="0">
                <a:solidFill>
                  <a:schemeClr val="bg1"/>
                </a:solidFill>
                <a:latin typeface="Calibri"/>
                <a:cs typeface="Calibri"/>
              </a:rPr>
              <a:t>ay</a:t>
            </a:r>
            <a:r>
              <a:rPr sz="1800" spc="-10" dirty="0">
                <a:solidFill>
                  <a:schemeClr val="bg1"/>
                </a:solidFill>
                <a:latin typeface="Calibri"/>
                <a:cs typeface="Calibri"/>
              </a:rPr>
              <a:t>e</a:t>
            </a:r>
            <a:r>
              <a:rPr sz="1800" spc="-50" dirty="0">
                <a:solidFill>
                  <a:schemeClr val="bg1"/>
                </a:solidFill>
                <a:latin typeface="Calibri"/>
                <a:cs typeface="Calibri"/>
              </a:rPr>
              <a:t>r</a:t>
            </a:r>
            <a:r>
              <a:rPr sz="1800" dirty="0">
                <a:solidFill>
                  <a:schemeClr val="bg1"/>
                </a:solidFill>
                <a:latin typeface="Calibri"/>
                <a:cs typeface="Calibri"/>
              </a:rPr>
              <a:t>s</a:t>
            </a:r>
            <a:endParaRPr sz="1800">
              <a:solidFill>
                <a:schemeClr val="bg1"/>
              </a:solidFill>
              <a:latin typeface="Calibri"/>
              <a:cs typeface="Calibri"/>
            </a:endParaRPr>
          </a:p>
        </p:txBody>
      </p:sp>
      <p:sp>
        <p:nvSpPr>
          <p:cNvPr id="43" name="object 43"/>
          <p:cNvSpPr/>
          <p:nvPr/>
        </p:nvSpPr>
        <p:spPr>
          <a:xfrm>
            <a:off x="133350" y="199059"/>
            <a:ext cx="1619249" cy="2236558"/>
          </a:xfrm>
          <a:prstGeom prst="rect">
            <a:avLst/>
          </a:prstGeom>
          <a:blipFill>
            <a:blip r:embed="rId11" cstate="print"/>
            <a:stretch>
              <a:fillRect/>
            </a:stretch>
          </a:blipFill>
        </p:spPr>
        <p:txBody>
          <a:bodyPr wrap="square" lIns="0" tIns="0" rIns="0" bIns="0" rtlCol="0"/>
          <a:lstStyle/>
          <a:p>
            <a:endParaRPr/>
          </a:p>
        </p:txBody>
      </p:sp>
      <p:sp>
        <p:nvSpPr>
          <p:cNvPr id="44" name="object 44"/>
          <p:cNvSpPr/>
          <p:nvPr/>
        </p:nvSpPr>
        <p:spPr>
          <a:xfrm>
            <a:off x="199059" y="1670138"/>
            <a:ext cx="304794" cy="294402"/>
          </a:xfrm>
          <a:prstGeom prst="rect">
            <a:avLst/>
          </a:prstGeom>
          <a:blipFill>
            <a:blip r:embed="rId12" cstate="print"/>
            <a:stretch>
              <a:fillRect/>
            </a:stretch>
          </a:blipFill>
        </p:spPr>
        <p:txBody>
          <a:bodyPr wrap="square" lIns="0" tIns="0" rIns="0" bIns="0" rtlCol="0"/>
          <a:lstStyle/>
          <a:p>
            <a:endParaRPr/>
          </a:p>
        </p:txBody>
      </p:sp>
      <p:sp>
        <p:nvSpPr>
          <p:cNvPr id="45" name="object 45"/>
          <p:cNvSpPr/>
          <p:nvPr/>
        </p:nvSpPr>
        <p:spPr>
          <a:xfrm>
            <a:off x="502462" y="1708785"/>
            <a:ext cx="1250315" cy="261620"/>
          </a:xfrm>
          <a:custGeom>
            <a:avLst/>
            <a:gdLst/>
            <a:ahLst/>
            <a:cxnLst/>
            <a:rect l="l" t="t" r="r" b="b"/>
            <a:pathLst>
              <a:path w="1250314" h="261619">
                <a:moveTo>
                  <a:pt x="0" y="0"/>
                </a:moveTo>
                <a:lnTo>
                  <a:pt x="1250137" y="0"/>
                </a:lnTo>
                <a:lnTo>
                  <a:pt x="1250137" y="261607"/>
                </a:lnTo>
                <a:lnTo>
                  <a:pt x="0" y="261607"/>
                </a:lnTo>
                <a:lnTo>
                  <a:pt x="0" y="0"/>
                </a:lnTo>
                <a:close/>
              </a:path>
            </a:pathLst>
          </a:custGeom>
          <a:solidFill>
            <a:srgbClr val="FFFFFF"/>
          </a:solidFill>
        </p:spPr>
        <p:txBody>
          <a:bodyPr wrap="square" lIns="0" tIns="0" rIns="0" bIns="0" rtlCol="0"/>
          <a:lstStyle/>
          <a:p>
            <a:endParaRPr/>
          </a:p>
        </p:txBody>
      </p:sp>
      <p:sp>
        <p:nvSpPr>
          <p:cNvPr id="46" name="object 46"/>
          <p:cNvSpPr txBox="1"/>
          <p:nvPr/>
        </p:nvSpPr>
        <p:spPr>
          <a:xfrm>
            <a:off x="581205" y="1766185"/>
            <a:ext cx="372745" cy="160020"/>
          </a:xfrm>
          <a:prstGeom prst="rect">
            <a:avLst/>
          </a:prstGeom>
        </p:spPr>
        <p:txBody>
          <a:bodyPr vert="horz" wrap="square" lIns="0" tIns="0" rIns="0" bIns="0" rtlCol="0">
            <a:spAutoFit/>
          </a:bodyPr>
          <a:lstStyle/>
          <a:p>
            <a:pPr marL="12700">
              <a:lnSpc>
                <a:spcPct val="100000"/>
              </a:lnSpc>
            </a:pPr>
            <a:r>
              <a:rPr sz="1050" dirty="0">
                <a:latin typeface="Calibri"/>
                <a:cs typeface="Calibri"/>
              </a:rPr>
              <a:t>R</a:t>
            </a:r>
            <a:r>
              <a:rPr sz="1050" spc="-5" dirty="0">
                <a:latin typeface="Calibri"/>
                <a:cs typeface="Calibri"/>
              </a:rPr>
              <a:t>a</a:t>
            </a:r>
            <a:r>
              <a:rPr sz="1050" spc="-10" dirty="0">
                <a:latin typeface="Calibri"/>
                <a:cs typeface="Calibri"/>
              </a:rPr>
              <a:t>st</a:t>
            </a:r>
            <a:r>
              <a:rPr sz="1050" dirty="0">
                <a:latin typeface="Calibri"/>
                <a:cs typeface="Calibri"/>
              </a:rPr>
              <a:t>er</a:t>
            </a:r>
            <a:endParaRPr sz="1050">
              <a:latin typeface="Calibri"/>
              <a:cs typeface="Calibri"/>
            </a:endParaRPr>
          </a:p>
        </p:txBody>
      </p:sp>
      <p:sp>
        <p:nvSpPr>
          <p:cNvPr id="47" name="object 47"/>
          <p:cNvSpPr/>
          <p:nvPr/>
        </p:nvSpPr>
        <p:spPr>
          <a:xfrm>
            <a:off x="7062723" y="3719864"/>
            <a:ext cx="160020" cy="161925"/>
          </a:xfrm>
          <a:custGeom>
            <a:avLst/>
            <a:gdLst/>
            <a:ahLst/>
            <a:cxnLst/>
            <a:rect l="l" t="t" r="r" b="b"/>
            <a:pathLst>
              <a:path w="160020" h="161925">
                <a:moveTo>
                  <a:pt x="12331" y="51981"/>
                </a:moveTo>
                <a:lnTo>
                  <a:pt x="0" y="59232"/>
                </a:lnTo>
                <a:lnTo>
                  <a:pt x="103" y="61328"/>
                </a:lnTo>
                <a:lnTo>
                  <a:pt x="8839" y="99822"/>
                </a:lnTo>
                <a:lnTo>
                  <a:pt x="29578" y="134480"/>
                </a:lnTo>
                <a:lnTo>
                  <a:pt x="60769" y="160985"/>
                </a:lnTo>
                <a:lnTo>
                  <a:pt x="61061" y="161188"/>
                </a:lnTo>
                <a:lnTo>
                  <a:pt x="73736" y="153809"/>
                </a:lnTo>
                <a:lnTo>
                  <a:pt x="73723" y="153301"/>
                </a:lnTo>
                <a:lnTo>
                  <a:pt x="73190" y="152400"/>
                </a:lnTo>
                <a:lnTo>
                  <a:pt x="72745" y="151942"/>
                </a:lnTo>
                <a:lnTo>
                  <a:pt x="64496" y="145363"/>
                </a:lnTo>
                <a:lnTo>
                  <a:pt x="55734" y="137167"/>
                </a:lnTo>
                <a:lnTo>
                  <a:pt x="29651" y="102858"/>
                </a:lnTo>
                <a:lnTo>
                  <a:pt x="16025" y="66626"/>
                </a:lnTo>
                <a:lnTo>
                  <a:pt x="13652" y="53479"/>
                </a:lnTo>
                <a:lnTo>
                  <a:pt x="13449" y="52959"/>
                </a:lnTo>
                <a:lnTo>
                  <a:pt x="12814" y="52171"/>
                </a:lnTo>
                <a:lnTo>
                  <a:pt x="12331" y="51981"/>
                </a:lnTo>
                <a:close/>
              </a:path>
              <a:path w="160020" h="161925">
                <a:moveTo>
                  <a:pt x="77861" y="53975"/>
                </a:moveTo>
                <a:lnTo>
                  <a:pt x="56934" y="53975"/>
                </a:lnTo>
                <a:lnTo>
                  <a:pt x="86613" y="103390"/>
                </a:lnTo>
                <a:lnTo>
                  <a:pt x="72110" y="112102"/>
                </a:lnTo>
                <a:lnTo>
                  <a:pt x="71856" y="112395"/>
                </a:lnTo>
                <a:lnTo>
                  <a:pt x="71577" y="113157"/>
                </a:lnTo>
                <a:lnTo>
                  <a:pt x="71666" y="114846"/>
                </a:lnTo>
                <a:lnTo>
                  <a:pt x="78168" y="124002"/>
                </a:lnTo>
                <a:lnTo>
                  <a:pt x="79298" y="123990"/>
                </a:lnTo>
                <a:lnTo>
                  <a:pt x="121881" y="98425"/>
                </a:lnTo>
                <a:lnTo>
                  <a:pt x="122135" y="98145"/>
                </a:lnTo>
                <a:lnTo>
                  <a:pt x="122440" y="97421"/>
                </a:lnTo>
                <a:lnTo>
                  <a:pt x="122389" y="95796"/>
                </a:lnTo>
                <a:lnTo>
                  <a:pt x="122186" y="95084"/>
                </a:lnTo>
                <a:lnTo>
                  <a:pt x="121804" y="94157"/>
                </a:lnTo>
                <a:lnTo>
                  <a:pt x="101980" y="94157"/>
                </a:lnTo>
                <a:lnTo>
                  <a:pt x="77861" y="53975"/>
                </a:lnTo>
                <a:close/>
              </a:path>
              <a:path w="160020" h="161925">
                <a:moveTo>
                  <a:pt x="97586" y="0"/>
                </a:moveTo>
                <a:lnTo>
                  <a:pt x="86398" y="7988"/>
                </a:lnTo>
                <a:lnTo>
                  <a:pt x="86804" y="8915"/>
                </a:lnTo>
                <a:lnTo>
                  <a:pt x="87147" y="9347"/>
                </a:lnTo>
                <a:lnTo>
                  <a:pt x="95386" y="15737"/>
                </a:lnTo>
                <a:lnTo>
                  <a:pt x="104138" y="23838"/>
                </a:lnTo>
                <a:lnTo>
                  <a:pt x="130260" y="58280"/>
                </a:lnTo>
                <a:lnTo>
                  <a:pt x="143829" y="94498"/>
                </a:lnTo>
                <a:lnTo>
                  <a:pt x="146278" y="107784"/>
                </a:lnTo>
                <a:lnTo>
                  <a:pt x="146481" y="108394"/>
                </a:lnTo>
                <a:lnTo>
                  <a:pt x="147027" y="109296"/>
                </a:lnTo>
                <a:lnTo>
                  <a:pt x="147472" y="109550"/>
                </a:lnTo>
                <a:lnTo>
                  <a:pt x="148704" y="109651"/>
                </a:lnTo>
                <a:lnTo>
                  <a:pt x="149504" y="109499"/>
                </a:lnTo>
                <a:lnTo>
                  <a:pt x="159943" y="102146"/>
                </a:lnTo>
                <a:lnTo>
                  <a:pt x="159856" y="99822"/>
                </a:lnTo>
                <a:lnTo>
                  <a:pt x="151099" y="61328"/>
                </a:lnTo>
                <a:lnTo>
                  <a:pt x="129613" y="26440"/>
                </a:lnTo>
                <a:lnTo>
                  <a:pt x="99161" y="190"/>
                </a:lnTo>
                <a:lnTo>
                  <a:pt x="97586" y="0"/>
                </a:lnTo>
                <a:close/>
              </a:path>
              <a:path w="160020" h="161925">
                <a:moveTo>
                  <a:pt x="115950" y="86512"/>
                </a:moveTo>
                <a:lnTo>
                  <a:pt x="114719" y="86512"/>
                </a:lnTo>
                <a:lnTo>
                  <a:pt x="101980" y="94157"/>
                </a:lnTo>
                <a:lnTo>
                  <a:pt x="121804" y="94157"/>
                </a:lnTo>
                <a:lnTo>
                  <a:pt x="121500" y="93421"/>
                </a:lnTo>
                <a:lnTo>
                  <a:pt x="115950" y="86512"/>
                </a:lnTo>
                <a:close/>
              </a:path>
              <a:path w="160020" h="161925">
                <a:moveTo>
                  <a:pt x="63258" y="30543"/>
                </a:moveTo>
                <a:lnTo>
                  <a:pt x="62826" y="30543"/>
                </a:lnTo>
                <a:lnTo>
                  <a:pt x="61721" y="30835"/>
                </a:lnTo>
                <a:lnTo>
                  <a:pt x="50126" y="38506"/>
                </a:lnTo>
                <a:lnTo>
                  <a:pt x="39865" y="59461"/>
                </a:lnTo>
                <a:lnTo>
                  <a:pt x="39674" y="59982"/>
                </a:lnTo>
                <a:lnTo>
                  <a:pt x="39446" y="61328"/>
                </a:lnTo>
                <a:lnTo>
                  <a:pt x="39649" y="62382"/>
                </a:lnTo>
                <a:lnTo>
                  <a:pt x="46024" y="70764"/>
                </a:lnTo>
                <a:lnTo>
                  <a:pt x="46545" y="70612"/>
                </a:lnTo>
                <a:lnTo>
                  <a:pt x="47561" y="69735"/>
                </a:lnTo>
                <a:lnTo>
                  <a:pt x="48132" y="69024"/>
                </a:lnTo>
                <a:lnTo>
                  <a:pt x="48780" y="68059"/>
                </a:lnTo>
                <a:lnTo>
                  <a:pt x="56934" y="53975"/>
                </a:lnTo>
                <a:lnTo>
                  <a:pt x="77861" y="53975"/>
                </a:lnTo>
                <a:lnTo>
                  <a:pt x="64109" y="31064"/>
                </a:lnTo>
                <a:lnTo>
                  <a:pt x="63842" y="30822"/>
                </a:lnTo>
                <a:lnTo>
                  <a:pt x="63258" y="30543"/>
                </a:lnTo>
                <a:close/>
              </a:path>
            </a:pathLst>
          </a:custGeom>
          <a:solidFill>
            <a:srgbClr val="FFFFFF"/>
          </a:solidFill>
        </p:spPr>
        <p:txBody>
          <a:bodyPr wrap="square" lIns="0" tIns="0" rIns="0" bIns="0" rtlCol="0"/>
          <a:lstStyle/>
          <a:p>
            <a:endParaRPr>
              <a:solidFill>
                <a:schemeClr val="bg1"/>
              </a:solidFill>
            </a:endParaRPr>
          </a:p>
        </p:txBody>
      </p:sp>
      <p:sp>
        <p:nvSpPr>
          <p:cNvPr id="48" name="object 48"/>
          <p:cNvSpPr/>
          <p:nvPr/>
        </p:nvSpPr>
        <p:spPr>
          <a:xfrm>
            <a:off x="7557327" y="2057646"/>
            <a:ext cx="74295" cy="109855"/>
          </a:xfrm>
          <a:custGeom>
            <a:avLst/>
            <a:gdLst/>
            <a:ahLst/>
            <a:cxnLst/>
            <a:rect l="l" t="t" r="r" b="b"/>
            <a:pathLst>
              <a:path w="74295" h="109855">
                <a:moveTo>
                  <a:pt x="62839" y="0"/>
                </a:moveTo>
                <a:lnTo>
                  <a:pt x="61480" y="38"/>
                </a:lnTo>
                <a:lnTo>
                  <a:pt x="61290" y="177"/>
                </a:lnTo>
                <a:lnTo>
                  <a:pt x="56730" y="3022"/>
                </a:lnTo>
                <a:lnTo>
                  <a:pt x="23698" y="34594"/>
                </a:lnTo>
                <a:lnTo>
                  <a:pt x="4102" y="75526"/>
                </a:lnTo>
                <a:lnTo>
                  <a:pt x="0" y="101130"/>
                </a:lnTo>
                <a:lnTo>
                  <a:pt x="12" y="101841"/>
                </a:lnTo>
                <a:lnTo>
                  <a:pt x="11150" y="109372"/>
                </a:lnTo>
                <a:lnTo>
                  <a:pt x="12395" y="109270"/>
                </a:lnTo>
                <a:lnTo>
                  <a:pt x="12839" y="109016"/>
                </a:lnTo>
                <a:lnTo>
                  <a:pt x="13385" y="108115"/>
                </a:lnTo>
                <a:lnTo>
                  <a:pt x="13589" y="107518"/>
                </a:lnTo>
                <a:lnTo>
                  <a:pt x="15561" y="97148"/>
                </a:lnTo>
                <a:lnTo>
                  <a:pt x="18733" y="85578"/>
                </a:lnTo>
                <a:lnTo>
                  <a:pt x="36946" y="46512"/>
                </a:lnTo>
                <a:lnTo>
                  <a:pt x="62658" y="17582"/>
                </a:lnTo>
                <a:lnTo>
                  <a:pt x="73202" y="9359"/>
                </a:lnTo>
                <a:lnTo>
                  <a:pt x="73545" y="8940"/>
                </a:lnTo>
                <a:lnTo>
                  <a:pt x="73952" y="8013"/>
                </a:lnTo>
                <a:lnTo>
                  <a:pt x="73901" y="7492"/>
                </a:lnTo>
                <a:lnTo>
                  <a:pt x="73304" y="6388"/>
                </a:lnTo>
                <a:lnTo>
                  <a:pt x="63944" y="292"/>
                </a:lnTo>
                <a:lnTo>
                  <a:pt x="62839" y="0"/>
                </a:lnTo>
                <a:close/>
              </a:path>
            </a:pathLst>
          </a:custGeom>
          <a:solidFill>
            <a:srgbClr val="FFFFFF"/>
          </a:solidFill>
        </p:spPr>
        <p:txBody>
          <a:bodyPr wrap="square" lIns="0" tIns="0" rIns="0" bIns="0" rtlCol="0"/>
          <a:lstStyle/>
          <a:p>
            <a:endParaRPr>
              <a:solidFill>
                <a:schemeClr val="bg1"/>
              </a:solidFill>
            </a:endParaRPr>
          </a:p>
        </p:txBody>
      </p:sp>
      <p:sp>
        <p:nvSpPr>
          <p:cNvPr id="49" name="object 49"/>
          <p:cNvSpPr/>
          <p:nvPr/>
        </p:nvSpPr>
        <p:spPr>
          <a:xfrm>
            <a:off x="7598199" y="2092303"/>
            <a:ext cx="119380" cy="127000"/>
          </a:xfrm>
          <a:custGeom>
            <a:avLst/>
            <a:gdLst/>
            <a:ahLst/>
            <a:cxnLst/>
            <a:rect l="l" t="t" r="r" b="b"/>
            <a:pathLst>
              <a:path w="119379" h="127000">
                <a:moveTo>
                  <a:pt x="106948" y="17703"/>
                </a:moveTo>
                <a:lnTo>
                  <a:pt x="106453" y="17894"/>
                </a:lnTo>
                <a:lnTo>
                  <a:pt x="105818" y="18681"/>
                </a:lnTo>
                <a:lnTo>
                  <a:pt x="105602" y="19189"/>
                </a:lnTo>
                <a:lnTo>
                  <a:pt x="103806" y="29392"/>
                </a:lnTo>
                <a:lnTo>
                  <a:pt x="100694" y="40975"/>
                </a:lnTo>
                <a:lnTo>
                  <a:pt x="82403" y="80097"/>
                </a:lnTo>
                <a:lnTo>
                  <a:pt x="56651" y="109004"/>
                </a:lnTo>
                <a:lnTo>
                  <a:pt x="46039" y="117360"/>
                </a:lnTo>
                <a:lnTo>
                  <a:pt x="45595" y="117830"/>
                </a:lnTo>
                <a:lnTo>
                  <a:pt x="45049" y="118732"/>
                </a:lnTo>
                <a:lnTo>
                  <a:pt x="45036" y="119240"/>
                </a:lnTo>
                <a:lnTo>
                  <a:pt x="45506" y="120383"/>
                </a:lnTo>
                <a:lnTo>
                  <a:pt x="56961" y="126872"/>
                </a:lnTo>
                <a:lnTo>
                  <a:pt x="57736" y="126707"/>
                </a:lnTo>
                <a:lnTo>
                  <a:pt x="58091" y="126466"/>
                </a:lnTo>
                <a:lnTo>
                  <a:pt x="62587" y="123736"/>
                </a:lnTo>
                <a:lnTo>
                  <a:pt x="95493" y="92189"/>
                </a:lnTo>
                <a:lnTo>
                  <a:pt x="114988" y="50734"/>
                </a:lnTo>
                <a:lnTo>
                  <a:pt x="119305" y="25565"/>
                </a:lnTo>
                <a:lnTo>
                  <a:pt x="119305" y="25298"/>
                </a:lnTo>
                <a:lnTo>
                  <a:pt x="108256" y="17754"/>
                </a:lnTo>
                <a:lnTo>
                  <a:pt x="106948" y="17703"/>
                </a:lnTo>
                <a:close/>
              </a:path>
              <a:path w="119379" h="127000">
                <a:moveTo>
                  <a:pt x="7672" y="53733"/>
                </a:moveTo>
                <a:lnTo>
                  <a:pt x="0" y="64728"/>
                </a:lnTo>
                <a:lnTo>
                  <a:pt x="268" y="65366"/>
                </a:lnTo>
                <a:lnTo>
                  <a:pt x="497" y="65646"/>
                </a:lnTo>
                <a:lnTo>
                  <a:pt x="42953" y="91414"/>
                </a:lnTo>
                <a:lnTo>
                  <a:pt x="44109" y="91439"/>
                </a:lnTo>
                <a:lnTo>
                  <a:pt x="44541" y="91274"/>
                </a:lnTo>
                <a:lnTo>
                  <a:pt x="50738" y="80619"/>
                </a:lnTo>
                <a:lnTo>
                  <a:pt x="50421" y="79832"/>
                </a:lnTo>
                <a:lnTo>
                  <a:pt x="50154" y="79527"/>
                </a:lnTo>
                <a:lnTo>
                  <a:pt x="37467" y="71818"/>
                </a:lnTo>
                <a:lnTo>
                  <a:pt x="43118" y="62509"/>
                </a:lnTo>
                <a:lnTo>
                  <a:pt x="22125" y="62509"/>
                </a:lnTo>
                <a:lnTo>
                  <a:pt x="7672" y="53733"/>
                </a:lnTo>
                <a:close/>
              </a:path>
              <a:path w="119379" h="127000">
                <a:moveTo>
                  <a:pt x="62562" y="0"/>
                </a:moveTo>
                <a:lnTo>
                  <a:pt x="31841" y="10337"/>
                </a:lnTo>
                <a:lnTo>
                  <a:pt x="32107" y="11404"/>
                </a:lnTo>
                <a:lnTo>
                  <a:pt x="52046" y="13233"/>
                </a:lnTo>
                <a:lnTo>
                  <a:pt x="22125" y="62509"/>
                </a:lnTo>
                <a:lnTo>
                  <a:pt x="43118" y="62509"/>
                </a:lnTo>
                <a:lnTo>
                  <a:pt x="75656" y="8915"/>
                </a:lnTo>
                <a:lnTo>
                  <a:pt x="75686" y="7848"/>
                </a:lnTo>
                <a:lnTo>
                  <a:pt x="75529" y="7543"/>
                </a:lnTo>
                <a:lnTo>
                  <a:pt x="63870" y="139"/>
                </a:lnTo>
                <a:lnTo>
                  <a:pt x="62562" y="0"/>
                </a:lnTo>
                <a:close/>
              </a:path>
            </a:pathLst>
          </a:custGeom>
          <a:solidFill>
            <a:srgbClr val="FFFFFF"/>
          </a:solidFill>
        </p:spPr>
        <p:txBody>
          <a:bodyPr wrap="square" lIns="0" tIns="0" rIns="0" bIns="0" rtlCol="0"/>
          <a:lstStyle/>
          <a:p>
            <a:endParaRPr>
              <a:solidFill>
                <a:schemeClr val="bg1"/>
              </a:solidFill>
            </a:endParaRPr>
          </a:p>
        </p:txBody>
      </p:sp>
      <p:sp>
        <p:nvSpPr>
          <p:cNvPr id="50" name="object 50"/>
          <p:cNvSpPr/>
          <p:nvPr/>
        </p:nvSpPr>
        <p:spPr>
          <a:xfrm>
            <a:off x="5498177" y="3848355"/>
            <a:ext cx="85725" cy="102870"/>
          </a:xfrm>
          <a:custGeom>
            <a:avLst/>
            <a:gdLst/>
            <a:ahLst/>
            <a:cxnLst/>
            <a:rect l="l" t="t" r="r" b="b"/>
            <a:pathLst>
              <a:path w="85725" h="102870">
                <a:moveTo>
                  <a:pt x="73723" y="0"/>
                </a:moveTo>
                <a:lnTo>
                  <a:pt x="73480" y="139"/>
                </a:lnTo>
                <a:lnTo>
                  <a:pt x="68630" y="2374"/>
                </a:lnTo>
                <a:lnTo>
                  <a:pt x="63982" y="4838"/>
                </a:lnTo>
                <a:lnTo>
                  <a:pt x="31915" y="29565"/>
                </a:lnTo>
                <a:lnTo>
                  <a:pt x="7353" y="67729"/>
                </a:lnTo>
                <a:lnTo>
                  <a:pt x="0" y="93332"/>
                </a:lnTo>
                <a:lnTo>
                  <a:pt x="228" y="94145"/>
                </a:lnTo>
                <a:lnTo>
                  <a:pt x="11353" y="102247"/>
                </a:lnTo>
                <a:lnTo>
                  <a:pt x="11823" y="102044"/>
                </a:lnTo>
                <a:lnTo>
                  <a:pt x="12484" y="101231"/>
                </a:lnTo>
                <a:lnTo>
                  <a:pt x="12763" y="100647"/>
                </a:lnTo>
                <a:lnTo>
                  <a:pt x="16016" y="90611"/>
                </a:lnTo>
                <a:lnTo>
                  <a:pt x="20612" y="79528"/>
                </a:lnTo>
                <a:lnTo>
                  <a:pt x="43562" y="43050"/>
                </a:lnTo>
                <a:lnTo>
                  <a:pt x="72694" y="17564"/>
                </a:lnTo>
                <a:lnTo>
                  <a:pt x="84175" y="10731"/>
                </a:lnTo>
                <a:lnTo>
                  <a:pt x="84581" y="10350"/>
                </a:lnTo>
                <a:lnTo>
                  <a:pt x="85102" y="9474"/>
                </a:lnTo>
                <a:lnTo>
                  <a:pt x="85115" y="8966"/>
                </a:lnTo>
                <a:lnTo>
                  <a:pt x="84645" y="7785"/>
                </a:lnTo>
                <a:lnTo>
                  <a:pt x="74650" y="12"/>
                </a:lnTo>
                <a:lnTo>
                  <a:pt x="73723" y="0"/>
                </a:lnTo>
                <a:close/>
              </a:path>
            </a:pathLst>
          </a:custGeom>
          <a:solidFill>
            <a:srgbClr val="FFFFFF"/>
          </a:solidFill>
        </p:spPr>
        <p:txBody>
          <a:bodyPr wrap="square" lIns="0" tIns="0" rIns="0" bIns="0" rtlCol="0"/>
          <a:lstStyle/>
          <a:p>
            <a:endParaRPr>
              <a:solidFill>
                <a:schemeClr val="bg1"/>
              </a:solidFill>
            </a:endParaRPr>
          </a:p>
        </p:txBody>
      </p:sp>
      <p:sp>
        <p:nvSpPr>
          <p:cNvPr id="51" name="object 51"/>
          <p:cNvSpPr/>
          <p:nvPr/>
        </p:nvSpPr>
        <p:spPr>
          <a:xfrm>
            <a:off x="5538990" y="3885782"/>
            <a:ext cx="123825" cy="127635"/>
          </a:xfrm>
          <a:custGeom>
            <a:avLst/>
            <a:gdLst/>
            <a:ahLst/>
            <a:cxnLst/>
            <a:rect l="l" t="t" r="r" b="b"/>
            <a:pathLst>
              <a:path w="123825" h="127635">
                <a:moveTo>
                  <a:pt x="111518" y="25412"/>
                </a:moveTo>
                <a:lnTo>
                  <a:pt x="110782" y="26123"/>
                </a:lnTo>
                <a:lnTo>
                  <a:pt x="110502" y="26593"/>
                </a:lnTo>
                <a:lnTo>
                  <a:pt x="107445" y="36491"/>
                </a:lnTo>
                <a:lnTo>
                  <a:pt x="102910" y="47591"/>
                </a:lnTo>
                <a:lnTo>
                  <a:pt x="79870" y="84120"/>
                </a:lnTo>
                <a:lnTo>
                  <a:pt x="50708" y="109584"/>
                </a:lnTo>
                <a:lnTo>
                  <a:pt x="39128" y="116547"/>
                </a:lnTo>
                <a:lnTo>
                  <a:pt x="38633" y="116954"/>
                </a:lnTo>
                <a:lnTo>
                  <a:pt x="37973" y="117779"/>
                </a:lnTo>
                <a:lnTo>
                  <a:pt x="37896" y="118287"/>
                </a:lnTo>
                <a:lnTo>
                  <a:pt x="38227" y="119481"/>
                </a:lnTo>
                <a:lnTo>
                  <a:pt x="48361" y="127330"/>
                </a:lnTo>
                <a:lnTo>
                  <a:pt x="49568" y="127292"/>
                </a:lnTo>
                <a:lnTo>
                  <a:pt x="49872" y="127127"/>
                </a:lnTo>
                <a:lnTo>
                  <a:pt x="54762" y="124942"/>
                </a:lnTo>
                <a:lnTo>
                  <a:pt x="91338" y="97751"/>
                </a:lnTo>
                <a:lnTo>
                  <a:pt x="115860" y="59063"/>
                </a:lnTo>
                <a:lnTo>
                  <a:pt x="123317" y="34086"/>
                </a:lnTo>
                <a:lnTo>
                  <a:pt x="123151" y="33489"/>
                </a:lnTo>
                <a:lnTo>
                  <a:pt x="113309" y="25501"/>
                </a:lnTo>
                <a:lnTo>
                  <a:pt x="111518" y="25412"/>
                </a:lnTo>
                <a:close/>
              </a:path>
              <a:path w="123825" h="127635">
                <a:moveTo>
                  <a:pt x="7848" y="48488"/>
                </a:moveTo>
                <a:lnTo>
                  <a:pt x="0" y="58483"/>
                </a:lnTo>
                <a:lnTo>
                  <a:pt x="215" y="59232"/>
                </a:lnTo>
                <a:lnTo>
                  <a:pt x="419" y="59537"/>
                </a:lnTo>
                <a:lnTo>
                  <a:pt x="39306" y="90411"/>
                </a:lnTo>
                <a:lnTo>
                  <a:pt x="39662" y="90551"/>
                </a:lnTo>
                <a:lnTo>
                  <a:pt x="40906" y="90474"/>
                </a:lnTo>
                <a:lnTo>
                  <a:pt x="48387" y="80683"/>
                </a:lnTo>
                <a:lnTo>
                  <a:pt x="48171" y="79857"/>
                </a:lnTo>
                <a:lnTo>
                  <a:pt x="47955" y="79527"/>
                </a:lnTo>
                <a:lnTo>
                  <a:pt x="36309" y="70294"/>
                </a:lnTo>
                <a:lnTo>
                  <a:pt x="45160" y="59143"/>
                </a:lnTo>
                <a:lnTo>
                  <a:pt x="22263" y="59143"/>
                </a:lnTo>
                <a:lnTo>
                  <a:pt x="9017" y="48628"/>
                </a:lnTo>
                <a:lnTo>
                  <a:pt x="7848" y="48488"/>
                </a:lnTo>
                <a:close/>
              </a:path>
              <a:path w="123825" h="127635">
                <a:moveTo>
                  <a:pt x="47625" y="0"/>
                </a:moveTo>
                <a:lnTo>
                  <a:pt x="38430" y="8585"/>
                </a:lnTo>
                <a:lnTo>
                  <a:pt x="38557" y="9677"/>
                </a:lnTo>
                <a:lnTo>
                  <a:pt x="58102" y="13995"/>
                </a:lnTo>
                <a:lnTo>
                  <a:pt x="22263" y="59143"/>
                </a:lnTo>
                <a:lnTo>
                  <a:pt x="45160" y="59143"/>
                </a:lnTo>
                <a:lnTo>
                  <a:pt x="82067" y="12649"/>
                </a:lnTo>
                <a:lnTo>
                  <a:pt x="82219" y="12331"/>
                </a:lnTo>
                <a:lnTo>
                  <a:pt x="82270" y="11671"/>
                </a:lnTo>
                <a:lnTo>
                  <a:pt x="82118" y="11277"/>
                </a:lnTo>
                <a:lnTo>
                  <a:pt x="70192" y="2171"/>
                </a:lnTo>
                <a:lnTo>
                  <a:pt x="47625" y="0"/>
                </a:lnTo>
                <a:close/>
              </a:path>
            </a:pathLst>
          </a:custGeom>
          <a:solidFill>
            <a:srgbClr val="FFFFFF"/>
          </a:solidFill>
        </p:spPr>
        <p:txBody>
          <a:bodyPr wrap="square" lIns="0" tIns="0" rIns="0" bIns="0" rtlCol="0"/>
          <a:lstStyle/>
          <a:p>
            <a:endParaRPr>
              <a:solidFill>
                <a:schemeClr val="bg1"/>
              </a:solidFill>
            </a:endParaRPr>
          </a:p>
        </p:txBody>
      </p:sp>
      <p:sp>
        <p:nvSpPr>
          <p:cNvPr id="52" name="object 52"/>
          <p:cNvSpPr/>
          <p:nvPr/>
        </p:nvSpPr>
        <p:spPr>
          <a:xfrm>
            <a:off x="4869827" y="3483009"/>
            <a:ext cx="75565" cy="109220"/>
          </a:xfrm>
          <a:custGeom>
            <a:avLst/>
            <a:gdLst/>
            <a:ahLst/>
            <a:cxnLst/>
            <a:rect l="l" t="t" r="r" b="b"/>
            <a:pathLst>
              <a:path w="75564" h="109220">
                <a:moveTo>
                  <a:pt x="64211" y="0"/>
                </a:moveTo>
                <a:lnTo>
                  <a:pt x="62852" y="25"/>
                </a:lnTo>
                <a:lnTo>
                  <a:pt x="62649" y="165"/>
                </a:lnTo>
                <a:lnTo>
                  <a:pt x="58051" y="2946"/>
                </a:lnTo>
                <a:lnTo>
                  <a:pt x="24599" y="34061"/>
                </a:lnTo>
                <a:lnTo>
                  <a:pt x="4457" y="74726"/>
                </a:lnTo>
                <a:lnTo>
                  <a:pt x="0" y="100279"/>
                </a:lnTo>
                <a:lnTo>
                  <a:pt x="0" y="100990"/>
                </a:lnTo>
                <a:lnTo>
                  <a:pt x="11036" y="108661"/>
                </a:lnTo>
                <a:lnTo>
                  <a:pt x="12280" y="108584"/>
                </a:lnTo>
                <a:lnTo>
                  <a:pt x="12725" y="108330"/>
                </a:lnTo>
                <a:lnTo>
                  <a:pt x="13284" y="107441"/>
                </a:lnTo>
                <a:lnTo>
                  <a:pt x="13500" y="106845"/>
                </a:lnTo>
                <a:lnTo>
                  <a:pt x="15614" y="96499"/>
                </a:lnTo>
                <a:lnTo>
                  <a:pt x="18942" y="84969"/>
                </a:lnTo>
                <a:lnTo>
                  <a:pt x="37683" y="46163"/>
                </a:lnTo>
                <a:lnTo>
                  <a:pt x="63784" y="17589"/>
                </a:lnTo>
                <a:lnTo>
                  <a:pt x="74434" y="9512"/>
                </a:lnTo>
                <a:lnTo>
                  <a:pt x="74790" y="9093"/>
                </a:lnTo>
                <a:lnTo>
                  <a:pt x="75209" y="8166"/>
                </a:lnTo>
                <a:lnTo>
                  <a:pt x="75171" y="7658"/>
                </a:lnTo>
                <a:lnTo>
                  <a:pt x="74574" y="6527"/>
                </a:lnTo>
                <a:lnTo>
                  <a:pt x="65303" y="317"/>
                </a:lnTo>
                <a:lnTo>
                  <a:pt x="64211" y="0"/>
                </a:lnTo>
                <a:close/>
              </a:path>
            </a:pathLst>
          </a:custGeom>
          <a:solidFill>
            <a:srgbClr val="FFFFFF"/>
          </a:solidFill>
        </p:spPr>
        <p:txBody>
          <a:bodyPr wrap="square" lIns="0" tIns="0" rIns="0" bIns="0" rtlCol="0"/>
          <a:lstStyle/>
          <a:p>
            <a:endParaRPr>
              <a:solidFill>
                <a:schemeClr val="bg1"/>
              </a:solidFill>
            </a:endParaRPr>
          </a:p>
        </p:txBody>
      </p:sp>
      <p:sp>
        <p:nvSpPr>
          <p:cNvPr id="53" name="object 53"/>
          <p:cNvSpPr/>
          <p:nvPr/>
        </p:nvSpPr>
        <p:spPr>
          <a:xfrm>
            <a:off x="4910682" y="3518225"/>
            <a:ext cx="120014" cy="127000"/>
          </a:xfrm>
          <a:custGeom>
            <a:avLst/>
            <a:gdLst/>
            <a:ahLst/>
            <a:cxnLst/>
            <a:rect l="l" t="t" r="r" b="b"/>
            <a:pathLst>
              <a:path w="120014" h="127000">
                <a:moveTo>
                  <a:pt x="107607" y="18300"/>
                </a:moveTo>
                <a:lnTo>
                  <a:pt x="107124" y="18491"/>
                </a:lnTo>
                <a:lnTo>
                  <a:pt x="106476" y="19265"/>
                </a:lnTo>
                <a:lnTo>
                  <a:pt x="106248" y="19773"/>
                </a:lnTo>
                <a:lnTo>
                  <a:pt x="104313" y="29939"/>
                </a:lnTo>
                <a:lnTo>
                  <a:pt x="101046" y="41476"/>
                </a:lnTo>
                <a:lnTo>
                  <a:pt x="82160" y="80441"/>
                </a:lnTo>
                <a:lnTo>
                  <a:pt x="56082" y="108908"/>
                </a:lnTo>
                <a:lnTo>
                  <a:pt x="45351" y="117119"/>
                </a:lnTo>
                <a:lnTo>
                  <a:pt x="44907" y="117589"/>
                </a:lnTo>
                <a:lnTo>
                  <a:pt x="44348" y="118478"/>
                </a:lnTo>
                <a:lnTo>
                  <a:pt x="44323" y="118986"/>
                </a:lnTo>
                <a:lnTo>
                  <a:pt x="44780" y="120141"/>
                </a:lnTo>
                <a:lnTo>
                  <a:pt x="56146" y="126771"/>
                </a:lnTo>
                <a:lnTo>
                  <a:pt x="56921" y="126631"/>
                </a:lnTo>
                <a:lnTo>
                  <a:pt x="57213" y="126428"/>
                </a:lnTo>
                <a:lnTo>
                  <a:pt x="61823" y="123710"/>
                </a:lnTo>
                <a:lnTo>
                  <a:pt x="95135" y="92621"/>
                </a:lnTo>
                <a:lnTo>
                  <a:pt x="115194" y="51437"/>
                </a:lnTo>
                <a:lnTo>
                  <a:pt x="119862" y="26327"/>
                </a:lnTo>
                <a:lnTo>
                  <a:pt x="119811" y="25780"/>
                </a:lnTo>
                <a:lnTo>
                  <a:pt x="108915" y="18364"/>
                </a:lnTo>
                <a:lnTo>
                  <a:pt x="107607" y="18300"/>
                </a:lnTo>
                <a:close/>
              </a:path>
              <a:path w="120014" h="127000">
                <a:moveTo>
                  <a:pt x="7861" y="52984"/>
                </a:moveTo>
                <a:lnTo>
                  <a:pt x="6667" y="52984"/>
                </a:lnTo>
                <a:lnTo>
                  <a:pt x="6223" y="53174"/>
                </a:lnTo>
                <a:lnTo>
                  <a:pt x="0" y="63779"/>
                </a:lnTo>
                <a:lnTo>
                  <a:pt x="292" y="64515"/>
                </a:lnTo>
                <a:lnTo>
                  <a:pt x="520" y="64795"/>
                </a:lnTo>
                <a:lnTo>
                  <a:pt x="42621" y="91135"/>
                </a:lnTo>
                <a:lnTo>
                  <a:pt x="43776" y="91185"/>
                </a:lnTo>
                <a:lnTo>
                  <a:pt x="44208" y="91008"/>
                </a:lnTo>
                <a:lnTo>
                  <a:pt x="50523" y="80355"/>
                </a:lnTo>
                <a:lnTo>
                  <a:pt x="50241" y="79654"/>
                </a:lnTo>
                <a:lnTo>
                  <a:pt x="49987" y="79349"/>
                </a:lnTo>
                <a:lnTo>
                  <a:pt x="37401" y="71475"/>
                </a:lnTo>
                <a:lnTo>
                  <a:pt x="43361" y="61950"/>
                </a:lnTo>
                <a:lnTo>
                  <a:pt x="22186" y="61950"/>
                </a:lnTo>
                <a:lnTo>
                  <a:pt x="7861" y="52984"/>
                </a:lnTo>
                <a:close/>
              </a:path>
              <a:path w="120014" h="127000">
                <a:moveTo>
                  <a:pt x="63461" y="0"/>
                </a:moveTo>
                <a:lnTo>
                  <a:pt x="32613" y="9918"/>
                </a:lnTo>
                <a:lnTo>
                  <a:pt x="32867" y="10985"/>
                </a:lnTo>
                <a:lnTo>
                  <a:pt x="52768" y="13093"/>
                </a:lnTo>
                <a:lnTo>
                  <a:pt x="22186" y="61950"/>
                </a:lnTo>
                <a:lnTo>
                  <a:pt x="43361" y="61950"/>
                </a:lnTo>
                <a:lnTo>
                  <a:pt x="76441" y="9080"/>
                </a:lnTo>
                <a:lnTo>
                  <a:pt x="76517" y="8089"/>
                </a:lnTo>
                <a:lnTo>
                  <a:pt x="76327" y="7708"/>
                </a:lnTo>
                <a:lnTo>
                  <a:pt x="64782" y="165"/>
                </a:lnTo>
                <a:lnTo>
                  <a:pt x="63461" y="0"/>
                </a:lnTo>
                <a:close/>
              </a:path>
            </a:pathLst>
          </a:custGeom>
          <a:solidFill>
            <a:srgbClr val="FFFFFF"/>
          </a:solidFill>
        </p:spPr>
        <p:txBody>
          <a:bodyPr wrap="square" lIns="0" tIns="0" rIns="0" bIns="0" rtlCol="0"/>
          <a:lstStyle/>
          <a:p>
            <a:endParaRPr>
              <a:solidFill>
                <a:schemeClr val="bg1"/>
              </a:solidFill>
            </a:endParaRPr>
          </a:p>
        </p:txBody>
      </p:sp>
      <p:sp>
        <p:nvSpPr>
          <p:cNvPr id="54" name="object 54"/>
          <p:cNvSpPr/>
          <p:nvPr/>
        </p:nvSpPr>
        <p:spPr>
          <a:xfrm>
            <a:off x="5396893" y="1651351"/>
            <a:ext cx="161925" cy="163195"/>
          </a:xfrm>
          <a:custGeom>
            <a:avLst/>
            <a:gdLst/>
            <a:ahLst/>
            <a:cxnLst/>
            <a:rect l="l" t="t" r="r" b="b"/>
            <a:pathLst>
              <a:path w="161925" h="163194">
                <a:moveTo>
                  <a:pt x="12014" y="55600"/>
                </a:moveTo>
                <a:lnTo>
                  <a:pt x="0" y="63373"/>
                </a:lnTo>
                <a:lnTo>
                  <a:pt x="122" y="64820"/>
                </a:lnTo>
                <a:lnTo>
                  <a:pt x="10579" y="103543"/>
                </a:lnTo>
                <a:lnTo>
                  <a:pt x="32791" y="137287"/>
                </a:lnTo>
                <a:lnTo>
                  <a:pt x="65100" y="162420"/>
                </a:lnTo>
                <a:lnTo>
                  <a:pt x="65392" y="162610"/>
                </a:lnTo>
                <a:lnTo>
                  <a:pt x="77749" y="154698"/>
                </a:lnTo>
                <a:lnTo>
                  <a:pt x="77711" y="154190"/>
                </a:lnTo>
                <a:lnTo>
                  <a:pt x="77139" y="153314"/>
                </a:lnTo>
                <a:lnTo>
                  <a:pt x="76669" y="152869"/>
                </a:lnTo>
                <a:lnTo>
                  <a:pt x="68151" y="146649"/>
                </a:lnTo>
                <a:lnTo>
                  <a:pt x="59040" y="138840"/>
                </a:lnTo>
                <a:lnTo>
                  <a:pt x="31451" y="105587"/>
                </a:lnTo>
                <a:lnTo>
                  <a:pt x="16337" y="70091"/>
                </a:lnTo>
                <a:lnTo>
                  <a:pt x="13398" y="57035"/>
                </a:lnTo>
                <a:lnTo>
                  <a:pt x="13169" y="56540"/>
                </a:lnTo>
                <a:lnTo>
                  <a:pt x="12496" y="55778"/>
                </a:lnTo>
                <a:lnTo>
                  <a:pt x="12014" y="55600"/>
                </a:lnTo>
                <a:close/>
              </a:path>
              <a:path w="161925" h="163194">
                <a:moveTo>
                  <a:pt x="78164" y="55676"/>
                </a:moveTo>
                <a:lnTo>
                  <a:pt x="56667" y="55676"/>
                </a:lnTo>
                <a:lnTo>
                  <a:pt x="88430" y="103771"/>
                </a:lnTo>
                <a:lnTo>
                  <a:pt x="74320" y="113093"/>
                </a:lnTo>
                <a:lnTo>
                  <a:pt x="74091" y="113398"/>
                </a:lnTo>
                <a:lnTo>
                  <a:pt x="73964" y="113779"/>
                </a:lnTo>
                <a:lnTo>
                  <a:pt x="73812" y="114655"/>
                </a:lnTo>
                <a:lnTo>
                  <a:pt x="74002" y="115849"/>
                </a:lnTo>
                <a:lnTo>
                  <a:pt x="80886" y="124726"/>
                </a:lnTo>
                <a:lnTo>
                  <a:pt x="82016" y="124663"/>
                </a:lnTo>
                <a:lnTo>
                  <a:pt x="123456" y="97294"/>
                </a:lnTo>
                <a:lnTo>
                  <a:pt x="123697" y="97002"/>
                </a:lnTo>
                <a:lnTo>
                  <a:pt x="123977" y="96266"/>
                </a:lnTo>
                <a:lnTo>
                  <a:pt x="123850" y="94640"/>
                </a:lnTo>
                <a:lnTo>
                  <a:pt x="123598" y="93891"/>
                </a:lnTo>
                <a:lnTo>
                  <a:pt x="103403" y="93891"/>
                </a:lnTo>
                <a:lnTo>
                  <a:pt x="78164" y="55676"/>
                </a:lnTo>
                <a:close/>
              </a:path>
              <a:path w="161925" h="163194">
                <a:moveTo>
                  <a:pt x="94957" y="0"/>
                </a:moveTo>
                <a:lnTo>
                  <a:pt x="84124" y="8458"/>
                </a:lnTo>
                <a:lnTo>
                  <a:pt x="84556" y="9372"/>
                </a:lnTo>
                <a:lnTo>
                  <a:pt x="84924" y="9791"/>
                </a:lnTo>
                <a:lnTo>
                  <a:pt x="93380" y="15770"/>
                </a:lnTo>
                <a:lnTo>
                  <a:pt x="102524" y="23531"/>
                </a:lnTo>
                <a:lnTo>
                  <a:pt x="130089" y="56807"/>
                </a:lnTo>
                <a:lnTo>
                  <a:pt x="145215" y="92414"/>
                </a:lnTo>
                <a:lnTo>
                  <a:pt x="148234" y="105587"/>
                </a:lnTo>
                <a:lnTo>
                  <a:pt x="148475" y="106184"/>
                </a:lnTo>
                <a:lnTo>
                  <a:pt x="149047" y="107061"/>
                </a:lnTo>
                <a:lnTo>
                  <a:pt x="149504" y="107302"/>
                </a:lnTo>
                <a:lnTo>
                  <a:pt x="150748" y="107353"/>
                </a:lnTo>
                <a:lnTo>
                  <a:pt x="151536" y="107162"/>
                </a:lnTo>
                <a:lnTo>
                  <a:pt x="161645" y="99377"/>
                </a:lnTo>
                <a:lnTo>
                  <a:pt x="161632" y="98666"/>
                </a:lnTo>
                <a:lnTo>
                  <a:pt x="151129" y="59118"/>
                </a:lnTo>
                <a:lnTo>
                  <a:pt x="128090" y="25039"/>
                </a:lnTo>
                <a:lnTo>
                  <a:pt x="96545" y="127"/>
                </a:lnTo>
                <a:lnTo>
                  <a:pt x="94957" y="0"/>
                </a:lnTo>
                <a:close/>
              </a:path>
              <a:path w="161925" h="163194">
                <a:moveTo>
                  <a:pt x="117030" y="85636"/>
                </a:moveTo>
                <a:lnTo>
                  <a:pt x="115798" y="85699"/>
                </a:lnTo>
                <a:lnTo>
                  <a:pt x="103403" y="93891"/>
                </a:lnTo>
                <a:lnTo>
                  <a:pt x="123598" y="93891"/>
                </a:lnTo>
                <a:lnTo>
                  <a:pt x="117030" y="85636"/>
                </a:lnTo>
                <a:close/>
              </a:path>
              <a:path w="161925" h="163194">
                <a:moveTo>
                  <a:pt x="61544" y="32004"/>
                </a:moveTo>
                <a:lnTo>
                  <a:pt x="49187" y="40513"/>
                </a:lnTo>
                <a:lnTo>
                  <a:pt x="39839" y="61887"/>
                </a:lnTo>
                <a:lnTo>
                  <a:pt x="39678" y="62395"/>
                </a:lnTo>
                <a:lnTo>
                  <a:pt x="39533" y="63881"/>
                </a:lnTo>
                <a:lnTo>
                  <a:pt x="39750" y="64820"/>
                </a:lnTo>
                <a:lnTo>
                  <a:pt x="46481" y="72910"/>
                </a:lnTo>
                <a:lnTo>
                  <a:pt x="47002" y="72732"/>
                </a:lnTo>
                <a:lnTo>
                  <a:pt x="47980" y="71818"/>
                </a:lnTo>
                <a:lnTo>
                  <a:pt x="48526" y="71094"/>
                </a:lnTo>
                <a:lnTo>
                  <a:pt x="49133" y="70071"/>
                </a:lnTo>
                <a:lnTo>
                  <a:pt x="56667" y="55676"/>
                </a:lnTo>
                <a:lnTo>
                  <a:pt x="78164" y="55676"/>
                </a:lnTo>
                <a:lnTo>
                  <a:pt x="62839" y="32473"/>
                </a:lnTo>
                <a:lnTo>
                  <a:pt x="62572" y="32245"/>
                </a:lnTo>
                <a:lnTo>
                  <a:pt x="62268" y="32118"/>
                </a:lnTo>
                <a:lnTo>
                  <a:pt x="61544" y="32004"/>
                </a:lnTo>
                <a:close/>
              </a:path>
            </a:pathLst>
          </a:custGeom>
          <a:solidFill>
            <a:srgbClr val="FFFFFF"/>
          </a:solidFill>
        </p:spPr>
        <p:txBody>
          <a:bodyPr wrap="square" lIns="0" tIns="0" rIns="0" bIns="0" rtlCol="0"/>
          <a:lstStyle/>
          <a:p>
            <a:endParaRPr>
              <a:solidFill>
                <a:schemeClr val="bg1"/>
              </a:solidFill>
            </a:endParaRPr>
          </a:p>
        </p:txBody>
      </p:sp>
      <p:sp>
        <p:nvSpPr>
          <p:cNvPr id="55" name="object 55"/>
          <p:cNvSpPr txBox="1"/>
          <p:nvPr/>
        </p:nvSpPr>
        <p:spPr>
          <a:xfrm>
            <a:off x="6982866" y="2870017"/>
            <a:ext cx="186055" cy="169277"/>
          </a:xfrm>
          <a:prstGeom prst="rect">
            <a:avLst/>
          </a:prstGeom>
        </p:spPr>
        <p:txBody>
          <a:bodyPr vert="horz" wrap="square" lIns="0" tIns="0" rIns="0" bIns="0" rtlCol="0">
            <a:spAutoFit/>
          </a:bodyPr>
          <a:lstStyle/>
          <a:p>
            <a:pPr marL="12700">
              <a:lnSpc>
                <a:spcPct val="100000"/>
              </a:lnSpc>
            </a:pPr>
            <a:r>
              <a:rPr sz="1100" b="1" dirty="0">
                <a:solidFill>
                  <a:schemeClr val="bg1"/>
                </a:solidFill>
                <a:latin typeface="Calibri"/>
                <a:cs typeface="Calibri"/>
              </a:rPr>
              <a:t>(1)</a:t>
            </a:r>
            <a:endParaRPr sz="1100">
              <a:solidFill>
                <a:schemeClr val="bg1"/>
              </a:solidFill>
              <a:latin typeface="Calibri"/>
              <a:cs typeface="Calibri"/>
            </a:endParaRPr>
          </a:p>
        </p:txBody>
      </p:sp>
      <p:sp>
        <p:nvSpPr>
          <p:cNvPr id="56" name="object 56"/>
          <p:cNvSpPr/>
          <p:nvPr/>
        </p:nvSpPr>
        <p:spPr>
          <a:xfrm>
            <a:off x="6258725" y="2415169"/>
            <a:ext cx="127635" cy="145415"/>
          </a:xfrm>
          <a:custGeom>
            <a:avLst/>
            <a:gdLst/>
            <a:ahLst/>
            <a:cxnLst/>
            <a:rect l="l" t="t" r="r" b="b"/>
            <a:pathLst>
              <a:path w="127635" h="145414">
                <a:moveTo>
                  <a:pt x="8320" y="118783"/>
                </a:moveTo>
                <a:lnTo>
                  <a:pt x="6164" y="127462"/>
                </a:lnTo>
                <a:lnTo>
                  <a:pt x="6276" y="129019"/>
                </a:lnTo>
                <a:lnTo>
                  <a:pt x="8117" y="133858"/>
                </a:lnTo>
                <a:lnTo>
                  <a:pt x="13045" y="135978"/>
                </a:lnTo>
                <a:lnTo>
                  <a:pt x="57799" y="145148"/>
                </a:lnTo>
                <a:lnTo>
                  <a:pt x="62867" y="145148"/>
                </a:lnTo>
                <a:lnTo>
                  <a:pt x="102605" y="137922"/>
                </a:lnTo>
                <a:lnTo>
                  <a:pt x="124730" y="127462"/>
                </a:lnTo>
                <a:lnTo>
                  <a:pt x="59994" y="127462"/>
                </a:lnTo>
                <a:lnTo>
                  <a:pt x="47891" y="127070"/>
                </a:lnTo>
                <a:lnTo>
                  <a:pt x="34043" y="125491"/>
                </a:lnTo>
                <a:lnTo>
                  <a:pt x="21628" y="122809"/>
                </a:lnTo>
                <a:lnTo>
                  <a:pt x="8866" y="118833"/>
                </a:lnTo>
                <a:lnTo>
                  <a:pt x="8320" y="118783"/>
                </a:lnTo>
                <a:close/>
              </a:path>
              <a:path w="127635" h="145414">
                <a:moveTo>
                  <a:pt x="125160" y="111671"/>
                </a:moveTo>
                <a:lnTo>
                  <a:pt x="124106" y="111734"/>
                </a:lnTo>
                <a:lnTo>
                  <a:pt x="123497" y="111912"/>
                </a:lnTo>
                <a:lnTo>
                  <a:pt x="113826" y="116202"/>
                </a:lnTo>
                <a:lnTo>
                  <a:pt x="102505" y="120185"/>
                </a:lnTo>
                <a:lnTo>
                  <a:pt x="87186" y="124487"/>
                </a:lnTo>
                <a:lnTo>
                  <a:pt x="75352" y="126277"/>
                </a:lnTo>
                <a:lnTo>
                  <a:pt x="59994" y="127462"/>
                </a:lnTo>
                <a:lnTo>
                  <a:pt x="124730" y="127462"/>
                </a:lnTo>
                <a:lnTo>
                  <a:pt x="125986" y="126707"/>
                </a:lnTo>
                <a:lnTo>
                  <a:pt x="126303" y="126555"/>
                </a:lnTo>
                <a:lnTo>
                  <a:pt x="126586" y="126277"/>
                </a:lnTo>
                <a:lnTo>
                  <a:pt x="127027" y="125590"/>
                </a:lnTo>
                <a:lnTo>
                  <a:pt x="127205" y="125095"/>
                </a:lnTo>
                <a:lnTo>
                  <a:pt x="127446" y="123850"/>
                </a:lnTo>
                <a:lnTo>
                  <a:pt x="127544" y="121259"/>
                </a:lnTo>
                <a:lnTo>
                  <a:pt x="127502" y="118783"/>
                </a:lnTo>
                <a:lnTo>
                  <a:pt x="125617" y="111899"/>
                </a:lnTo>
                <a:lnTo>
                  <a:pt x="125160" y="111671"/>
                </a:lnTo>
                <a:close/>
              </a:path>
              <a:path w="127635" h="145414">
                <a:moveTo>
                  <a:pt x="91759" y="41706"/>
                </a:moveTo>
                <a:lnTo>
                  <a:pt x="84889" y="44869"/>
                </a:lnTo>
                <a:lnTo>
                  <a:pt x="85765" y="59283"/>
                </a:lnTo>
                <a:lnTo>
                  <a:pt x="12714" y="63715"/>
                </a:lnTo>
                <a:lnTo>
                  <a:pt x="10924" y="68707"/>
                </a:lnTo>
                <a:lnTo>
                  <a:pt x="11076" y="71843"/>
                </a:lnTo>
                <a:lnTo>
                  <a:pt x="12435" y="79578"/>
                </a:lnTo>
                <a:lnTo>
                  <a:pt x="26278" y="98348"/>
                </a:lnTo>
                <a:lnTo>
                  <a:pt x="31714" y="99949"/>
                </a:lnTo>
                <a:lnTo>
                  <a:pt x="34533" y="99771"/>
                </a:lnTo>
                <a:lnTo>
                  <a:pt x="39257" y="97574"/>
                </a:lnTo>
                <a:lnTo>
                  <a:pt x="38953" y="96266"/>
                </a:lnTo>
                <a:lnTo>
                  <a:pt x="38514" y="95300"/>
                </a:lnTo>
                <a:lnTo>
                  <a:pt x="38026" y="94411"/>
                </a:lnTo>
                <a:lnTo>
                  <a:pt x="29301" y="80683"/>
                </a:lnTo>
                <a:lnTo>
                  <a:pt x="86844" y="77190"/>
                </a:lnTo>
                <a:lnTo>
                  <a:pt x="100768" y="77190"/>
                </a:lnTo>
                <a:lnTo>
                  <a:pt x="98732" y="43624"/>
                </a:lnTo>
                <a:lnTo>
                  <a:pt x="98592" y="43256"/>
                </a:lnTo>
                <a:lnTo>
                  <a:pt x="98109" y="42646"/>
                </a:lnTo>
                <a:lnTo>
                  <a:pt x="97716" y="42392"/>
                </a:lnTo>
                <a:lnTo>
                  <a:pt x="96636" y="41948"/>
                </a:lnTo>
                <a:lnTo>
                  <a:pt x="95912" y="41795"/>
                </a:lnTo>
                <a:lnTo>
                  <a:pt x="91759" y="41706"/>
                </a:lnTo>
                <a:close/>
              </a:path>
              <a:path w="127635" h="145414">
                <a:moveTo>
                  <a:pt x="100768" y="77190"/>
                </a:moveTo>
                <a:lnTo>
                  <a:pt x="86844" y="77190"/>
                </a:lnTo>
                <a:lnTo>
                  <a:pt x="87797" y="92824"/>
                </a:lnTo>
                <a:lnTo>
                  <a:pt x="87923" y="94195"/>
                </a:lnTo>
                <a:lnTo>
                  <a:pt x="93715" y="95973"/>
                </a:lnTo>
                <a:lnTo>
                  <a:pt x="96319" y="95821"/>
                </a:lnTo>
                <a:lnTo>
                  <a:pt x="101716" y="92824"/>
                </a:lnTo>
                <a:lnTo>
                  <a:pt x="100768" y="77190"/>
                </a:lnTo>
                <a:close/>
              </a:path>
              <a:path w="127635" h="145414">
                <a:moveTo>
                  <a:pt x="69445" y="0"/>
                </a:moveTo>
                <a:lnTo>
                  <a:pt x="64353" y="0"/>
                </a:lnTo>
                <a:lnTo>
                  <a:pt x="59209" y="317"/>
                </a:lnTo>
                <a:lnTo>
                  <a:pt x="12603" y="12411"/>
                </a:lnTo>
                <a:lnTo>
                  <a:pt x="0" y="26060"/>
                </a:lnTo>
                <a:lnTo>
                  <a:pt x="103" y="27749"/>
                </a:lnTo>
                <a:lnTo>
                  <a:pt x="2135" y="33299"/>
                </a:lnTo>
                <a:lnTo>
                  <a:pt x="3685" y="33261"/>
                </a:lnTo>
                <a:lnTo>
                  <a:pt x="13118" y="28925"/>
                </a:lnTo>
                <a:lnTo>
                  <a:pt x="24411" y="24886"/>
                </a:lnTo>
                <a:lnTo>
                  <a:pt x="39815" y="20582"/>
                </a:lnTo>
                <a:lnTo>
                  <a:pt x="51653" y="18811"/>
                </a:lnTo>
                <a:lnTo>
                  <a:pt x="67026" y="17635"/>
                </a:lnTo>
                <a:lnTo>
                  <a:pt x="121343" y="17635"/>
                </a:lnTo>
                <a:lnTo>
                  <a:pt x="121249" y="16471"/>
                </a:lnTo>
                <a:lnTo>
                  <a:pt x="118988" y="11239"/>
                </a:lnTo>
                <a:lnTo>
                  <a:pt x="114111" y="9067"/>
                </a:lnTo>
                <a:lnTo>
                  <a:pt x="79491" y="571"/>
                </a:lnTo>
                <a:lnTo>
                  <a:pt x="69445" y="0"/>
                </a:lnTo>
                <a:close/>
              </a:path>
              <a:path w="127635" h="145414">
                <a:moveTo>
                  <a:pt x="121343" y="17635"/>
                </a:moveTo>
                <a:lnTo>
                  <a:pt x="67026" y="17635"/>
                </a:lnTo>
                <a:lnTo>
                  <a:pt x="79129" y="18047"/>
                </a:lnTo>
                <a:lnTo>
                  <a:pt x="92980" y="19657"/>
                </a:lnTo>
                <a:lnTo>
                  <a:pt x="105389" y="22330"/>
                </a:lnTo>
                <a:lnTo>
                  <a:pt x="118302" y="26301"/>
                </a:lnTo>
                <a:lnTo>
                  <a:pt x="119991" y="26327"/>
                </a:lnTo>
                <a:lnTo>
                  <a:pt x="120423" y="26060"/>
                </a:lnTo>
                <a:lnTo>
                  <a:pt x="121084" y="25006"/>
                </a:lnTo>
                <a:lnTo>
                  <a:pt x="121312" y="24231"/>
                </a:lnTo>
                <a:lnTo>
                  <a:pt x="121343" y="17635"/>
                </a:lnTo>
                <a:close/>
              </a:path>
            </a:pathLst>
          </a:custGeom>
          <a:solidFill>
            <a:srgbClr val="FFFFFF"/>
          </a:solidFill>
        </p:spPr>
        <p:txBody>
          <a:bodyPr wrap="square" lIns="0" tIns="0" rIns="0" bIns="0" rtlCol="0"/>
          <a:lstStyle/>
          <a:p>
            <a:endParaRPr>
              <a:solidFill>
                <a:schemeClr val="bg1"/>
              </a:solidFill>
            </a:endParaRPr>
          </a:p>
        </p:txBody>
      </p:sp>
      <p:sp>
        <p:nvSpPr>
          <p:cNvPr id="57" name="object 57"/>
          <p:cNvSpPr/>
          <p:nvPr/>
        </p:nvSpPr>
        <p:spPr>
          <a:xfrm>
            <a:off x="6281562" y="3111353"/>
            <a:ext cx="127635" cy="145415"/>
          </a:xfrm>
          <a:custGeom>
            <a:avLst/>
            <a:gdLst/>
            <a:ahLst/>
            <a:cxnLst/>
            <a:rect l="l" t="t" r="r" b="b"/>
            <a:pathLst>
              <a:path w="127635" h="145414">
                <a:moveTo>
                  <a:pt x="7923" y="118529"/>
                </a:moveTo>
                <a:lnTo>
                  <a:pt x="5709" y="126987"/>
                </a:lnTo>
                <a:lnTo>
                  <a:pt x="5827" y="128739"/>
                </a:lnTo>
                <a:lnTo>
                  <a:pt x="7643" y="133591"/>
                </a:lnTo>
                <a:lnTo>
                  <a:pt x="12571" y="135737"/>
                </a:lnTo>
                <a:lnTo>
                  <a:pt x="57288" y="145110"/>
                </a:lnTo>
                <a:lnTo>
                  <a:pt x="62342" y="145135"/>
                </a:lnTo>
                <a:lnTo>
                  <a:pt x="72604" y="144551"/>
                </a:lnTo>
                <a:lnTo>
                  <a:pt x="116304" y="132118"/>
                </a:lnTo>
                <a:lnTo>
                  <a:pt x="124801" y="127436"/>
                </a:lnTo>
                <a:lnTo>
                  <a:pt x="59559" y="127436"/>
                </a:lnTo>
                <a:lnTo>
                  <a:pt x="47401" y="126987"/>
                </a:lnTo>
                <a:lnTo>
                  <a:pt x="33615" y="125348"/>
                </a:lnTo>
                <a:lnTo>
                  <a:pt x="21212" y="122610"/>
                </a:lnTo>
                <a:lnTo>
                  <a:pt x="8469" y="118579"/>
                </a:lnTo>
                <a:lnTo>
                  <a:pt x="7923" y="118529"/>
                </a:lnTo>
                <a:close/>
              </a:path>
              <a:path w="127635" h="145414">
                <a:moveTo>
                  <a:pt x="124788" y="111937"/>
                </a:moveTo>
                <a:lnTo>
                  <a:pt x="123747" y="112001"/>
                </a:lnTo>
                <a:lnTo>
                  <a:pt x="123124" y="112166"/>
                </a:lnTo>
                <a:lnTo>
                  <a:pt x="113444" y="116416"/>
                </a:lnTo>
                <a:lnTo>
                  <a:pt x="102107" y="120350"/>
                </a:lnTo>
                <a:lnTo>
                  <a:pt x="86767" y="124584"/>
                </a:lnTo>
                <a:lnTo>
                  <a:pt x="74926" y="126320"/>
                </a:lnTo>
                <a:lnTo>
                  <a:pt x="59559" y="127436"/>
                </a:lnTo>
                <a:lnTo>
                  <a:pt x="124801" y="127436"/>
                </a:lnTo>
                <a:lnTo>
                  <a:pt x="125563" y="126987"/>
                </a:lnTo>
                <a:lnTo>
                  <a:pt x="125868" y="126834"/>
                </a:lnTo>
                <a:lnTo>
                  <a:pt x="126134" y="126568"/>
                </a:lnTo>
                <a:lnTo>
                  <a:pt x="126604" y="125856"/>
                </a:lnTo>
                <a:lnTo>
                  <a:pt x="126787" y="125348"/>
                </a:lnTo>
                <a:lnTo>
                  <a:pt x="127036" y="124129"/>
                </a:lnTo>
                <a:lnTo>
                  <a:pt x="127154" y="120992"/>
                </a:lnTo>
                <a:lnTo>
                  <a:pt x="127067" y="118529"/>
                </a:lnTo>
                <a:lnTo>
                  <a:pt x="125245" y="112166"/>
                </a:lnTo>
                <a:lnTo>
                  <a:pt x="124788" y="111937"/>
                </a:lnTo>
                <a:close/>
              </a:path>
              <a:path w="127635" h="145414">
                <a:moveTo>
                  <a:pt x="91705" y="41833"/>
                </a:moveTo>
                <a:lnTo>
                  <a:pt x="84821" y="44957"/>
                </a:lnTo>
                <a:lnTo>
                  <a:pt x="85634" y="59385"/>
                </a:lnTo>
                <a:lnTo>
                  <a:pt x="12558" y="63474"/>
                </a:lnTo>
                <a:lnTo>
                  <a:pt x="10793" y="69862"/>
                </a:lnTo>
                <a:lnTo>
                  <a:pt x="10971" y="72999"/>
                </a:lnTo>
                <a:lnTo>
                  <a:pt x="12215" y="79336"/>
                </a:lnTo>
                <a:lnTo>
                  <a:pt x="25982" y="98170"/>
                </a:lnTo>
                <a:lnTo>
                  <a:pt x="31392" y="99783"/>
                </a:lnTo>
                <a:lnTo>
                  <a:pt x="34224" y="99631"/>
                </a:lnTo>
                <a:lnTo>
                  <a:pt x="38961" y="97459"/>
                </a:lnTo>
                <a:lnTo>
                  <a:pt x="38657" y="96151"/>
                </a:lnTo>
                <a:lnTo>
                  <a:pt x="38203" y="95135"/>
                </a:lnTo>
                <a:lnTo>
                  <a:pt x="37662" y="94170"/>
                </a:lnTo>
                <a:lnTo>
                  <a:pt x="29081" y="80517"/>
                </a:lnTo>
                <a:lnTo>
                  <a:pt x="86637" y="77292"/>
                </a:lnTo>
                <a:lnTo>
                  <a:pt x="100554" y="77292"/>
                </a:lnTo>
                <a:lnTo>
                  <a:pt x="98677" y="43764"/>
                </a:lnTo>
                <a:lnTo>
                  <a:pt x="95870" y="41935"/>
                </a:lnTo>
                <a:lnTo>
                  <a:pt x="91705" y="41833"/>
                </a:lnTo>
                <a:close/>
              </a:path>
              <a:path w="127635" h="145414">
                <a:moveTo>
                  <a:pt x="100554" y="77292"/>
                </a:moveTo>
                <a:lnTo>
                  <a:pt x="86637" y="77292"/>
                </a:lnTo>
                <a:lnTo>
                  <a:pt x="87511" y="92989"/>
                </a:lnTo>
                <a:lnTo>
                  <a:pt x="93432" y="96100"/>
                </a:lnTo>
                <a:lnTo>
                  <a:pt x="96023" y="95961"/>
                </a:lnTo>
                <a:lnTo>
                  <a:pt x="101433" y="92989"/>
                </a:lnTo>
                <a:lnTo>
                  <a:pt x="100554" y="77292"/>
                </a:lnTo>
                <a:close/>
              </a:path>
              <a:path w="127635" h="145414">
                <a:moveTo>
                  <a:pt x="64501" y="0"/>
                </a:moveTo>
                <a:lnTo>
                  <a:pt x="24353" y="7416"/>
                </a:lnTo>
                <a:lnTo>
                  <a:pt x="0" y="25260"/>
                </a:lnTo>
                <a:lnTo>
                  <a:pt x="125" y="27444"/>
                </a:lnTo>
                <a:lnTo>
                  <a:pt x="2119" y="33019"/>
                </a:lnTo>
                <a:lnTo>
                  <a:pt x="3681" y="32981"/>
                </a:lnTo>
                <a:lnTo>
                  <a:pt x="13125" y="28688"/>
                </a:lnTo>
                <a:lnTo>
                  <a:pt x="24436" y="24697"/>
                </a:lnTo>
                <a:lnTo>
                  <a:pt x="39859" y="20461"/>
                </a:lnTo>
                <a:lnTo>
                  <a:pt x="51706" y="18747"/>
                </a:lnTo>
                <a:lnTo>
                  <a:pt x="67082" y="17649"/>
                </a:lnTo>
                <a:lnTo>
                  <a:pt x="121390" y="17649"/>
                </a:lnTo>
                <a:lnTo>
                  <a:pt x="121321" y="16725"/>
                </a:lnTo>
                <a:lnTo>
                  <a:pt x="119086" y="11480"/>
                </a:lnTo>
                <a:lnTo>
                  <a:pt x="114209" y="9283"/>
                </a:lnTo>
                <a:lnTo>
                  <a:pt x="69581" y="12"/>
                </a:lnTo>
                <a:lnTo>
                  <a:pt x="64501" y="0"/>
                </a:lnTo>
                <a:close/>
              </a:path>
              <a:path w="127635" h="145414">
                <a:moveTo>
                  <a:pt x="121390" y="17649"/>
                </a:moveTo>
                <a:lnTo>
                  <a:pt x="67082" y="17649"/>
                </a:lnTo>
                <a:lnTo>
                  <a:pt x="79185" y="18109"/>
                </a:lnTo>
                <a:lnTo>
                  <a:pt x="93030" y="19776"/>
                </a:lnTo>
                <a:lnTo>
                  <a:pt x="105430" y="22512"/>
                </a:lnTo>
                <a:lnTo>
                  <a:pt x="118324" y="26530"/>
                </a:lnTo>
                <a:lnTo>
                  <a:pt x="120013" y="26581"/>
                </a:lnTo>
                <a:lnTo>
                  <a:pt x="120445" y="26301"/>
                </a:lnTo>
                <a:lnTo>
                  <a:pt x="121118" y="25260"/>
                </a:lnTo>
                <a:lnTo>
                  <a:pt x="121284" y="24697"/>
                </a:lnTo>
                <a:lnTo>
                  <a:pt x="121402" y="22512"/>
                </a:lnTo>
                <a:lnTo>
                  <a:pt x="121390" y="17649"/>
                </a:lnTo>
                <a:close/>
              </a:path>
            </a:pathLst>
          </a:custGeom>
          <a:solidFill>
            <a:srgbClr val="FFFFFF"/>
          </a:solidFill>
        </p:spPr>
        <p:txBody>
          <a:bodyPr wrap="square" lIns="0" tIns="0" rIns="0" bIns="0" rtlCol="0"/>
          <a:lstStyle/>
          <a:p>
            <a:endParaRPr>
              <a:solidFill>
                <a:schemeClr val="bg1"/>
              </a:solidFill>
            </a:endParaRPr>
          </a:p>
        </p:txBody>
      </p:sp>
      <p:sp>
        <p:nvSpPr>
          <p:cNvPr id="58" name="object 58"/>
          <p:cNvSpPr txBox="1"/>
          <p:nvPr/>
        </p:nvSpPr>
        <p:spPr>
          <a:xfrm>
            <a:off x="5949281" y="3268658"/>
            <a:ext cx="598805" cy="338554"/>
          </a:xfrm>
          <a:prstGeom prst="rect">
            <a:avLst/>
          </a:prstGeom>
        </p:spPr>
        <p:txBody>
          <a:bodyPr vert="horz" wrap="square" lIns="0" tIns="0" rIns="0" bIns="0" rtlCol="0">
            <a:spAutoFit/>
          </a:bodyPr>
          <a:lstStyle/>
          <a:p>
            <a:pPr marL="27940" marR="5080" indent="-15875">
              <a:lnSpc>
                <a:spcPct val="100000"/>
              </a:lnSpc>
            </a:pPr>
            <a:r>
              <a:rPr sz="1100" b="1" spc="-5" dirty="0">
                <a:solidFill>
                  <a:schemeClr val="bg1"/>
                </a:solidFill>
                <a:latin typeface="Calibri"/>
                <a:cs typeface="Calibri"/>
              </a:rPr>
              <a:t>Fea</a:t>
            </a:r>
            <a:r>
              <a:rPr sz="1100" b="1" dirty="0">
                <a:solidFill>
                  <a:schemeClr val="bg1"/>
                </a:solidFill>
                <a:latin typeface="Calibri"/>
                <a:cs typeface="Calibri"/>
              </a:rPr>
              <a:t>t</a:t>
            </a:r>
            <a:r>
              <a:rPr sz="1100" b="1" spc="-5" dirty="0">
                <a:solidFill>
                  <a:schemeClr val="bg1"/>
                </a:solidFill>
                <a:latin typeface="Calibri"/>
                <a:cs typeface="Calibri"/>
              </a:rPr>
              <a:t>u</a:t>
            </a:r>
            <a:r>
              <a:rPr sz="1100" b="1" dirty="0">
                <a:solidFill>
                  <a:schemeClr val="bg1"/>
                </a:solidFill>
                <a:latin typeface="Calibri"/>
                <a:cs typeface="Calibri"/>
              </a:rPr>
              <a:t>r</a:t>
            </a:r>
            <a:r>
              <a:rPr sz="1100" b="1" spc="-5" dirty="0">
                <a:solidFill>
                  <a:schemeClr val="bg1"/>
                </a:solidFill>
                <a:latin typeface="Calibri"/>
                <a:cs typeface="Calibri"/>
              </a:rPr>
              <a:t>e</a:t>
            </a:r>
            <a:r>
              <a:rPr sz="1100" b="1" spc="5" dirty="0">
                <a:solidFill>
                  <a:schemeClr val="bg1"/>
                </a:solidFill>
                <a:latin typeface="Calibri"/>
                <a:cs typeface="Calibri"/>
              </a:rPr>
              <a:t>I</a:t>
            </a:r>
            <a:r>
              <a:rPr sz="1100" b="1" dirty="0">
                <a:solidFill>
                  <a:schemeClr val="bg1"/>
                </a:solidFill>
                <a:latin typeface="Calibri"/>
                <a:cs typeface="Calibri"/>
              </a:rPr>
              <a:t>D 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59" name="object 59"/>
          <p:cNvSpPr txBox="1"/>
          <p:nvPr/>
        </p:nvSpPr>
        <p:spPr>
          <a:xfrm>
            <a:off x="5950123" y="2057121"/>
            <a:ext cx="598805" cy="338554"/>
          </a:xfrm>
          <a:prstGeom prst="rect">
            <a:avLst/>
          </a:prstGeom>
        </p:spPr>
        <p:txBody>
          <a:bodyPr vert="horz" wrap="square" lIns="0" tIns="0" rIns="0" bIns="0" rtlCol="0">
            <a:spAutoFit/>
          </a:bodyPr>
          <a:lstStyle/>
          <a:p>
            <a:pPr marL="27940" marR="5080" indent="-15875">
              <a:lnSpc>
                <a:spcPct val="100000"/>
              </a:lnSpc>
            </a:pPr>
            <a:r>
              <a:rPr sz="1100" b="1" spc="-5" dirty="0">
                <a:solidFill>
                  <a:schemeClr val="bg1"/>
                </a:solidFill>
                <a:latin typeface="Calibri"/>
                <a:cs typeface="Calibri"/>
              </a:rPr>
              <a:t>Fea</a:t>
            </a:r>
            <a:r>
              <a:rPr sz="1100" b="1" dirty="0">
                <a:solidFill>
                  <a:schemeClr val="bg1"/>
                </a:solidFill>
                <a:latin typeface="Calibri"/>
                <a:cs typeface="Calibri"/>
              </a:rPr>
              <a:t>t</a:t>
            </a:r>
            <a:r>
              <a:rPr sz="1100" b="1" spc="-5" dirty="0">
                <a:solidFill>
                  <a:schemeClr val="bg1"/>
                </a:solidFill>
                <a:latin typeface="Calibri"/>
                <a:cs typeface="Calibri"/>
              </a:rPr>
              <a:t>u</a:t>
            </a:r>
            <a:r>
              <a:rPr sz="1100" b="1" dirty="0">
                <a:solidFill>
                  <a:schemeClr val="bg1"/>
                </a:solidFill>
                <a:latin typeface="Calibri"/>
                <a:cs typeface="Calibri"/>
              </a:rPr>
              <a:t>r</a:t>
            </a:r>
            <a:r>
              <a:rPr sz="1100" b="1" spc="-5" dirty="0">
                <a:solidFill>
                  <a:schemeClr val="bg1"/>
                </a:solidFill>
                <a:latin typeface="Calibri"/>
                <a:cs typeface="Calibri"/>
              </a:rPr>
              <a:t>e</a:t>
            </a:r>
            <a:r>
              <a:rPr sz="1100" b="1" spc="5" dirty="0">
                <a:solidFill>
                  <a:schemeClr val="bg1"/>
                </a:solidFill>
                <a:latin typeface="Calibri"/>
                <a:cs typeface="Calibri"/>
              </a:rPr>
              <a:t>I</a:t>
            </a:r>
            <a:r>
              <a:rPr sz="1100" b="1" dirty="0">
                <a:solidFill>
                  <a:schemeClr val="bg1"/>
                </a:solidFill>
                <a:latin typeface="Calibri"/>
                <a:cs typeface="Calibri"/>
              </a:rPr>
              <a:t>D 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60" name="object 60"/>
          <p:cNvSpPr txBox="1"/>
          <p:nvPr/>
        </p:nvSpPr>
        <p:spPr>
          <a:xfrm>
            <a:off x="5605275" y="1375897"/>
            <a:ext cx="169277" cy="569595"/>
          </a:xfrm>
          <a:prstGeom prst="rect">
            <a:avLst/>
          </a:prstGeom>
        </p:spPr>
        <p:txBody>
          <a:bodyPr vert="vert" wrap="square" lIns="0" tIns="0" rIns="0" bIns="0" rtlCol="0">
            <a:spAutoFit/>
          </a:bodyPr>
          <a:lstStyle/>
          <a:p>
            <a:pPr marL="12700">
              <a:lnSpc>
                <a:spcPct val="100000"/>
              </a:lnSpc>
            </a:pPr>
            <a:r>
              <a:rPr sz="1100" b="1" dirty="0">
                <a:solidFill>
                  <a:schemeClr val="bg1"/>
                </a:solidFill>
                <a:latin typeface="Calibri"/>
                <a:cs typeface="Calibri"/>
              </a:rPr>
              <a:t>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61" name="object 61"/>
          <p:cNvSpPr txBox="1"/>
          <p:nvPr/>
        </p:nvSpPr>
        <p:spPr>
          <a:xfrm>
            <a:off x="7695793" y="3170935"/>
            <a:ext cx="598805" cy="338554"/>
          </a:xfrm>
          <a:prstGeom prst="rect">
            <a:avLst/>
          </a:prstGeom>
        </p:spPr>
        <p:txBody>
          <a:bodyPr vert="horz" wrap="square" lIns="0" tIns="0" rIns="0" bIns="0" rtlCol="0">
            <a:spAutoFit/>
          </a:bodyPr>
          <a:lstStyle/>
          <a:p>
            <a:pPr marL="27940" marR="5080" indent="-15875">
              <a:lnSpc>
                <a:spcPct val="100000"/>
              </a:lnSpc>
            </a:pPr>
            <a:r>
              <a:rPr sz="1100" b="1" spc="-5" dirty="0">
                <a:solidFill>
                  <a:schemeClr val="bg1"/>
                </a:solidFill>
                <a:latin typeface="Calibri"/>
                <a:cs typeface="Calibri"/>
              </a:rPr>
              <a:t>Fea</a:t>
            </a:r>
            <a:r>
              <a:rPr sz="1100" b="1" dirty="0">
                <a:solidFill>
                  <a:schemeClr val="bg1"/>
                </a:solidFill>
                <a:latin typeface="Calibri"/>
                <a:cs typeface="Calibri"/>
              </a:rPr>
              <a:t>t</a:t>
            </a:r>
            <a:r>
              <a:rPr sz="1100" b="1" spc="-5" dirty="0">
                <a:solidFill>
                  <a:schemeClr val="bg1"/>
                </a:solidFill>
                <a:latin typeface="Calibri"/>
                <a:cs typeface="Calibri"/>
              </a:rPr>
              <a:t>u</a:t>
            </a:r>
            <a:r>
              <a:rPr sz="1100" b="1" dirty="0">
                <a:solidFill>
                  <a:schemeClr val="bg1"/>
                </a:solidFill>
                <a:latin typeface="Calibri"/>
                <a:cs typeface="Calibri"/>
              </a:rPr>
              <a:t>r</a:t>
            </a:r>
            <a:r>
              <a:rPr sz="1100" b="1" spc="-5" dirty="0">
                <a:solidFill>
                  <a:schemeClr val="bg1"/>
                </a:solidFill>
                <a:latin typeface="Calibri"/>
                <a:cs typeface="Calibri"/>
              </a:rPr>
              <a:t>e</a:t>
            </a:r>
            <a:r>
              <a:rPr sz="1100" b="1" spc="5" dirty="0">
                <a:solidFill>
                  <a:schemeClr val="bg1"/>
                </a:solidFill>
                <a:latin typeface="Calibri"/>
                <a:cs typeface="Calibri"/>
              </a:rPr>
              <a:t>I</a:t>
            </a:r>
            <a:r>
              <a:rPr sz="1100" b="1" dirty="0">
                <a:solidFill>
                  <a:schemeClr val="bg1"/>
                </a:solidFill>
                <a:latin typeface="Calibri"/>
                <a:cs typeface="Calibri"/>
              </a:rPr>
              <a:t>D 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62" name="object 62"/>
          <p:cNvSpPr/>
          <p:nvPr/>
        </p:nvSpPr>
        <p:spPr>
          <a:xfrm>
            <a:off x="7236476" y="5534439"/>
            <a:ext cx="771525" cy="676275"/>
          </a:xfrm>
          <a:prstGeom prst="rect">
            <a:avLst/>
          </a:prstGeom>
          <a:blipFill>
            <a:blip r:embed="rId13" cstate="print"/>
            <a:stretch>
              <a:fillRect/>
            </a:stretch>
          </a:blipFill>
        </p:spPr>
        <p:txBody>
          <a:bodyPr wrap="square" lIns="0" tIns="0" rIns="0" bIns="0" rtlCol="0"/>
          <a:lstStyle/>
          <a:p>
            <a:endParaRPr/>
          </a:p>
        </p:txBody>
      </p:sp>
      <p:sp>
        <p:nvSpPr>
          <p:cNvPr id="63" name="object 63"/>
          <p:cNvSpPr/>
          <p:nvPr/>
        </p:nvSpPr>
        <p:spPr>
          <a:xfrm>
            <a:off x="7270945" y="5606745"/>
            <a:ext cx="668667" cy="453389"/>
          </a:xfrm>
          <a:prstGeom prst="rect">
            <a:avLst/>
          </a:prstGeom>
          <a:blipFill>
            <a:blip r:embed="rId14" cstate="print"/>
            <a:stretch>
              <a:fillRect/>
            </a:stretch>
          </a:blipFill>
        </p:spPr>
        <p:txBody>
          <a:bodyPr wrap="square" lIns="0" tIns="0" rIns="0" bIns="0" rtlCol="0"/>
          <a:lstStyle/>
          <a:p>
            <a:endParaRPr/>
          </a:p>
        </p:txBody>
      </p:sp>
      <p:sp>
        <p:nvSpPr>
          <p:cNvPr id="64" name="object 64"/>
          <p:cNvSpPr/>
          <p:nvPr/>
        </p:nvSpPr>
        <p:spPr>
          <a:xfrm>
            <a:off x="7355171" y="5143296"/>
            <a:ext cx="245745" cy="237490"/>
          </a:xfrm>
          <a:custGeom>
            <a:avLst/>
            <a:gdLst/>
            <a:ahLst/>
            <a:cxnLst/>
            <a:rect l="l" t="t" r="r" b="b"/>
            <a:pathLst>
              <a:path w="245745" h="237489">
                <a:moveTo>
                  <a:pt x="236740" y="140969"/>
                </a:moveTo>
                <a:lnTo>
                  <a:pt x="233108" y="140969"/>
                </a:lnTo>
                <a:lnTo>
                  <a:pt x="229424" y="151129"/>
                </a:lnTo>
                <a:lnTo>
                  <a:pt x="224180" y="162559"/>
                </a:lnTo>
                <a:lnTo>
                  <a:pt x="198816" y="196849"/>
                </a:lnTo>
                <a:lnTo>
                  <a:pt x="178813" y="213359"/>
                </a:lnTo>
                <a:lnTo>
                  <a:pt x="168067" y="220979"/>
                </a:lnTo>
                <a:lnTo>
                  <a:pt x="156070" y="227329"/>
                </a:lnTo>
                <a:lnTo>
                  <a:pt x="154838" y="227329"/>
                </a:lnTo>
                <a:lnTo>
                  <a:pt x="154724" y="228599"/>
                </a:lnTo>
                <a:lnTo>
                  <a:pt x="154978" y="229869"/>
                </a:lnTo>
                <a:lnTo>
                  <a:pt x="155371" y="229869"/>
                </a:lnTo>
                <a:lnTo>
                  <a:pt x="156641" y="232409"/>
                </a:lnTo>
                <a:lnTo>
                  <a:pt x="157657" y="232409"/>
                </a:lnTo>
                <a:lnTo>
                  <a:pt x="159994" y="234949"/>
                </a:lnTo>
                <a:lnTo>
                  <a:pt x="160832" y="236219"/>
                </a:lnTo>
                <a:lnTo>
                  <a:pt x="162306" y="237489"/>
                </a:lnTo>
                <a:lnTo>
                  <a:pt x="166116" y="237489"/>
                </a:lnTo>
                <a:lnTo>
                  <a:pt x="171119" y="236219"/>
                </a:lnTo>
                <a:lnTo>
                  <a:pt x="175920" y="233679"/>
                </a:lnTo>
                <a:lnTo>
                  <a:pt x="185051" y="229869"/>
                </a:lnTo>
                <a:lnTo>
                  <a:pt x="189433" y="226059"/>
                </a:lnTo>
                <a:lnTo>
                  <a:pt x="197802" y="220979"/>
                </a:lnTo>
                <a:lnTo>
                  <a:pt x="201803" y="218439"/>
                </a:lnTo>
                <a:lnTo>
                  <a:pt x="209384" y="210819"/>
                </a:lnTo>
                <a:lnTo>
                  <a:pt x="213017" y="208279"/>
                </a:lnTo>
                <a:lnTo>
                  <a:pt x="216471" y="204469"/>
                </a:lnTo>
                <a:lnTo>
                  <a:pt x="241325" y="162559"/>
                </a:lnTo>
                <a:lnTo>
                  <a:pt x="245364" y="149859"/>
                </a:lnTo>
                <a:lnTo>
                  <a:pt x="245084" y="148589"/>
                </a:lnTo>
                <a:lnTo>
                  <a:pt x="244424" y="147319"/>
                </a:lnTo>
                <a:lnTo>
                  <a:pt x="243941" y="147319"/>
                </a:lnTo>
                <a:lnTo>
                  <a:pt x="242671" y="146049"/>
                </a:lnTo>
                <a:lnTo>
                  <a:pt x="241833" y="144779"/>
                </a:lnTo>
                <a:lnTo>
                  <a:pt x="239534" y="143509"/>
                </a:lnTo>
                <a:lnTo>
                  <a:pt x="238480" y="142239"/>
                </a:lnTo>
                <a:lnTo>
                  <a:pt x="236740" y="140969"/>
                </a:lnTo>
                <a:close/>
              </a:path>
              <a:path w="245745" h="237489">
                <a:moveTo>
                  <a:pt x="130416" y="157479"/>
                </a:moveTo>
                <a:lnTo>
                  <a:pt x="127050" y="157479"/>
                </a:lnTo>
                <a:lnTo>
                  <a:pt x="125691" y="158749"/>
                </a:lnTo>
                <a:lnTo>
                  <a:pt x="124904" y="160019"/>
                </a:lnTo>
                <a:lnTo>
                  <a:pt x="123151" y="161289"/>
                </a:lnTo>
                <a:lnTo>
                  <a:pt x="122478" y="162559"/>
                </a:lnTo>
                <a:lnTo>
                  <a:pt x="121488" y="163829"/>
                </a:lnTo>
                <a:lnTo>
                  <a:pt x="120827" y="166369"/>
                </a:lnTo>
                <a:lnTo>
                  <a:pt x="120954" y="167639"/>
                </a:lnTo>
                <a:lnTo>
                  <a:pt x="121132" y="167639"/>
                </a:lnTo>
                <a:lnTo>
                  <a:pt x="157937" y="200659"/>
                </a:lnTo>
                <a:lnTo>
                  <a:pt x="160604" y="200659"/>
                </a:lnTo>
                <a:lnTo>
                  <a:pt x="161226" y="199389"/>
                </a:lnTo>
                <a:lnTo>
                  <a:pt x="162623" y="199389"/>
                </a:lnTo>
                <a:lnTo>
                  <a:pt x="163398" y="198119"/>
                </a:lnTo>
                <a:lnTo>
                  <a:pt x="165150" y="195579"/>
                </a:lnTo>
                <a:lnTo>
                  <a:pt x="165849" y="195579"/>
                </a:lnTo>
                <a:lnTo>
                  <a:pt x="166878" y="194309"/>
                </a:lnTo>
                <a:lnTo>
                  <a:pt x="167589" y="191769"/>
                </a:lnTo>
                <a:lnTo>
                  <a:pt x="167462" y="190499"/>
                </a:lnTo>
                <a:lnTo>
                  <a:pt x="167271" y="190499"/>
                </a:lnTo>
                <a:lnTo>
                  <a:pt x="156248" y="180339"/>
                </a:lnTo>
                <a:lnTo>
                  <a:pt x="166585" y="168909"/>
                </a:lnTo>
                <a:lnTo>
                  <a:pt x="142951" y="168909"/>
                </a:lnTo>
                <a:lnTo>
                  <a:pt x="130416" y="157479"/>
                </a:lnTo>
                <a:close/>
              </a:path>
              <a:path w="245745" h="237489">
                <a:moveTo>
                  <a:pt x="172085" y="110489"/>
                </a:moveTo>
                <a:lnTo>
                  <a:pt x="169519" y="110489"/>
                </a:lnTo>
                <a:lnTo>
                  <a:pt x="168579" y="111759"/>
                </a:lnTo>
                <a:lnTo>
                  <a:pt x="168084" y="111759"/>
                </a:lnTo>
                <a:lnTo>
                  <a:pt x="167068" y="113029"/>
                </a:lnTo>
                <a:lnTo>
                  <a:pt x="166446" y="113029"/>
                </a:lnTo>
                <a:lnTo>
                  <a:pt x="164553" y="115569"/>
                </a:lnTo>
                <a:lnTo>
                  <a:pt x="163703" y="116839"/>
                </a:lnTo>
                <a:lnTo>
                  <a:pt x="162610" y="118109"/>
                </a:lnTo>
                <a:lnTo>
                  <a:pt x="162356" y="119379"/>
                </a:lnTo>
                <a:lnTo>
                  <a:pt x="162407" y="120649"/>
                </a:lnTo>
                <a:lnTo>
                  <a:pt x="163842" y="120649"/>
                </a:lnTo>
                <a:lnTo>
                  <a:pt x="164680" y="121919"/>
                </a:lnTo>
                <a:lnTo>
                  <a:pt x="165798" y="121919"/>
                </a:lnTo>
                <a:lnTo>
                  <a:pt x="181635" y="125729"/>
                </a:lnTo>
                <a:lnTo>
                  <a:pt x="142951" y="168909"/>
                </a:lnTo>
                <a:lnTo>
                  <a:pt x="166585" y="168909"/>
                </a:lnTo>
                <a:lnTo>
                  <a:pt x="205638" y="125729"/>
                </a:lnTo>
                <a:lnTo>
                  <a:pt x="205803" y="125729"/>
                </a:lnTo>
                <a:lnTo>
                  <a:pt x="205905" y="124459"/>
                </a:lnTo>
                <a:lnTo>
                  <a:pt x="205181" y="123189"/>
                </a:lnTo>
                <a:lnTo>
                  <a:pt x="204660" y="123189"/>
                </a:lnTo>
                <a:lnTo>
                  <a:pt x="203161" y="121919"/>
                </a:lnTo>
                <a:lnTo>
                  <a:pt x="202145" y="120649"/>
                </a:lnTo>
                <a:lnTo>
                  <a:pt x="199809" y="118109"/>
                </a:lnTo>
                <a:lnTo>
                  <a:pt x="198272" y="116839"/>
                </a:lnTo>
                <a:lnTo>
                  <a:pt x="197027" y="115569"/>
                </a:lnTo>
                <a:lnTo>
                  <a:pt x="195732" y="115569"/>
                </a:lnTo>
                <a:lnTo>
                  <a:pt x="195072" y="114299"/>
                </a:lnTo>
                <a:lnTo>
                  <a:pt x="172085" y="110489"/>
                </a:lnTo>
                <a:close/>
              </a:path>
              <a:path w="245745" h="237489">
                <a:moveTo>
                  <a:pt x="105041" y="151129"/>
                </a:moveTo>
                <a:lnTo>
                  <a:pt x="73748" y="151129"/>
                </a:lnTo>
                <a:lnTo>
                  <a:pt x="74815" y="152399"/>
                </a:lnTo>
                <a:lnTo>
                  <a:pt x="75565" y="153669"/>
                </a:lnTo>
                <a:lnTo>
                  <a:pt x="77431" y="154939"/>
                </a:lnTo>
                <a:lnTo>
                  <a:pt x="78193" y="154939"/>
                </a:lnTo>
                <a:lnTo>
                  <a:pt x="79502" y="156209"/>
                </a:lnTo>
                <a:lnTo>
                  <a:pt x="80086" y="156209"/>
                </a:lnTo>
                <a:lnTo>
                  <a:pt x="81153" y="157479"/>
                </a:lnTo>
                <a:lnTo>
                  <a:pt x="83731" y="157479"/>
                </a:lnTo>
                <a:lnTo>
                  <a:pt x="99352" y="153669"/>
                </a:lnTo>
                <a:lnTo>
                  <a:pt x="100952" y="153669"/>
                </a:lnTo>
                <a:lnTo>
                  <a:pt x="102412" y="152399"/>
                </a:lnTo>
                <a:lnTo>
                  <a:pt x="105041" y="151129"/>
                </a:lnTo>
                <a:close/>
              </a:path>
              <a:path w="245745" h="237489">
                <a:moveTo>
                  <a:pt x="108242" y="129539"/>
                </a:moveTo>
                <a:lnTo>
                  <a:pt x="102717" y="129539"/>
                </a:lnTo>
                <a:lnTo>
                  <a:pt x="101739" y="130809"/>
                </a:lnTo>
                <a:lnTo>
                  <a:pt x="93446" y="139699"/>
                </a:lnTo>
                <a:lnTo>
                  <a:pt x="74066" y="148589"/>
                </a:lnTo>
                <a:lnTo>
                  <a:pt x="73698" y="148589"/>
                </a:lnTo>
                <a:lnTo>
                  <a:pt x="73240" y="149859"/>
                </a:lnTo>
                <a:lnTo>
                  <a:pt x="73418" y="151129"/>
                </a:lnTo>
                <a:lnTo>
                  <a:pt x="106299" y="151129"/>
                </a:lnTo>
                <a:lnTo>
                  <a:pt x="108686" y="149859"/>
                </a:lnTo>
                <a:lnTo>
                  <a:pt x="109842" y="148589"/>
                </a:lnTo>
                <a:lnTo>
                  <a:pt x="112102" y="147319"/>
                </a:lnTo>
                <a:lnTo>
                  <a:pt x="113284" y="146049"/>
                </a:lnTo>
                <a:lnTo>
                  <a:pt x="114515" y="144779"/>
                </a:lnTo>
                <a:lnTo>
                  <a:pt x="115557" y="143509"/>
                </a:lnTo>
                <a:lnTo>
                  <a:pt x="116268" y="142239"/>
                </a:lnTo>
                <a:lnTo>
                  <a:pt x="117043" y="139699"/>
                </a:lnTo>
                <a:lnTo>
                  <a:pt x="116687" y="137159"/>
                </a:lnTo>
                <a:lnTo>
                  <a:pt x="116205" y="137159"/>
                </a:lnTo>
                <a:lnTo>
                  <a:pt x="114731" y="134619"/>
                </a:lnTo>
                <a:lnTo>
                  <a:pt x="113766" y="134619"/>
                </a:lnTo>
                <a:lnTo>
                  <a:pt x="111328" y="132079"/>
                </a:lnTo>
                <a:lnTo>
                  <a:pt x="110210" y="130809"/>
                </a:lnTo>
                <a:lnTo>
                  <a:pt x="108242" y="129539"/>
                </a:lnTo>
                <a:close/>
              </a:path>
              <a:path w="245745" h="237489">
                <a:moveTo>
                  <a:pt x="105460" y="128269"/>
                </a:moveTo>
                <a:lnTo>
                  <a:pt x="104546" y="129539"/>
                </a:lnTo>
                <a:lnTo>
                  <a:pt x="107289" y="129539"/>
                </a:lnTo>
                <a:lnTo>
                  <a:pt x="105460" y="128269"/>
                </a:lnTo>
                <a:close/>
              </a:path>
              <a:path w="245745" h="237489">
                <a:moveTo>
                  <a:pt x="101193" y="34289"/>
                </a:moveTo>
                <a:lnTo>
                  <a:pt x="96634" y="35559"/>
                </a:lnTo>
                <a:lnTo>
                  <a:pt x="87426" y="36829"/>
                </a:lnTo>
                <a:lnTo>
                  <a:pt x="82765" y="39369"/>
                </a:lnTo>
                <a:lnTo>
                  <a:pt x="55206" y="66039"/>
                </a:lnTo>
                <a:lnTo>
                  <a:pt x="45250" y="90169"/>
                </a:lnTo>
                <a:lnTo>
                  <a:pt x="45580" y="93979"/>
                </a:lnTo>
                <a:lnTo>
                  <a:pt x="74117" y="119379"/>
                </a:lnTo>
                <a:lnTo>
                  <a:pt x="78663" y="119379"/>
                </a:lnTo>
                <a:lnTo>
                  <a:pt x="87884" y="116839"/>
                </a:lnTo>
                <a:lnTo>
                  <a:pt x="92519" y="114299"/>
                </a:lnTo>
                <a:lnTo>
                  <a:pt x="101866" y="107949"/>
                </a:lnTo>
                <a:lnTo>
                  <a:pt x="106578" y="104139"/>
                </a:lnTo>
                <a:lnTo>
                  <a:pt x="71793" y="104139"/>
                </a:lnTo>
                <a:lnTo>
                  <a:pt x="68999" y="102869"/>
                </a:lnTo>
                <a:lnTo>
                  <a:pt x="67640" y="101599"/>
                </a:lnTo>
                <a:lnTo>
                  <a:pt x="64566" y="99059"/>
                </a:lnTo>
                <a:lnTo>
                  <a:pt x="63385" y="97789"/>
                </a:lnTo>
                <a:lnTo>
                  <a:pt x="62191" y="93979"/>
                </a:lnTo>
                <a:lnTo>
                  <a:pt x="62318" y="91439"/>
                </a:lnTo>
                <a:lnTo>
                  <a:pt x="64008" y="86359"/>
                </a:lnTo>
                <a:lnTo>
                  <a:pt x="65633" y="83819"/>
                </a:lnTo>
                <a:lnTo>
                  <a:pt x="70434" y="76199"/>
                </a:lnTo>
                <a:lnTo>
                  <a:pt x="81432" y="63499"/>
                </a:lnTo>
                <a:lnTo>
                  <a:pt x="84620" y="60959"/>
                </a:lnTo>
                <a:lnTo>
                  <a:pt x="90436" y="55879"/>
                </a:lnTo>
                <a:lnTo>
                  <a:pt x="93141" y="53339"/>
                </a:lnTo>
                <a:lnTo>
                  <a:pt x="98158" y="50799"/>
                </a:lnTo>
                <a:lnTo>
                  <a:pt x="125569" y="50799"/>
                </a:lnTo>
                <a:lnTo>
                  <a:pt x="123545" y="48259"/>
                </a:lnTo>
                <a:lnTo>
                  <a:pt x="114642" y="39369"/>
                </a:lnTo>
                <a:lnTo>
                  <a:pt x="110197" y="36829"/>
                </a:lnTo>
                <a:lnTo>
                  <a:pt x="101193" y="34289"/>
                </a:lnTo>
                <a:close/>
              </a:path>
              <a:path w="245745" h="237489">
                <a:moveTo>
                  <a:pt x="125569" y="50799"/>
                </a:moveTo>
                <a:lnTo>
                  <a:pt x="104851" y="50799"/>
                </a:lnTo>
                <a:lnTo>
                  <a:pt x="106934" y="52069"/>
                </a:lnTo>
                <a:lnTo>
                  <a:pt x="110083" y="54609"/>
                </a:lnTo>
                <a:lnTo>
                  <a:pt x="110985" y="55879"/>
                </a:lnTo>
                <a:lnTo>
                  <a:pt x="112331" y="58419"/>
                </a:lnTo>
                <a:lnTo>
                  <a:pt x="112712" y="59689"/>
                </a:lnTo>
                <a:lnTo>
                  <a:pt x="112890" y="62229"/>
                </a:lnTo>
                <a:lnTo>
                  <a:pt x="112636" y="63499"/>
                </a:lnTo>
                <a:lnTo>
                  <a:pt x="111480" y="67309"/>
                </a:lnTo>
                <a:lnTo>
                  <a:pt x="110578" y="69849"/>
                </a:lnTo>
                <a:lnTo>
                  <a:pt x="108102" y="73659"/>
                </a:lnTo>
                <a:lnTo>
                  <a:pt x="106489" y="76199"/>
                </a:lnTo>
                <a:lnTo>
                  <a:pt x="102501" y="81279"/>
                </a:lnTo>
                <a:lnTo>
                  <a:pt x="100101" y="83819"/>
                </a:lnTo>
                <a:lnTo>
                  <a:pt x="97282" y="86359"/>
                </a:lnTo>
                <a:lnTo>
                  <a:pt x="94957" y="88899"/>
                </a:lnTo>
                <a:lnTo>
                  <a:pt x="92773" y="91439"/>
                </a:lnTo>
                <a:lnTo>
                  <a:pt x="88671" y="95249"/>
                </a:lnTo>
                <a:lnTo>
                  <a:pt x="86715" y="97789"/>
                </a:lnTo>
                <a:lnTo>
                  <a:pt x="83019" y="100329"/>
                </a:lnTo>
                <a:lnTo>
                  <a:pt x="81254" y="101599"/>
                </a:lnTo>
                <a:lnTo>
                  <a:pt x="77914" y="102869"/>
                </a:lnTo>
                <a:lnTo>
                  <a:pt x="76314" y="102869"/>
                </a:lnTo>
                <a:lnTo>
                  <a:pt x="73253" y="104139"/>
                </a:lnTo>
                <a:lnTo>
                  <a:pt x="106578" y="104139"/>
                </a:lnTo>
                <a:lnTo>
                  <a:pt x="111328" y="97789"/>
                </a:lnTo>
                <a:lnTo>
                  <a:pt x="116103" y="92709"/>
                </a:lnTo>
                <a:lnTo>
                  <a:pt x="120053" y="87629"/>
                </a:lnTo>
                <a:lnTo>
                  <a:pt x="126263" y="78739"/>
                </a:lnTo>
                <a:lnTo>
                  <a:pt x="128257" y="73659"/>
                </a:lnTo>
                <a:lnTo>
                  <a:pt x="130048" y="64769"/>
                </a:lnTo>
                <a:lnTo>
                  <a:pt x="129717" y="60959"/>
                </a:lnTo>
                <a:lnTo>
                  <a:pt x="126580" y="52069"/>
                </a:lnTo>
                <a:lnTo>
                  <a:pt x="125569" y="50799"/>
                </a:lnTo>
                <a:close/>
              </a:path>
              <a:path w="245745" h="237489">
                <a:moveTo>
                  <a:pt x="80937" y="0"/>
                </a:moveTo>
                <a:lnTo>
                  <a:pt x="79375" y="0"/>
                </a:lnTo>
                <a:lnTo>
                  <a:pt x="74371" y="2539"/>
                </a:lnTo>
                <a:lnTo>
                  <a:pt x="69570" y="3809"/>
                </a:lnTo>
                <a:lnTo>
                  <a:pt x="60401" y="8889"/>
                </a:lnTo>
                <a:lnTo>
                  <a:pt x="56007" y="11429"/>
                </a:lnTo>
                <a:lnTo>
                  <a:pt x="47599" y="17779"/>
                </a:lnTo>
                <a:lnTo>
                  <a:pt x="43586" y="20319"/>
                </a:lnTo>
                <a:lnTo>
                  <a:pt x="16446" y="50799"/>
                </a:lnTo>
                <a:lnTo>
                  <a:pt x="13779" y="54609"/>
                </a:lnTo>
                <a:lnTo>
                  <a:pt x="0" y="88899"/>
                </a:lnTo>
                <a:lnTo>
                  <a:pt x="165" y="88899"/>
                </a:lnTo>
                <a:lnTo>
                  <a:pt x="381" y="90169"/>
                </a:lnTo>
                <a:lnTo>
                  <a:pt x="1079" y="90169"/>
                </a:lnTo>
                <a:lnTo>
                  <a:pt x="1562" y="91439"/>
                </a:lnTo>
                <a:lnTo>
                  <a:pt x="2794" y="92709"/>
                </a:lnTo>
                <a:lnTo>
                  <a:pt x="3581" y="93979"/>
                </a:lnTo>
                <a:lnTo>
                  <a:pt x="5880" y="95249"/>
                </a:lnTo>
                <a:lnTo>
                  <a:pt x="6997" y="96519"/>
                </a:lnTo>
                <a:lnTo>
                  <a:pt x="8763" y="97789"/>
                </a:lnTo>
                <a:lnTo>
                  <a:pt x="11239" y="97789"/>
                </a:lnTo>
                <a:lnTo>
                  <a:pt x="11938" y="96519"/>
                </a:lnTo>
                <a:lnTo>
                  <a:pt x="12255" y="96519"/>
                </a:lnTo>
                <a:lnTo>
                  <a:pt x="29393" y="62229"/>
                </a:lnTo>
                <a:lnTo>
                  <a:pt x="55661" y="33019"/>
                </a:lnTo>
                <a:lnTo>
                  <a:pt x="88773" y="11429"/>
                </a:lnTo>
                <a:lnTo>
                  <a:pt x="89763" y="11429"/>
                </a:lnTo>
                <a:lnTo>
                  <a:pt x="90335" y="10159"/>
                </a:lnTo>
                <a:lnTo>
                  <a:pt x="90004" y="8889"/>
                </a:lnTo>
                <a:lnTo>
                  <a:pt x="89573" y="7619"/>
                </a:lnTo>
                <a:lnTo>
                  <a:pt x="88226" y="6349"/>
                </a:lnTo>
                <a:lnTo>
                  <a:pt x="87287" y="5079"/>
                </a:lnTo>
                <a:lnTo>
                  <a:pt x="84988" y="2539"/>
                </a:lnTo>
                <a:lnTo>
                  <a:pt x="84074" y="2539"/>
                </a:lnTo>
                <a:lnTo>
                  <a:pt x="82588" y="1269"/>
                </a:lnTo>
                <a:lnTo>
                  <a:pt x="81965" y="1269"/>
                </a:lnTo>
                <a:lnTo>
                  <a:pt x="80937" y="0"/>
                </a:lnTo>
                <a:close/>
              </a:path>
            </a:pathLst>
          </a:custGeom>
          <a:solidFill>
            <a:srgbClr val="FFFFFF"/>
          </a:solidFill>
        </p:spPr>
        <p:txBody>
          <a:bodyPr wrap="square" lIns="0" tIns="0" rIns="0" bIns="0" rtlCol="0"/>
          <a:lstStyle/>
          <a:p>
            <a:endParaRPr/>
          </a:p>
        </p:txBody>
      </p:sp>
      <p:sp>
        <p:nvSpPr>
          <p:cNvPr id="65" name="object 65"/>
          <p:cNvSpPr txBox="1"/>
          <p:nvPr/>
        </p:nvSpPr>
        <p:spPr>
          <a:xfrm>
            <a:off x="6946070" y="5622573"/>
            <a:ext cx="186055" cy="169277"/>
          </a:xfrm>
          <a:prstGeom prst="rect">
            <a:avLst/>
          </a:prstGeom>
        </p:spPr>
        <p:txBody>
          <a:bodyPr vert="horz" wrap="square" lIns="0" tIns="0" rIns="0" bIns="0" rtlCol="0">
            <a:spAutoFit/>
          </a:bodyPr>
          <a:lstStyle/>
          <a:p>
            <a:pPr marL="12700">
              <a:lnSpc>
                <a:spcPct val="100000"/>
              </a:lnSpc>
            </a:pPr>
            <a:r>
              <a:rPr sz="1100" b="1" dirty="0">
                <a:latin typeface="Calibri"/>
                <a:cs typeface="Calibri"/>
              </a:rPr>
              <a:t>(1)</a:t>
            </a:r>
            <a:endParaRPr sz="1100">
              <a:latin typeface="Calibri"/>
              <a:cs typeface="Calibri"/>
            </a:endParaRPr>
          </a:p>
        </p:txBody>
      </p:sp>
      <p:sp>
        <p:nvSpPr>
          <p:cNvPr id="66" name="object 66"/>
          <p:cNvSpPr/>
          <p:nvPr/>
        </p:nvSpPr>
        <p:spPr>
          <a:xfrm>
            <a:off x="4419600" y="5585169"/>
            <a:ext cx="847712" cy="685797"/>
          </a:xfrm>
          <a:prstGeom prst="rect">
            <a:avLst/>
          </a:prstGeom>
          <a:blipFill>
            <a:blip r:embed="rId3" cstate="print"/>
            <a:stretch>
              <a:fillRect/>
            </a:stretch>
          </a:blipFill>
        </p:spPr>
        <p:txBody>
          <a:bodyPr wrap="square" lIns="0" tIns="0" rIns="0" bIns="0" rtlCol="0"/>
          <a:lstStyle/>
          <a:p>
            <a:endParaRPr/>
          </a:p>
        </p:txBody>
      </p:sp>
      <p:sp>
        <p:nvSpPr>
          <p:cNvPr id="67" name="object 67"/>
          <p:cNvSpPr/>
          <p:nvPr/>
        </p:nvSpPr>
        <p:spPr>
          <a:xfrm>
            <a:off x="4574492" y="5770695"/>
            <a:ext cx="479936" cy="407757"/>
          </a:xfrm>
          <a:prstGeom prst="rect">
            <a:avLst/>
          </a:prstGeom>
          <a:blipFill>
            <a:blip r:embed="rId15" cstate="print"/>
            <a:stretch>
              <a:fillRect/>
            </a:stretch>
          </a:blipFill>
        </p:spPr>
        <p:txBody>
          <a:bodyPr wrap="square" lIns="0" tIns="0" rIns="0" bIns="0" rtlCol="0"/>
          <a:lstStyle/>
          <a:p>
            <a:endParaRPr/>
          </a:p>
        </p:txBody>
      </p:sp>
      <p:sp>
        <p:nvSpPr>
          <p:cNvPr id="68" name="object 68"/>
          <p:cNvSpPr/>
          <p:nvPr/>
        </p:nvSpPr>
        <p:spPr>
          <a:xfrm>
            <a:off x="5907611" y="5604789"/>
            <a:ext cx="781050" cy="676264"/>
          </a:xfrm>
          <a:prstGeom prst="rect">
            <a:avLst/>
          </a:prstGeom>
          <a:blipFill>
            <a:blip r:embed="rId16" cstate="print"/>
            <a:stretch>
              <a:fillRect/>
            </a:stretch>
          </a:blipFill>
        </p:spPr>
        <p:txBody>
          <a:bodyPr wrap="square" lIns="0" tIns="0" rIns="0" bIns="0" rtlCol="0"/>
          <a:lstStyle/>
          <a:p>
            <a:endParaRPr/>
          </a:p>
        </p:txBody>
      </p:sp>
      <p:sp>
        <p:nvSpPr>
          <p:cNvPr id="69" name="object 69"/>
          <p:cNvSpPr/>
          <p:nvPr/>
        </p:nvSpPr>
        <p:spPr>
          <a:xfrm>
            <a:off x="6193419" y="5806522"/>
            <a:ext cx="236220" cy="180340"/>
          </a:xfrm>
          <a:custGeom>
            <a:avLst/>
            <a:gdLst/>
            <a:ahLst/>
            <a:cxnLst/>
            <a:rect l="l" t="t" r="r" b="b"/>
            <a:pathLst>
              <a:path w="236220" h="180339">
                <a:moveTo>
                  <a:pt x="76580" y="139699"/>
                </a:moveTo>
                <a:lnTo>
                  <a:pt x="50355" y="139699"/>
                </a:lnTo>
                <a:lnTo>
                  <a:pt x="52247" y="140969"/>
                </a:lnTo>
                <a:lnTo>
                  <a:pt x="55651" y="140969"/>
                </a:lnTo>
                <a:lnTo>
                  <a:pt x="57048" y="142239"/>
                </a:lnTo>
                <a:lnTo>
                  <a:pt x="59093" y="146049"/>
                </a:lnTo>
                <a:lnTo>
                  <a:pt x="59677" y="147319"/>
                </a:lnTo>
                <a:lnTo>
                  <a:pt x="60159" y="149859"/>
                </a:lnTo>
                <a:lnTo>
                  <a:pt x="60020" y="152399"/>
                </a:lnTo>
                <a:lnTo>
                  <a:pt x="42011" y="166369"/>
                </a:lnTo>
                <a:lnTo>
                  <a:pt x="39738" y="166369"/>
                </a:lnTo>
                <a:lnTo>
                  <a:pt x="35674" y="167639"/>
                </a:lnTo>
                <a:lnTo>
                  <a:pt x="29324" y="167639"/>
                </a:lnTo>
                <a:lnTo>
                  <a:pt x="29057" y="168909"/>
                </a:lnTo>
                <a:lnTo>
                  <a:pt x="28752" y="168909"/>
                </a:lnTo>
                <a:lnTo>
                  <a:pt x="28752" y="170179"/>
                </a:lnTo>
                <a:lnTo>
                  <a:pt x="29057" y="171449"/>
                </a:lnTo>
                <a:lnTo>
                  <a:pt x="29362" y="171449"/>
                </a:lnTo>
                <a:lnTo>
                  <a:pt x="30251" y="172719"/>
                </a:lnTo>
                <a:lnTo>
                  <a:pt x="30860" y="173989"/>
                </a:lnTo>
                <a:lnTo>
                  <a:pt x="32778" y="177799"/>
                </a:lnTo>
                <a:lnTo>
                  <a:pt x="33756" y="179069"/>
                </a:lnTo>
                <a:lnTo>
                  <a:pt x="35394" y="180339"/>
                </a:lnTo>
                <a:lnTo>
                  <a:pt x="43954" y="180339"/>
                </a:lnTo>
                <a:lnTo>
                  <a:pt x="48094" y="179069"/>
                </a:lnTo>
                <a:lnTo>
                  <a:pt x="50368" y="179069"/>
                </a:lnTo>
                <a:lnTo>
                  <a:pt x="77139" y="151129"/>
                </a:lnTo>
                <a:lnTo>
                  <a:pt x="77508" y="147319"/>
                </a:lnTo>
                <a:lnTo>
                  <a:pt x="76580" y="139699"/>
                </a:lnTo>
                <a:close/>
              </a:path>
              <a:path w="236220" h="180339">
                <a:moveTo>
                  <a:pt x="99136" y="146049"/>
                </a:moveTo>
                <a:lnTo>
                  <a:pt x="96392" y="146049"/>
                </a:lnTo>
                <a:lnTo>
                  <a:pt x="97231" y="147319"/>
                </a:lnTo>
                <a:lnTo>
                  <a:pt x="97777" y="147319"/>
                </a:lnTo>
                <a:lnTo>
                  <a:pt x="99136" y="146049"/>
                </a:lnTo>
                <a:close/>
              </a:path>
              <a:path w="236220" h="180339">
                <a:moveTo>
                  <a:pt x="76796" y="85089"/>
                </a:moveTo>
                <a:lnTo>
                  <a:pt x="72859" y="85089"/>
                </a:lnTo>
                <a:lnTo>
                  <a:pt x="70865" y="86359"/>
                </a:lnTo>
                <a:lnTo>
                  <a:pt x="69659" y="86359"/>
                </a:lnTo>
                <a:lnTo>
                  <a:pt x="66840" y="88899"/>
                </a:lnTo>
                <a:lnTo>
                  <a:pt x="65709" y="90169"/>
                </a:lnTo>
                <a:lnTo>
                  <a:pt x="64020" y="91439"/>
                </a:lnTo>
                <a:lnTo>
                  <a:pt x="63385" y="91439"/>
                </a:lnTo>
                <a:lnTo>
                  <a:pt x="62547" y="92709"/>
                </a:lnTo>
                <a:lnTo>
                  <a:pt x="62318" y="92709"/>
                </a:lnTo>
                <a:lnTo>
                  <a:pt x="62344" y="93979"/>
                </a:lnTo>
                <a:lnTo>
                  <a:pt x="96062" y="146049"/>
                </a:lnTo>
                <a:lnTo>
                  <a:pt x="99961" y="146049"/>
                </a:lnTo>
                <a:lnTo>
                  <a:pt x="101930" y="144779"/>
                </a:lnTo>
                <a:lnTo>
                  <a:pt x="103123" y="144779"/>
                </a:lnTo>
                <a:lnTo>
                  <a:pt x="105956" y="142239"/>
                </a:lnTo>
                <a:lnTo>
                  <a:pt x="107086" y="142239"/>
                </a:lnTo>
                <a:lnTo>
                  <a:pt x="108800" y="140969"/>
                </a:lnTo>
                <a:lnTo>
                  <a:pt x="109448" y="139699"/>
                </a:lnTo>
                <a:lnTo>
                  <a:pt x="110299" y="138429"/>
                </a:lnTo>
                <a:lnTo>
                  <a:pt x="110540" y="138429"/>
                </a:lnTo>
                <a:lnTo>
                  <a:pt x="110528" y="137159"/>
                </a:lnTo>
                <a:lnTo>
                  <a:pt x="110274" y="137159"/>
                </a:lnTo>
                <a:lnTo>
                  <a:pt x="76796" y="85089"/>
                </a:lnTo>
                <a:close/>
              </a:path>
              <a:path w="236220" h="180339">
                <a:moveTo>
                  <a:pt x="37147" y="87629"/>
                </a:moveTo>
                <a:lnTo>
                  <a:pt x="28549" y="87629"/>
                </a:lnTo>
                <a:lnTo>
                  <a:pt x="24891" y="88899"/>
                </a:lnTo>
                <a:lnTo>
                  <a:pt x="23012" y="90169"/>
                </a:lnTo>
                <a:lnTo>
                  <a:pt x="19138" y="91439"/>
                </a:lnTo>
                <a:lnTo>
                  <a:pt x="17297" y="92709"/>
                </a:lnTo>
                <a:lnTo>
                  <a:pt x="12128" y="95249"/>
                </a:lnTo>
                <a:lnTo>
                  <a:pt x="9194" y="97789"/>
                </a:lnTo>
                <a:lnTo>
                  <a:pt x="4254" y="104139"/>
                </a:lnTo>
                <a:lnTo>
                  <a:pt x="2476" y="106679"/>
                </a:lnTo>
                <a:lnTo>
                  <a:pt x="317" y="113029"/>
                </a:lnTo>
                <a:lnTo>
                  <a:pt x="0" y="116839"/>
                </a:lnTo>
                <a:lnTo>
                  <a:pt x="863" y="124459"/>
                </a:lnTo>
                <a:lnTo>
                  <a:pt x="20993" y="142239"/>
                </a:lnTo>
                <a:lnTo>
                  <a:pt x="31457" y="142239"/>
                </a:lnTo>
                <a:lnTo>
                  <a:pt x="39128" y="140969"/>
                </a:lnTo>
                <a:lnTo>
                  <a:pt x="43941" y="139699"/>
                </a:lnTo>
                <a:lnTo>
                  <a:pt x="76580" y="139699"/>
                </a:lnTo>
                <a:lnTo>
                  <a:pt x="63753" y="123189"/>
                </a:lnTo>
                <a:lnTo>
                  <a:pt x="24612" y="123189"/>
                </a:lnTo>
                <a:lnTo>
                  <a:pt x="21247" y="121919"/>
                </a:lnTo>
                <a:lnTo>
                  <a:pt x="19862" y="120649"/>
                </a:lnTo>
                <a:lnTo>
                  <a:pt x="18072" y="118109"/>
                </a:lnTo>
                <a:lnTo>
                  <a:pt x="17589" y="116839"/>
                </a:lnTo>
                <a:lnTo>
                  <a:pt x="17094" y="114299"/>
                </a:lnTo>
                <a:lnTo>
                  <a:pt x="17157" y="113029"/>
                </a:lnTo>
                <a:lnTo>
                  <a:pt x="17881" y="110489"/>
                </a:lnTo>
                <a:lnTo>
                  <a:pt x="18541" y="109219"/>
                </a:lnTo>
                <a:lnTo>
                  <a:pt x="20472" y="106679"/>
                </a:lnTo>
                <a:lnTo>
                  <a:pt x="21780" y="106679"/>
                </a:lnTo>
                <a:lnTo>
                  <a:pt x="25526" y="104139"/>
                </a:lnTo>
                <a:lnTo>
                  <a:pt x="27622" y="102869"/>
                </a:lnTo>
                <a:lnTo>
                  <a:pt x="31813" y="101599"/>
                </a:lnTo>
                <a:lnTo>
                  <a:pt x="33743" y="101599"/>
                </a:lnTo>
                <a:lnTo>
                  <a:pt x="37236" y="100329"/>
                </a:lnTo>
                <a:lnTo>
                  <a:pt x="42125" y="100329"/>
                </a:lnTo>
                <a:lnTo>
                  <a:pt x="42964" y="99059"/>
                </a:lnTo>
                <a:lnTo>
                  <a:pt x="43218" y="99059"/>
                </a:lnTo>
                <a:lnTo>
                  <a:pt x="43383" y="97789"/>
                </a:lnTo>
                <a:lnTo>
                  <a:pt x="43002" y="96519"/>
                </a:lnTo>
                <a:lnTo>
                  <a:pt x="42684" y="96519"/>
                </a:lnTo>
                <a:lnTo>
                  <a:pt x="41808" y="93979"/>
                </a:lnTo>
                <a:lnTo>
                  <a:pt x="41224" y="93979"/>
                </a:lnTo>
                <a:lnTo>
                  <a:pt x="39293" y="90169"/>
                </a:lnTo>
                <a:lnTo>
                  <a:pt x="38341" y="88899"/>
                </a:lnTo>
                <a:lnTo>
                  <a:pt x="37922" y="88899"/>
                </a:lnTo>
                <a:lnTo>
                  <a:pt x="37147" y="87629"/>
                </a:lnTo>
                <a:close/>
              </a:path>
              <a:path w="236220" h="180339">
                <a:moveTo>
                  <a:pt x="128511" y="126999"/>
                </a:moveTo>
                <a:lnTo>
                  <a:pt x="125780" y="126999"/>
                </a:lnTo>
                <a:lnTo>
                  <a:pt x="126606" y="128269"/>
                </a:lnTo>
                <a:lnTo>
                  <a:pt x="127152" y="128269"/>
                </a:lnTo>
                <a:lnTo>
                  <a:pt x="128511" y="126999"/>
                </a:lnTo>
                <a:close/>
              </a:path>
              <a:path w="236220" h="180339">
                <a:moveTo>
                  <a:pt x="135902" y="48259"/>
                </a:moveTo>
                <a:lnTo>
                  <a:pt x="132956" y="48259"/>
                </a:lnTo>
                <a:lnTo>
                  <a:pt x="126682" y="49529"/>
                </a:lnTo>
                <a:lnTo>
                  <a:pt x="108076" y="73659"/>
                </a:lnTo>
                <a:lnTo>
                  <a:pt x="91528" y="73659"/>
                </a:lnTo>
                <a:lnTo>
                  <a:pt x="91643" y="74929"/>
                </a:lnTo>
                <a:lnTo>
                  <a:pt x="125437" y="126999"/>
                </a:lnTo>
                <a:lnTo>
                  <a:pt x="129349" y="126999"/>
                </a:lnTo>
                <a:lnTo>
                  <a:pt x="131305" y="125729"/>
                </a:lnTo>
                <a:lnTo>
                  <a:pt x="132499" y="125729"/>
                </a:lnTo>
                <a:lnTo>
                  <a:pt x="135331" y="123189"/>
                </a:lnTo>
                <a:lnTo>
                  <a:pt x="136474" y="123189"/>
                </a:lnTo>
                <a:lnTo>
                  <a:pt x="138175" y="121919"/>
                </a:lnTo>
                <a:lnTo>
                  <a:pt x="138823" y="120649"/>
                </a:lnTo>
                <a:lnTo>
                  <a:pt x="139687" y="119379"/>
                </a:lnTo>
                <a:lnTo>
                  <a:pt x="139928" y="119379"/>
                </a:lnTo>
                <a:lnTo>
                  <a:pt x="139903" y="118109"/>
                </a:lnTo>
                <a:lnTo>
                  <a:pt x="117513" y="83819"/>
                </a:lnTo>
                <a:lnTo>
                  <a:pt x="117881" y="80009"/>
                </a:lnTo>
                <a:lnTo>
                  <a:pt x="118554" y="76199"/>
                </a:lnTo>
                <a:lnTo>
                  <a:pt x="120561" y="71119"/>
                </a:lnTo>
                <a:lnTo>
                  <a:pt x="121983" y="69849"/>
                </a:lnTo>
                <a:lnTo>
                  <a:pt x="125272" y="67309"/>
                </a:lnTo>
                <a:lnTo>
                  <a:pt x="126733" y="67309"/>
                </a:lnTo>
                <a:lnTo>
                  <a:pt x="129628" y="66039"/>
                </a:lnTo>
                <a:lnTo>
                  <a:pt x="155209" y="66039"/>
                </a:lnTo>
                <a:lnTo>
                  <a:pt x="151104" y="59689"/>
                </a:lnTo>
                <a:lnTo>
                  <a:pt x="143979" y="52069"/>
                </a:lnTo>
                <a:lnTo>
                  <a:pt x="141414" y="50799"/>
                </a:lnTo>
                <a:lnTo>
                  <a:pt x="135902" y="48259"/>
                </a:lnTo>
                <a:close/>
              </a:path>
              <a:path w="236220" h="180339">
                <a:moveTo>
                  <a:pt x="53593" y="120649"/>
                </a:moveTo>
                <a:lnTo>
                  <a:pt x="48247" y="120649"/>
                </a:lnTo>
                <a:lnTo>
                  <a:pt x="45618" y="121919"/>
                </a:lnTo>
                <a:lnTo>
                  <a:pt x="37934" y="123189"/>
                </a:lnTo>
                <a:lnTo>
                  <a:pt x="61302" y="123189"/>
                </a:lnTo>
                <a:lnTo>
                  <a:pt x="56210" y="121919"/>
                </a:lnTo>
                <a:lnTo>
                  <a:pt x="53593" y="120649"/>
                </a:lnTo>
                <a:close/>
              </a:path>
              <a:path w="236220" h="180339">
                <a:moveTo>
                  <a:pt x="155209" y="66039"/>
                </a:moveTo>
                <a:lnTo>
                  <a:pt x="131025" y="66039"/>
                </a:lnTo>
                <a:lnTo>
                  <a:pt x="133730" y="67309"/>
                </a:lnTo>
                <a:lnTo>
                  <a:pt x="137617" y="71119"/>
                </a:lnTo>
                <a:lnTo>
                  <a:pt x="139064" y="72389"/>
                </a:lnTo>
                <a:lnTo>
                  <a:pt x="159931" y="105409"/>
                </a:lnTo>
                <a:lnTo>
                  <a:pt x="162953" y="105409"/>
                </a:lnTo>
                <a:lnTo>
                  <a:pt x="163791" y="104139"/>
                </a:lnTo>
                <a:lnTo>
                  <a:pt x="165785" y="104139"/>
                </a:lnTo>
                <a:lnTo>
                  <a:pt x="166992" y="102869"/>
                </a:lnTo>
                <a:lnTo>
                  <a:pt x="169786" y="101599"/>
                </a:lnTo>
                <a:lnTo>
                  <a:pt x="170916" y="100329"/>
                </a:lnTo>
                <a:lnTo>
                  <a:pt x="172656" y="99059"/>
                </a:lnTo>
                <a:lnTo>
                  <a:pt x="173304" y="97789"/>
                </a:lnTo>
                <a:lnTo>
                  <a:pt x="174129" y="97789"/>
                </a:lnTo>
                <a:lnTo>
                  <a:pt x="174358" y="96519"/>
                </a:lnTo>
                <a:lnTo>
                  <a:pt x="174332" y="95249"/>
                </a:lnTo>
                <a:lnTo>
                  <a:pt x="174091" y="95249"/>
                </a:lnTo>
                <a:lnTo>
                  <a:pt x="155209" y="66039"/>
                </a:lnTo>
                <a:close/>
              </a:path>
              <a:path w="236220" h="180339">
                <a:moveTo>
                  <a:pt x="34455" y="86359"/>
                </a:moveTo>
                <a:lnTo>
                  <a:pt x="33362" y="87629"/>
                </a:lnTo>
                <a:lnTo>
                  <a:pt x="35725" y="87629"/>
                </a:lnTo>
                <a:lnTo>
                  <a:pt x="34455" y="86359"/>
                </a:lnTo>
                <a:close/>
              </a:path>
              <a:path w="236220" h="180339">
                <a:moveTo>
                  <a:pt x="191109" y="86359"/>
                </a:moveTo>
                <a:lnTo>
                  <a:pt x="188366" y="86359"/>
                </a:lnTo>
                <a:lnTo>
                  <a:pt x="189204" y="87629"/>
                </a:lnTo>
                <a:lnTo>
                  <a:pt x="189750" y="87629"/>
                </a:lnTo>
                <a:lnTo>
                  <a:pt x="191109" y="86359"/>
                </a:lnTo>
                <a:close/>
              </a:path>
              <a:path w="236220" h="180339">
                <a:moveTo>
                  <a:pt x="152907" y="1269"/>
                </a:moveTo>
                <a:lnTo>
                  <a:pt x="148932" y="1269"/>
                </a:lnTo>
                <a:lnTo>
                  <a:pt x="146938" y="2539"/>
                </a:lnTo>
                <a:lnTo>
                  <a:pt x="145732" y="2539"/>
                </a:lnTo>
                <a:lnTo>
                  <a:pt x="142913" y="5079"/>
                </a:lnTo>
                <a:lnTo>
                  <a:pt x="141782" y="5079"/>
                </a:lnTo>
                <a:lnTo>
                  <a:pt x="140093" y="6349"/>
                </a:lnTo>
                <a:lnTo>
                  <a:pt x="139458" y="7619"/>
                </a:lnTo>
                <a:lnTo>
                  <a:pt x="138620" y="8889"/>
                </a:lnTo>
                <a:lnTo>
                  <a:pt x="138404" y="8889"/>
                </a:lnTo>
                <a:lnTo>
                  <a:pt x="138442" y="10159"/>
                </a:lnTo>
                <a:lnTo>
                  <a:pt x="188036" y="86359"/>
                </a:lnTo>
                <a:lnTo>
                  <a:pt x="191935" y="86359"/>
                </a:lnTo>
                <a:lnTo>
                  <a:pt x="193903" y="85089"/>
                </a:lnTo>
                <a:lnTo>
                  <a:pt x="195097" y="85089"/>
                </a:lnTo>
                <a:lnTo>
                  <a:pt x="197929" y="82549"/>
                </a:lnTo>
                <a:lnTo>
                  <a:pt x="199059" y="82549"/>
                </a:lnTo>
                <a:lnTo>
                  <a:pt x="200774" y="81279"/>
                </a:lnTo>
                <a:lnTo>
                  <a:pt x="201421" y="80009"/>
                </a:lnTo>
                <a:lnTo>
                  <a:pt x="202285" y="78739"/>
                </a:lnTo>
                <a:lnTo>
                  <a:pt x="202514" y="78739"/>
                </a:lnTo>
                <a:lnTo>
                  <a:pt x="202501" y="77469"/>
                </a:lnTo>
                <a:lnTo>
                  <a:pt x="184632" y="49529"/>
                </a:lnTo>
                <a:lnTo>
                  <a:pt x="226007" y="49529"/>
                </a:lnTo>
                <a:lnTo>
                  <a:pt x="217317" y="45719"/>
                </a:lnTo>
                <a:lnTo>
                  <a:pt x="182384" y="45719"/>
                </a:lnTo>
                <a:lnTo>
                  <a:pt x="152907" y="1269"/>
                </a:lnTo>
                <a:close/>
              </a:path>
              <a:path w="236220" h="180339">
                <a:moveTo>
                  <a:pt x="59423" y="62229"/>
                </a:moveTo>
                <a:lnTo>
                  <a:pt x="56883" y="63499"/>
                </a:lnTo>
                <a:lnTo>
                  <a:pt x="50418" y="67309"/>
                </a:lnTo>
                <a:lnTo>
                  <a:pt x="48577" y="69849"/>
                </a:lnTo>
                <a:lnTo>
                  <a:pt x="47713" y="73659"/>
                </a:lnTo>
                <a:lnTo>
                  <a:pt x="48437" y="76199"/>
                </a:lnTo>
                <a:lnTo>
                  <a:pt x="52146" y="81279"/>
                </a:lnTo>
                <a:lnTo>
                  <a:pt x="53974" y="82549"/>
                </a:lnTo>
                <a:lnTo>
                  <a:pt x="57619" y="83819"/>
                </a:lnTo>
                <a:lnTo>
                  <a:pt x="60159" y="82549"/>
                </a:lnTo>
                <a:lnTo>
                  <a:pt x="66624" y="78739"/>
                </a:lnTo>
                <a:lnTo>
                  <a:pt x="68465" y="76199"/>
                </a:lnTo>
                <a:lnTo>
                  <a:pt x="69392" y="72389"/>
                </a:lnTo>
                <a:lnTo>
                  <a:pt x="68681" y="69849"/>
                </a:lnTo>
                <a:lnTo>
                  <a:pt x="66789" y="67309"/>
                </a:lnTo>
                <a:lnTo>
                  <a:pt x="64973" y="64769"/>
                </a:lnTo>
                <a:lnTo>
                  <a:pt x="63131" y="63499"/>
                </a:lnTo>
                <a:lnTo>
                  <a:pt x="59423" y="62229"/>
                </a:lnTo>
                <a:close/>
              </a:path>
              <a:path w="236220" h="180339">
                <a:moveTo>
                  <a:pt x="103987" y="67309"/>
                </a:moveTo>
                <a:lnTo>
                  <a:pt x="100596" y="67309"/>
                </a:lnTo>
                <a:lnTo>
                  <a:pt x="98869" y="68579"/>
                </a:lnTo>
                <a:lnTo>
                  <a:pt x="97828" y="68579"/>
                </a:lnTo>
                <a:lnTo>
                  <a:pt x="95415" y="69849"/>
                </a:lnTo>
                <a:lnTo>
                  <a:pt x="94462" y="71119"/>
                </a:lnTo>
                <a:lnTo>
                  <a:pt x="93014" y="72389"/>
                </a:lnTo>
                <a:lnTo>
                  <a:pt x="92468" y="72389"/>
                </a:lnTo>
                <a:lnTo>
                  <a:pt x="91719" y="73659"/>
                </a:lnTo>
                <a:lnTo>
                  <a:pt x="108076" y="73659"/>
                </a:lnTo>
                <a:lnTo>
                  <a:pt x="103987" y="67309"/>
                </a:lnTo>
                <a:close/>
              </a:path>
              <a:path w="236220" h="180339">
                <a:moveTo>
                  <a:pt x="226007" y="49529"/>
                </a:moveTo>
                <a:lnTo>
                  <a:pt x="184632" y="49529"/>
                </a:lnTo>
                <a:lnTo>
                  <a:pt x="219214" y="66039"/>
                </a:lnTo>
                <a:lnTo>
                  <a:pt x="223596" y="66039"/>
                </a:lnTo>
                <a:lnTo>
                  <a:pt x="224485" y="64769"/>
                </a:lnTo>
                <a:lnTo>
                  <a:pt x="226529" y="64769"/>
                </a:lnTo>
                <a:lnTo>
                  <a:pt x="227825" y="63499"/>
                </a:lnTo>
                <a:lnTo>
                  <a:pt x="230924" y="60959"/>
                </a:lnTo>
                <a:lnTo>
                  <a:pt x="232143" y="60959"/>
                </a:lnTo>
                <a:lnTo>
                  <a:pt x="233921" y="59689"/>
                </a:lnTo>
                <a:lnTo>
                  <a:pt x="234594" y="58419"/>
                </a:lnTo>
                <a:lnTo>
                  <a:pt x="235483" y="57149"/>
                </a:lnTo>
                <a:lnTo>
                  <a:pt x="235711" y="57149"/>
                </a:lnTo>
                <a:lnTo>
                  <a:pt x="235648" y="55879"/>
                </a:lnTo>
                <a:lnTo>
                  <a:pt x="235394" y="55879"/>
                </a:lnTo>
                <a:lnTo>
                  <a:pt x="235102" y="54609"/>
                </a:lnTo>
                <a:lnTo>
                  <a:pt x="234670" y="54609"/>
                </a:lnTo>
                <a:lnTo>
                  <a:pt x="233527" y="53339"/>
                </a:lnTo>
                <a:lnTo>
                  <a:pt x="232765" y="53339"/>
                </a:lnTo>
                <a:lnTo>
                  <a:pt x="231800" y="52069"/>
                </a:lnTo>
                <a:lnTo>
                  <a:pt x="226007" y="49529"/>
                </a:lnTo>
                <a:close/>
              </a:path>
              <a:path w="236220" h="180339">
                <a:moveTo>
                  <a:pt x="199872" y="5079"/>
                </a:moveTo>
                <a:lnTo>
                  <a:pt x="195821" y="5079"/>
                </a:lnTo>
                <a:lnTo>
                  <a:pt x="193738" y="6349"/>
                </a:lnTo>
                <a:lnTo>
                  <a:pt x="192519" y="7619"/>
                </a:lnTo>
                <a:lnTo>
                  <a:pt x="189649" y="8889"/>
                </a:lnTo>
                <a:lnTo>
                  <a:pt x="188480" y="10159"/>
                </a:lnTo>
                <a:lnTo>
                  <a:pt x="186728" y="11429"/>
                </a:lnTo>
                <a:lnTo>
                  <a:pt x="186042" y="11429"/>
                </a:lnTo>
                <a:lnTo>
                  <a:pt x="185026" y="12699"/>
                </a:lnTo>
                <a:lnTo>
                  <a:pt x="184378" y="15239"/>
                </a:lnTo>
                <a:lnTo>
                  <a:pt x="182384" y="45719"/>
                </a:lnTo>
                <a:lnTo>
                  <a:pt x="217317" y="45719"/>
                </a:lnTo>
                <a:lnTo>
                  <a:pt x="197040" y="36829"/>
                </a:lnTo>
                <a:lnTo>
                  <a:pt x="200964" y="10159"/>
                </a:lnTo>
                <a:lnTo>
                  <a:pt x="201053" y="8889"/>
                </a:lnTo>
                <a:lnTo>
                  <a:pt x="200774" y="6349"/>
                </a:lnTo>
                <a:lnTo>
                  <a:pt x="200520" y="6349"/>
                </a:lnTo>
                <a:lnTo>
                  <a:pt x="199872" y="5079"/>
                </a:lnTo>
                <a:close/>
              </a:path>
              <a:path w="236220" h="180339">
                <a:moveTo>
                  <a:pt x="198691" y="3809"/>
                </a:moveTo>
                <a:lnTo>
                  <a:pt x="198132" y="3809"/>
                </a:lnTo>
                <a:lnTo>
                  <a:pt x="196697" y="5079"/>
                </a:lnTo>
                <a:lnTo>
                  <a:pt x="199529" y="5079"/>
                </a:lnTo>
                <a:lnTo>
                  <a:pt x="198691" y="3809"/>
                </a:lnTo>
                <a:close/>
              </a:path>
              <a:path w="236220" h="180339">
                <a:moveTo>
                  <a:pt x="151714" y="0"/>
                </a:moveTo>
                <a:lnTo>
                  <a:pt x="151155" y="0"/>
                </a:lnTo>
                <a:lnTo>
                  <a:pt x="149771" y="1269"/>
                </a:lnTo>
                <a:lnTo>
                  <a:pt x="152565" y="1269"/>
                </a:lnTo>
                <a:lnTo>
                  <a:pt x="151714" y="0"/>
                </a:lnTo>
                <a:close/>
              </a:path>
            </a:pathLst>
          </a:custGeom>
          <a:solidFill>
            <a:srgbClr val="FF0000"/>
          </a:solidFill>
        </p:spPr>
        <p:txBody>
          <a:bodyPr wrap="square" lIns="0" tIns="0" rIns="0" bIns="0" rtlCol="0"/>
          <a:lstStyle/>
          <a:p>
            <a:endParaRPr/>
          </a:p>
        </p:txBody>
      </p:sp>
      <p:sp>
        <p:nvSpPr>
          <p:cNvPr id="70" name="object 70"/>
          <p:cNvSpPr txBox="1"/>
          <p:nvPr/>
        </p:nvSpPr>
        <p:spPr>
          <a:xfrm>
            <a:off x="6301356" y="5162460"/>
            <a:ext cx="169277" cy="294005"/>
          </a:xfrm>
          <a:prstGeom prst="rect">
            <a:avLst/>
          </a:prstGeom>
        </p:spPr>
        <p:txBody>
          <a:bodyPr vert="vert270" wrap="square" lIns="0" tIns="0" rIns="0" bIns="0" rtlCol="0">
            <a:spAutoFit/>
          </a:bodyPr>
          <a:lstStyle/>
          <a:p>
            <a:pPr marL="12700">
              <a:lnSpc>
                <a:spcPct val="100000"/>
              </a:lnSpc>
            </a:pPr>
            <a:r>
              <a:rPr sz="1100" b="1" dirty="0">
                <a:latin typeface="Calibri"/>
                <a:cs typeface="Calibri"/>
              </a:rPr>
              <a:t>(0,1)</a:t>
            </a:r>
            <a:endParaRPr sz="1100">
              <a:latin typeface="Calibri"/>
              <a:cs typeface="Calibri"/>
            </a:endParaRPr>
          </a:p>
        </p:txBody>
      </p:sp>
      <p:sp>
        <p:nvSpPr>
          <p:cNvPr id="71" name="object 71"/>
          <p:cNvSpPr/>
          <p:nvPr/>
        </p:nvSpPr>
        <p:spPr>
          <a:xfrm>
            <a:off x="4996123" y="5060909"/>
            <a:ext cx="249554" cy="231140"/>
          </a:xfrm>
          <a:custGeom>
            <a:avLst/>
            <a:gdLst/>
            <a:ahLst/>
            <a:cxnLst/>
            <a:rect l="l" t="t" r="r" b="b"/>
            <a:pathLst>
              <a:path w="249554" h="231139">
                <a:moveTo>
                  <a:pt x="11277" y="127850"/>
                </a:moveTo>
                <a:lnTo>
                  <a:pt x="0" y="137401"/>
                </a:lnTo>
                <a:lnTo>
                  <a:pt x="880" y="141969"/>
                </a:lnTo>
                <a:lnTo>
                  <a:pt x="18529" y="184442"/>
                </a:lnTo>
                <a:lnTo>
                  <a:pt x="49695" y="217436"/>
                </a:lnTo>
                <a:lnTo>
                  <a:pt x="72110" y="230466"/>
                </a:lnTo>
                <a:lnTo>
                  <a:pt x="72415" y="230631"/>
                </a:lnTo>
                <a:lnTo>
                  <a:pt x="84150" y="221830"/>
                </a:lnTo>
                <a:lnTo>
                  <a:pt x="84087" y="221322"/>
                </a:lnTo>
                <a:lnTo>
                  <a:pt x="83439" y="220497"/>
                </a:lnTo>
                <a:lnTo>
                  <a:pt x="82944" y="220078"/>
                </a:lnTo>
                <a:lnTo>
                  <a:pt x="73980" y="214512"/>
                </a:lnTo>
                <a:lnTo>
                  <a:pt x="64319" y="207392"/>
                </a:lnTo>
                <a:lnTo>
                  <a:pt x="34412" y="176364"/>
                </a:lnTo>
                <a:lnTo>
                  <a:pt x="16654" y="141969"/>
                </a:lnTo>
                <a:lnTo>
                  <a:pt x="12776" y="129184"/>
                </a:lnTo>
                <a:lnTo>
                  <a:pt x="12497" y="128701"/>
                </a:lnTo>
                <a:lnTo>
                  <a:pt x="11773" y="127990"/>
                </a:lnTo>
                <a:lnTo>
                  <a:pt x="11277" y="127850"/>
                </a:lnTo>
                <a:close/>
              </a:path>
              <a:path w="249554" h="231139">
                <a:moveTo>
                  <a:pt x="68186" y="98107"/>
                </a:moveTo>
                <a:lnTo>
                  <a:pt x="37960" y="121665"/>
                </a:lnTo>
                <a:lnTo>
                  <a:pt x="37317" y="127520"/>
                </a:lnTo>
                <a:lnTo>
                  <a:pt x="38008" y="135483"/>
                </a:lnTo>
                <a:lnTo>
                  <a:pt x="61036" y="172516"/>
                </a:lnTo>
                <a:lnTo>
                  <a:pt x="86385" y="186842"/>
                </a:lnTo>
                <a:lnTo>
                  <a:pt x="95212" y="185280"/>
                </a:lnTo>
                <a:lnTo>
                  <a:pt x="99822" y="183032"/>
                </a:lnTo>
                <a:lnTo>
                  <a:pt x="109360" y="175666"/>
                </a:lnTo>
                <a:lnTo>
                  <a:pt x="112700" y="171729"/>
                </a:lnTo>
                <a:lnTo>
                  <a:pt x="113317" y="170395"/>
                </a:lnTo>
                <a:lnTo>
                  <a:pt x="88760" y="170395"/>
                </a:lnTo>
                <a:lnTo>
                  <a:pt x="86627" y="169875"/>
                </a:lnTo>
                <a:lnTo>
                  <a:pt x="56388" y="135902"/>
                </a:lnTo>
                <a:lnTo>
                  <a:pt x="53327" y="125120"/>
                </a:lnTo>
                <a:lnTo>
                  <a:pt x="54521" y="120916"/>
                </a:lnTo>
                <a:lnTo>
                  <a:pt x="64338" y="114693"/>
                </a:lnTo>
                <a:lnTo>
                  <a:pt x="95495" y="114693"/>
                </a:lnTo>
                <a:lnTo>
                  <a:pt x="93497" y="112458"/>
                </a:lnTo>
                <a:lnTo>
                  <a:pt x="85166" y="104660"/>
                </a:lnTo>
                <a:lnTo>
                  <a:pt x="80962" y="101866"/>
                </a:lnTo>
                <a:lnTo>
                  <a:pt x="72517" y="98539"/>
                </a:lnTo>
                <a:lnTo>
                  <a:pt x="68186" y="98107"/>
                </a:lnTo>
                <a:close/>
              </a:path>
              <a:path w="249554" h="231139">
                <a:moveTo>
                  <a:pt x="95495" y="114693"/>
                </a:moveTo>
                <a:lnTo>
                  <a:pt x="64338" y="114693"/>
                </a:lnTo>
                <a:lnTo>
                  <a:pt x="67132" y="115011"/>
                </a:lnTo>
                <a:lnTo>
                  <a:pt x="68605" y="115531"/>
                </a:lnTo>
                <a:lnTo>
                  <a:pt x="95555" y="144716"/>
                </a:lnTo>
                <a:lnTo>
                  <a:pt x="100951" y="159283"/>
                </a:lnTo>
                <a:lnTo>
                  <a:pt x="100800" y="161315"/>
                </a:lnTo>
                <a:lnTo>
                  <a:pt x="88760" y="170395"/>
                </a:lnTo>
                <a:lnTo>
                  <a:pt x="113317" y="170395"/>
                </a:lnTo>
                <a:lnTo>
                  <a:pt x="116611" y="163283"/>
                </a:lnTo>
                <a:lnTo>
                  <a:pt x="117301" y="159283"/>
                </a:lnTo>
                <a:lnTo>
                  <a:pt x="117192" y="156552"/>
                </a:lnTo>
                <a:lnTo>
                  <a:pt x="97764" y="117233"/>
                </a:lnTo>
                <a:lnTo>
                  <a:pt x="95495" y="114693"/>
                </a:lnTo>
                <a:close/>
              </a:path>
              <a:path w="249554" h="231139">
                <a:moveTo>
                  <a:pt x="143599" y="124421"/>
                </a:moveTo>
                <a:lnTo>
                  <a:pt x="131140" y="134962"/>
                </a:lnTo>
                <a:lnTo>
                  <a:pt x="131737" y="136918"/>
                </a:lnTo>
                <a:lnTo>
                  <a:pt x="132359" y="138023"/>
                </a:lnTo>
                <a:lnTo>
                  <a:pt x="139916" y="147815"/>
                </a:lnTo>
                <a:lnTo>
                  <a:pt x="144983" y="168414"/>
                </a:lnTo>
                <a:lnTo>
                  <a:pt x="145174" y="168821"/>
                </a:lnTo>
                <a:lnTo>
                  <a:pt x="145656" y="169367"/>
                </a:lnTo>
                <a:lnTo>
                  <a:pt x="146850" y="169405"/>
                </a:lnTo>
                <a:lnTo>
                  <a:pt x="147421" y="169176"/>
                </a:lnTo>
                <a:lnTo>
                  <a:pt x="155092" y="160401"/>
                </a:lnTo>
                <a:lnTo>
                  <a:pt x="154318" y="144399"/>
                </a:lnTo>
                <a:lnTo>
                  <a:pt x="154267" y="142760"/>
                </a:lnTo>
                <a:lnTo>
                  <a:pt x="144475" y="124663"/>
                </a:lnTo>
                <a:lnTo>
                  <a:pt x="143599" y="124421"/>
                </a:lnTo>
                <a:close/>
              </a:path>
              <a:path w="249554" h="231139">
                <a:moveTo>
                  <a:pt x="164112" y="58483"/>
                </a:moveTo>
                <a:lnTo>
                  <a:pt x="141452" y="58483"/>
                </a:lnTo>
                <a:lnTo>
                  <a:pt x="176682" y="104114"/>
                </a:lnTo>
                <a:lnTo>
                  <a:pt x="163296" y="114452"/>
                </a:lnTo>
                <a:lnTo>
                  <a:pt x="163093" y="114769"/>
                </a:lnTo>
                <a:lnTo>
                  <a:pt x="162890" y="115557"/>
                </a:lnTo>
                <a:lnTo>
                  <a:pt x="163042" y="116636"/>
                </a:lnTo>
                <a:lnTo>
                  <a:pt x="170713" y="125564"/>
                </a:lnTo>
                <a:lnTo>
                  <a:pt x="171094" y="125552"/>
                </a:lnTo>
                <a:lnTo>
                  <a:pt x="171831" y="125412"/>
                </a:lnTo>
                <a:lnTo>
                  <a:pt x="211137" y="95059"/>
                </a:lnTo>
                <a:lnTo>
                  <a:pt x="211353" y="94754"/>
                </a:lnTo>
                <a:lnTo>
                  <a:pt x="211445" y="93141"/>
                </a:lnTo>
                <a:lnTo>
                  <a:pt x="190881" y="93141"/>
                </a:lnTo>
                <a:lnTo>
                  <a:pt x="164112" y="58483"/>
                </a:lnTo>
                <a:close/>
              </a:path>
              <a:path w="249554" h="231139">
                <a:moveTo>
                  <a:pt x="176593" y="0"/>
                </a:moveTo>
                <a:lnTo>
                  <a:pt x="165354" y="8864"/>
                </a:lnTo>
                <a:lnTo>
                  <a:pt x="165354" y="9385"/>
                </a:lnTo>
                <a:lnTo>
                  <a:pt x="165849" y="10261"/>
                </a:lnTo>
                <a:lnTo>
                  <a:pt x="166256" y="10642"/>
                </a:lnTo>
                <a:lnTo>
                  <a:pt x="175126" y="15987"/>
                </a:lnTo>
                <a:lnTo>
                  <a:pt x="184816" y="23051"/>
                </a:lnTo>
                <a:lnTo>
                  <a:pt x="214749" y="54181"/>
                </a:lnTo>
                <a:lnTo>
                  <a:pt x="232478" y="88595"/>
                </a:lnTo>
                <a:lnTo>
                  <a:pt x="236461" y="101511"/>
                </a:lnTo>
                <a:lnTo>
                  <a:pt x="236741" y="102095"/>
                </a:lnTo>
                <a:lnTo>
                  <a:pt x="237376" y="102920"/>
                </a:lnTo>
                <a:lnTo>
                  <a:pt x="237845" y="103123"/>
                </a:lnTo>
                <a:lnTo>
                  <a:pt x="239090" y="103085"/>
                </a:lnTo>
                <a:lnTo>
                  <a:pt x="249177" y="94754"/>
                </a:lnTo>
                <a:lnTo>
                  <a:pt x="249080" y="92392"/>
                </a:lnTo>
                <a:lnTo>
                  <a:pt x="235915" y="54952"/>
                </a:lnTo>
                <a:lnTo>
                  <a:pt x="210414" y="22658"/>
                </a:lnTo>
                <a:lnTo>
                  <a:pt x="177114" y="139"/>
                </a:lnTo>
                <a:lnTo>
                  <a:pt x="176593" y="0"/>
                </a:lnTo>
                <a:close/>
              </a:path>
              <a:path w="249554" h="231139">
                <a:moveTo>
                  <a:pt x="203860" y="83908"/>
                </a:moveTo>
                <a:lnTo>
                  <a:pt x="203441" y="83921"/>
                </a:lnTo>
                <a:lnTo>
                  <a:pt x="202641" y="84061"/>
                </a:lnTo>
                <a:lnTo>
                  <a:pt x="190881" y="93141"/>
                </a:lnTo>
                <a:lnTo>
                  <a:pt x="211445" y="93141"/>
                </a:lnTo>
                <a:lnTo>
                  <a:pt x="211455" y="92963"/>
                </a:lnTo>
                <a:lnTo>
                  <a:pt x="211328" y="92392"/>
                </a:lnTo>
                <a:lnTo>
                  <a:pt x="203860" y="83908"/>
                </a:lnTo>
                <a:close/>
              </a:path>
              <a:path w="249554" h="231139">
                <a:moveTo>
                  <a:pt x="144564" y="34531"/>
                </a:moveTo>
                <a:lnTo>
                  <a:pt x="132880" y="43916"/>
                </a:lnTo>
                <a:lnTo>
                  <a:pt x="125133" y="65925"/>
                </a:lnTo>
                <a:lnTo>
                  <a:pt x="132575" y="76428"/>
                </a:lnTo>
                <a:lnTo>
                  <a:pt x="133070" y="76225"/>
                </a:lnTo>
                <a:lnTo>
                  <a:pt x="133985" y="75234"/>
                </a:lnTo>
                <a:lnTo>
                  <a:pt x="134467" y="74460"/>
                </a:lnTo>
                <a:lnTo>
                  <a:pt x="134988" y="73418"/>
                </a:lnTo>
                <a:lnTo>
                  <a:pt x="141452" y="58483"/>
                </a:lnTo>
                <a:lnTo>
                  <a:pt x="164112" y="58483"/>
                </a:lnTo>
                <a:lnTo>
                  <a:pt x="145897" y="34899"/>
                </a:lnTo>
                <a:lnTo>
                  <a:pt x="145618" y="34683"/>
                </a:lnTo>
                <a:lnTo>
                  <a:pt x="144564" y="34531"/>
                </a:lnTo>
                <a:close/>
              </a:path>
            </a:pathLst>
          </a:custGeom>
          <a:solidFill>
            <a:srgbClr val="FFFFFF"/>
          </a:solidFill>
        </p:spPr>
        <p:txBody>
          <a:bodyPr wrap="square" lIns="0" tIns="0" rIns="0" bIns="0" rtlCol="0"/>
          <a:lstStyle/>
          <a:p>
            <a:endParaRPr/>
          </a:p>
        </p:txBody>
      </p:sp>
      <p:sp>
        <p:nvSpPr>
          <p:cNvPr id="72" name="object 72"/>
          <p:cNvSpPr/>
          <p:nvPr/>
        </p:nvSpPr>
        <p:spPr>
          <a:xfrm>
            <a:off x="6324600" y="4343400"/>
            <a:ext cx="1297940" cy="1191260"/>
          </a:xfrm>
          <a:custGeom>
            <a:avLst/>
            <a:gdLst/>
            <a:ahLst/>
            <a:cxnLst/>
            <a:rect l="l" t="t" r="r" b="b"/>
            <a:pathLst>
              <a:path w="1297940" h="1191260">
                <a:moveTo>
                  <a:pt x="0" y="0"/>
                </a:moveTo>
                <a:lnTo>
                  <a:pt x="1297635" y="1191044"/>
                </a:lnTo>
              </a:path>
            </a:pathLst>
          </a:custGeom>
          <a:ln w="19049">
            <a:solidFill>
              <a:srgbClr val="FFFF00"/>
            </a:solidFill>
          </a:ln>
        </p:spPr>
        <p:txBody>
          <a:bodyPr wrap="square" lIns="0" tIns="0" rIns="0" bIns="0" rtlCol="0"/>
          <a:lstStyle/>
          <a:p>
            <a:endParaRPr/>
          </a:p>
        </p:txBody>
      </p:sp>
      <p:sp>
        <p:nvSpPr>
          <p:cNvPr id="73" name="object 73"/>
          <p:cNvSpPr/>
          <p:nvPr/>
        </p:nvSpPr>
        <p:spPr>
          <a:xfrm>
            <a:off x="4843463" y="4343400"/>
            <a:ext cx="1409700" cy="1242060"/>
          </a:xfrm>
          <a:custGeom>
            <a:avLst/>
            <a:gdLst/>
            <a:ahLst/>
            <a:cxnLst/>
            <a:rect l="l" t="t" r="r" b="b"/>
            <a:pathLst>
              <a:path w="1409700" h="1242060">
                <a:moveTo>
                  <a:pt x="1409700" y="0"/>
                </a:moveTo>
                <a:lnTo>
                  <a:pt x="0" y="1241767"/>
                </a:lnTo>
              </a:path>
            </a:pathLst>
          </a:custGeom>
          <a:ln w="19050">
            <a:solidFill>
              <a:srgbClr val="FFFF00"/>
            </a:solidFill>
          </a:ln>
        </p:spPr>
        <p:txBody>
          <a:bodyPr wrap="square" lIns="0" tIns="0" rIns="0" bIns="0" rtlCol="0"/>
          <a:lstStyle/>
          <a:p>
            <a:endParaRPr/>
          </a:p>
        </p:txBody>
      </p:sp>
      <p:sp>
        <p:nvSpPr>
          <p:cNvPr id="74" name="object 74"/>
          <p:cNvSpPr/>
          <p:nvPr/>
        </p:nvSpPr>
        <p:spPr>
          <a:xfrm>
            <a:off x="6296460" y="4310389"/>
            <a:ext cx="10795" cy="1142365"/>
          </a:xfrm>
          <a:custGeom>
            <a:avLst/>
            <a:gdLst/>
            <a:ahLst/>
            <a:cxnLst/>
            <a:rect l="l" t="t" r="r" b="b"/>
            <a:pathLst>
              <a:path w="10795" h="1142364">
                <a:moveTo>
                  <a:pt x="0" y="0"/>
                </a:moveTo>
                <a:lnTo>
                  <a:pt x="10350" y="1141984"/>
                </a:lnTo>
              </a:path>
            </a:pathLst>
          </a:custGeom>
          <a:ln w="19049">
            <a:solidFill>
              <a:srgbClr val="FFFF00"/>
            </a:solidFill>
          </a:ln>
        </p:spPr>
        <p:txBody>
          <a:bodyPr wrap="square" lIns="0" tIns="0" rIns="0" bIns="0" rtlCol="0"/>
          <a:lstStyle/>
          <a:p>
            <a:endParaRPr/>
          </a:p>
        </p:txBody>
      </p:sp>
      <p:sp>
        <p:nvSpPr>
          <p:cNvPr id="75" name="object 75"/>
          <p:cNvSpPr/>
          <p:nvPr/>
        </p:nvSpPr>
        <p:spPr>
          <a:xfrm>
            <a:off x="5566453" y="4679819"/>
            <a:ext cx="163830" cy="165100"/>
          </a:xfrm>
          <a:custGeom>
            <a:avLst/>
            <a:gdLst/>
            <a:ahLst/>
            <a:cxnLst/>
            <a:rect l="l" t="t" r="r" b="b"/>
            <a:pathLst>
              <a:path w="163829" h="165100">
                <a:moveTo>
                  <a:pt x="11268" y="61709"/>
                </a:moveTo>
                <a:lnTo>
                  <a:pt x="0" y="71310"/>
                </a:lnTo>
                <a:lnTo>
                  <a:pt x="888" y="75920"/>
                </a:lnTo>
                <a:lnTo>
                  <a:pt x="18519" y="118300"/>
                </a:lnTo>
                <a:lnTo>
                  <a:pt x="49685" y="151295"/>
                </a:lnTo>
                <a:lnTo>
                  <a:pt x="72101" y="164325"/>
                </a:lnTo>
                <a:lnTo>
                  <a:pt x="72405" y="164490"/>
                </a:lnTo>
                <a:lnTo>
                  <a:pt x="84140" y="155689"/>
                </a:lnTo>
                <a:lnTo>
                  <a:pt x="84077" y="155181"/>
                </a:lnTo>
                <a:lnTo>
                  <a:pt x="83429" y="154355"/>
                </a:lnTo>
                <a:lnTo>
                  <a:pt x="82934" y="153936"/>
                </a:lnTo>
                <a:lnTo>
                  <a:pt x="73970" y="148371"/>
                </a:lnTo>
                <a:lnTo>
                  <a:pt x="64310" y="141251"/>
                </a:lnTo>
                <a:lnTo>
                  <a:pt x="34402" y="110222"/>
                </a:lnTo>
                <a:lnTo>
                  <a:pt x="16644" y="75828"/>
                </a:lnTo>
                <a:lnTo>
                  <a:pt x="12766" y="63042"/>
                </a:lnTo>
                <a:lnTo>
                  <a:pt x="12487" y="62560"/>
                </a:lnTo>
                <a:lnTo>
                  <a:pt x="11763" y="61849"/>
                </a:lnTo>
                <a:lnTo>
                  <a:pt x="11268" y="61709"/>
                </a:lnTo>
                <a:close/>
              </a:path>
              <a:path w="163829" h="165100">
                <a:moveTo>
                  <a:pt x="78467" y="58483"/>
                </a:moveTo>
                <a:lnTo>
                  <a:pt x="55807" y="58483"/>
                </a:lnTo>
                <a:lnTo>
                  <a:pt x="91036" y="104114"/>
                </a:lnTo>
                <a:lnTo>
                  <a:pt x="77663" y="114452"/>
                </a:lnTo>
                <a:lnTo>
                  <a:pt x="77447" y="114769"/>
                </a:lnTo>
                <a:lnTo>
                  <a:pt x="77244" y="115557"/>
                </a:lnTo>
                <a:lnTo>
                  <a:pt x="77397" y="116636"/>
                </a:lnTo>
                <a:lnTo>
                  <a:pt x="85842" y="125539"/>
                </a:lnTo>
                <a:lnTo>
                  <a:pt x="86185" y="125412"/>
                </a:lnTo>
                <a:lnTo>
                  <a:pt x="125491" y="95059"/>
                </a:lnTo>
                <a:lnTo>
                  <a:pt x="125712" y="94729"/>
                </a:lnTo>
                <a:lnTo>
                  <a:pt x="125919" y="93611"/>
                </a:lnTo>
                <a:lnTo>
                  <a:pt x="125850" y="93141"/>
                </a:lnTo>
                <a:lnTo>
                  <a:pt x="105235" y="93141"/>
                </a:lnTo>
                <a:lnTo>
                  <a:pt x="78467" y="58483"/>
                </a:lnTo>
                <a:close/>
              </a:path>
              <a:path w="163829" h="165100">
                <a:moveTo>
                  <a:pt x="90947" y="0"/>
                </a:moveTo>
                <a:lnTo>
                  <a:pt x="79708" y="8864"/>
                </a:lnTo>
                <a:lnTo>
                  <a:pt x="79708" y="9385"/>
                </a:lnTo>
                <a:lnTo>
                  <a:pt x="80203" y="10261"/>
                </a:lnTo>
                <a:lnTo>
                  <a:pt x="80610" y="10642"/>
                </a:lnTo>
                <a:lnTo>
                  <a:pt x="89479" y="15984"/>
                </a:lnTo>
                <a:lnTo>
                  <a:pt x="99168" y="23049"/>
                </a:lnTo>
                <a:lnTo>
                  <a:pt x="129103" y="54181"/>
                </a:lnTo>
                <a:lnTo>
                  <a:pt x="146833" y="88595"/>
                </a:lnTo>
                <a:lnTo>
                  <a:pt x="150815" y="101511"/>
                </a:lnTo>
                <a:lnTo>
                  <a:pt x="151095" y="102095"/>
                </a:lnTo>
                <a:lnTo>
                  <a:pt x="151730" y="102920"/>
                </a:lnTo>
                <a:lnTo>
                  <a:pt x="152200" y="103124"/>
                </a:lnTo>
                <a:lnTo>
                  <a:pt x="153444" y="103085"/>
                </a:lnTo>
                <a:lnTo>
                  <a:pt x="163609" y="94754"/>
                </a:lnTo>
                <a:lnTo>
                  <a:pt x="163570" y="93141"/>
                </a:lnTo>
                <a:lnTo>
                  <a:pt x="150269" y="54952"/>
                </a:lnTo>
                <a:lnTo>
                  <a:pt x="124768" y="22658"/>
                </a:lnTo>
                <a:lnTo>
                  <a:pt x="91468" y="139"/>
                </a:lnTo>
                <a:lnTo>
                  <a:pt x="90947" y="0"/>
                </a:lnTo>
                <a:close/>
              </a:path>
              <a:path w="163829" h="165100">
                <a:moveTo>
                  <a:pt x="118214" y="83908"/>
                </a:moveTo>
                <a:lnTo>
                  <a:pt x="117363" y="83934"/>
                </a:lnTo>
                <a:lnTo>
                  <a:pt x="116995" y="84061"/>
                </a:lnTo>
                <a:lnTo>
                  <a:pt x="105235" y="93141"/>
                </a:lnTo>
                <a:lnTo>
                  <a:pt x="125850" y="93141"/>
                </a:lnTo>
                <a:lnTo>
                  <a:pt x="118214" y="83908"/>
                </a:lnTo>
                <a:close/>
              </a:path>
              <a:path w="163829" h="165100">
                <a:moveTo>
                  <a:pt x="58918" y="34531"/>
                </a:moveTo>
                <a:lnTo>
                  <a:pt x="47234" y="43916"/>
                </a:lnTo>
                <a:lnTo>
                  <a:pt x="39509" y="65862"/>
                </a:lnTo>
                <a:lnTo>
                  <a:pt x="39418" y="66624"/>
                </a:lnTo>
                <a:lnTo>
                  <a:pt x="39304" y="67868"/>
                </a:lnTo>
                <a:lnTo>
                  <a:pt x="39614" y="68859"/>
                </a:lnTo>
                <a:lnTo>
                  <a:pt x="46929" y="76428"/>
                </a:lnTo>
                <a:lnTo>
                  <a:pt x="47425" y="76225"/>
                </a:lnTo>
                <a:lnTo>
                  <a:pt x="48339" y="75234"/>
                </a:lnTo>
                <a:lnTo>
                  <a:pt x="48822" y="74460"/>
                </a:lnTo>
                <a:lnTo>
                  <a:pt x="49342" y="73431"/>
                </a:lnTo>
                <a:lnTo>
                  <a:pt x="55807" y="58483"/>
                </a:lnTo>
                <a:lnTo>
                  <a:pt x="78467" y="58483"/>
                </a:lnTo>
                <a:lnTo>
                  <a:pt x="60252" y="34899"/>
                </a:lnTo>
                <a:lnTo>
                  <a:pt x="59972" y="34683"/>
                </a:lnTo>
                <a:lnTo>
                  <a:pt x="58918" y="34531"/>
                </a:lnTo>
                <a:close/>
              </a:path>
            </a:pathLst>
          </a:custGeom>
          <a:solidFill>
            <a:srgbClr val="FFFFFF"/>
          </a:solidFill>
        </p:spPr>
        <p:txBody>
          <a:bodyPr wrap="square" lIns="0" tIns="0" rIns="0" bIns="0" rtlCol="0"/>
          <a:lstStyle/>
          <a:p>
            <a:endParaRPr>
              <a:solidFill>
                <a:schemeClr val="bg1"/>
              </a:solidFill>
            </a:endParaRPr>
          </a:p>
        </p:txBody>
      </p:sp>
      <p:sp>
        <p:nvSpPr>
          <p:cNvPr id="76" name="object 76"/>
          <p:cNvSpPr/>
          <p:nvPr/>
        </p:nvSpPr>
        <p:spPr>
          <a:xfrm>
            <a:off x="6791265" y="4637331"/>
            <a:ext cx="165735" cy="165735"/>
          </a:xfrm>
          <a:custGeom>
            <a:avLst/>
            <a:gdLst/>
            <a:ahLst/>
            <a:cxnLst/>
            <a:rect l="l" t="t" r="r" b="b"/>
            <a:pathLst>
              <a:path w="165734" h="165735">
                <a:moveTo>
                  <a:pt x="154736" y="68681"/>
                </a:moveTo>
                <a:lnTo>
                  <a:pt x="154228" y="68757"/>
                </a:lnTo>
                <a:lnTo>
                  <a:pt x="153441" y="69405"/>
                </a:lnTo>
                <a:lnTo>
                  <a:pt x="153123" y="69862"/>
                </a:lnTo>
                <a:lnTo>
                  <a:pt x="149314" y="79489"/>
                </a:lnTo>
                <a:lnTo>
                  <a:pt x="143847" y="90347"/>
                </a:lnTo>
                <a:lnTo>
                  <a:pt x="118128" y="124839"/>
                </a:lnTo>
                <a:lnTo>
                  <a:pt x="87081" y="147962"/>
                </a:lnTo>
                <a:lnTo>
                  <a:pt x="74993" y="154012"/>
                </a:lnTo>
                <a:lnTo>
                  <a:pt x="74448" y="154393"/>
                </a:lnTo>
                <a:lnTo>
                  <a:pt x="73748" y="155143"/>
                </a:lnTo>
                <a:lnTo>
                  <a:pt x="73748" y="156248"/>
                </a:lnTo>
                <a:lnTo>
                  <a:pt x="84569" y="165531"/>
                </a:lnTo>
                <a:lnTo>
                  <a:pt x="84886" y="165379"/>
                </a:lnTo>
                <a:lnTo>
                  <a:pt x="89928" y="163588"/>
                </a:lnTo>
                <a:lnTo>
                  <a:pt x="128511" y="139319"/>
                </a:lnTo>
                <a:lnTo>
                  <a:pt x="155962" y="102640"/>
                </a:lnTo>
                <a:lnTo>
                  <a:pt x="165265" y="78854"/>
                </a:lnTo>
                <a:lnTo>
                  <a:pt x="165201" y="77711"/>
                </a:lnTo>
                <a:lnTo>
                  <a:pt x="156006" y="68986"/>
                </a:lnTo>
                <a:lnTo>
                  <a:pt x="154736" y="68681"/>
                </a:lnTo>
                <a:close/>
              </a:path>
              <a:path w="165734" h="165735">
                <a:moveTo>
                  <a:pt x="49898" y="83807"/>
                </a:moveTo>
                <a:lnTo>
                  <a:pt x="40487" y="93091"/>
                </a:lnTo>
                <a:lnTo>
                  <a:pt x="40640" y="93853"/>
                </a:lnTo>
                <a:lnTo>
                  <a:pt x="40817" y="94170"/>
                </a:lnTo>
                <a:lnTo>
                  <a:pt x="77203" y="127965"/>
                </a:lnTo>
                <a:lnTo>
                  <a:pt x="77546" y="128130"/>
                </a:lnTo>
                <a:lnTo>
                  <a:pt x="78790" y="128155"/>
                </a:lnTo>
                <a:lnTo>
                  <a:pt x="79870" y="127723"/>
                </a:lnTo>
                <a:lnTo>
                  <a:pt x="87007" y="118973"/>
                </a:lnTo>
                <a:lnTo>
                  <a:pt x="86855" y="118135"/>
                </a:lnTo>
                <a:lnTo>
                  <a:pt x="86664" y="117779"/>
                </a:lnTo>
                <a:lnTo>
                  <a:pt x="75780" y="107670"/>
                </a:lnTo>
                <a:lnTo>
                  <a:pt x="87120" y="95465"/>
                </a:lnTo>
                <a:lnTo>
                  <a:pt x="62636" y="95465"/>
                </a:lnTo>
                <a:lnTo>
                  <a:pt x="50241" y="83959"/>
                </a:lnTo>
                <a:lnTo>
                  <a:pt x="49898" y="83807"/>
                </a:lnTo>
                <a:close/>
              </a:path>
              <a:path w="165734" h="165735">
                <a:moveTo>
                  <a:pt x="81000" y="0"/>
                </a:moveTo>
                <a:lnTo>
                  <a:pt x="44462" y="19761"/>
                </a:lnTo>
                <a:lnTo>
                  <a:pt x="16929" y="49314"/>
                </a:lnTo>
                <a:lnTo>
                  <a:pt x="127" y="86652"/>
                </a:lnTo>
                <a:lnTo>
                  <a:pt x="0" y="87350"/>
                </a:lnTo>
                <a:lnTo>
                  <a:pt x="152" y="88188"/>
                </a:lnTo>
                <a:lnTo>
                  <a:pt x="10629" y="97116"/>
                </a:lnTo>
                <a:lnTo>
                  <a:pt x="11112" y="96964"/>
                </a:lnTo>
                <a:lnTo>
                  <a:pt x="11823" y="96189"/>
                </a:lnTo>
                <a:lnTo>
                  <a:pt x="12153" y="95631"/>
                </a:lnTo>
                <a:lnTo>
                  <a:pt x="16199" y="85839"/>
                </a:lnTo>
                <a:lnTo>
                  <a:pt x="21614" y="75190"/>
                </a:lnTo>
                <a:lnTo>
                  <a:pt x="47327" y="40605"/>
                </a:lnTo>
                <a:lnTo>
                  <a:pt x="78343" y="17448"/>
                </a:lnTo>
                <a:lnTo>
                  <a:pt x="90322" y="11518"/>
                </a:lnTo>
                <a:lnTo>
                  <a:pt x="90754" y="11176"/>
                </a:lnTo>
                <a:lnTo>
                  <a:pt x="91338" y="10337"/>
                </a:lnTo>
                <a:lnTo>
                  <a:pt x="91389" y="9829"/>
                </a:lnTo>
                <a:lnTo>
                  <a:pt x="91020" y="8623"/>
                </a:lnTo>
                <a:lnTo>
                  <a:pt x="81648" y="101"/>
                </a:lnTo>
                <a:lnTo>
                  <a:pt x="81000" y="0"/>
                </a:lnTo>
                <a:close/>
              </a:path>
              <a:path w="165734" h="165735">
                <a:moveTo>
                  <a:pt x="90855" y="38328"/>
                </a:moveTo>
                <a:lnTo>
                  <a:pt x="82715" y="47421"/>
                </a:lnTo>
                <a:lnTo>
                  <a:pt x="83007" y="47879"/>
                </a:lnTo>
                <a:lnTo>
                  <a:pt x="84124" y="48602"/>
                </a:lnTo>
                <a:lnTo>
                  <a:pt x="84963" y="48958"/>
                </a:lnTo>
                <a:lnTo>
                  <a:pt x="86080" y="49314"/>
                </a:lnTo>
                <a:lnTo>
                  <a:pt x="101866" y="53238"/>
                </a:lnTo>
                <a:lnTo>
                  <a:pt x="62636" y="95465"/>
                </a:lnTo>
                <a:lnTo>
                  <a:pt x="125869" y="53759"/>
                </a:lnTo>
                <a:lnTo>
                  <a:pt x="126136" y="52793"/>
                </a:lnTo>
                <a:lnTo>
                  <a:pt x="126009" y="52387"/>
                </a:lnTo>
                <a:lnTo>
                  <a:pt x="92506" y="38468"/>
                </a:lnTo>
                <a:lnTo>
                  <a:pt x="90855" y="38328"/>
                </a:lnTo>
                <a:close/>
              </a:path>
            </a:pathLst>
          </a:custGeom>
          <a:solidFill>
            <a:srgbClr val="FFFFFF"/>
          </a:solidFill>
        </p:spPr>
        <p:txBody>
          <a:bodyPr wrap="square" lIns="0" tIns="0" rIns="0" bIns="0" rtlCol="0"/>
          <a:lstStyle/>
          <a:p>
            <a:endParaRPr>
              <a:solidFill>
                <a:schemeClr val="bg1"/>
              </a:solidFill>
            </a:endParaRPr>
          </a:p>
        </p:txBody>
      </p:sp>
      <p:sp>
        <p:nvSpPr>
          <p:cNvPr id="77" name="object 77"/>
          <p:cNvSpPr txBox="1"/>
          <p:nvPr/>
        </p:nvSpPr>
        <p:spPr>
          <a:xfrm>
            <a:off x="5790794" y="4428641"/>
            <a:ext cx="1211580" cy="338554"/>
          </a:xfrm>
          <a:prstGeom prst="rect">
            <a:avLst/>
          </a:prstGeom>
        </p:spPr>
        <p:txBody>
          <a:bodyPr vert="horz" wrap="square" lIns="0" tIns="0" rIns="0" bIns="0" rtlCol="0">
            <a:spAutoFit/>
          </a:bodyPr>
          <a:lstStyle/>
          <a:p>
            <a:pPr marL="27940" marR="5080" indent="-15875">
              <a:lnSpc>
                <a:spcPct val="100000"/>
              </a:lnSpc>
            </a:pPr>
            <a:r>
              <a:rPr sz="1100" b="1" spc="-5" dirty="0">
                <a:solidFill>
                  <a:schemeClr val="bg1"/>
                </a:solidFill>
                <a:latin typeface="Calibri"/>
                <a:cs typeface="Calibri"/>
              </a:rPr>
              <a:t>Fea</a:t>
            </a:r>
            <a:r>
              <a:rPr sz="1100" b="1" dirty="0">
                <a:solidFill>
                  <a:schemeClr val="bg1"/>
                </a:solidFill>
                <a:latin typeface="Calibri"/>
                <a:cs typeface="Calibri"/>
              </a:rPr>
              <a:t>t</a:t>
            </a:r>
            <a:r>
              <a:rPr sz="1100" b="1" spc="-5" dirty="0">
                <a:solidFill>
                  <a:schemeClr val="bg1"/>
                </a:solidFill>
                <a:latin typeface="Calibri"/>
                <a:cs typeface="Calibri"/>
              </a:rPr>
              <a:t>u</a:t>
            </a:r>
            <a:r>
              <a:rPr sz="1100" b="1" dirty="0">
                <a:solidFill>
                  <a:schemeClr val="bg1"/>
                </a:solidFill>
                <a:latin typeface="Calibri"/>
                <a:cs typeface="Calibri"/>
              </a:rPr>
              <a:t>r</a:t>
            </a:r>
            <a:r>
              <a:rPr sz="1100" b="1" spc="-5" dirty="0">
                <a:solidFill>
                  <a:schemeClr val="bg1"/>
                </a:solidFill>
                <a:latin typeface="Calibri"/>
                <a:cs typeface="Calibri"/>
              </a:rPr>
              <a:t>e</a:t>
            </a:r>
            <a:r>
              <a:rPr sz="1100" b="1" spc="5" dirty="0">
                <a:solidFill>
                  <a:schemeClr val="bg1"/>
                </a:solidFill>
                <a:latin typeface="Calibri"/>
                <a:cs typeface="Calibri"/>
              </a:rPr>
              <a:t>I</a:t>
            </a:r>
            <a:r>
              <a:rPr sz="1100" b="1" dirty="0">
                <a:solidFill>
                  <a:schemeClr val="bg1"/>
                </a:solidFill>
                <a:latin typeface="Calibri"/>
                <a:cs typeface="Calibri"/>
              </a:rPr>
              <a:t>D</a:t>
            </a:r>
            <a:r>
              <a:rPr sz="1100" b="1" spc="65" dirty="0">
                <a:solidFill>
                  <a:schemeClr val="bg1"/>
                </a:solidFill>
                <a:latin typeface="Calibri"/>
                <a:cs typeface="Calibri"/>
              </a:rPr>
              <a:t> </a:t>
            </a:r>
            <a:r>
              <a:rPr sz="1650" b="1" spc="-7" baseline="-7575" dirty="0">
                <a:solidFill>
                  <a:schemeClr val="bg1"/>
                </a:solidFill>
                <a:latin typeface="Calibri"/>
                <a:cs typeface="Calibri"/>
              </a:rPr>
              <a:t>Fea</a:t>
            </a:r>
            <a:r>
              <a:rPr sz="1650" b="1" baseline="-7575" dirty="0">
                <a:solidFill>
                  <a:schemeClr val="bg1"/>
                </a:solidFill>
                <a:latin typeface="Calibri"/>
                <a:cs typeface="Calibri"/>
              </a:rPr>
              <a:t>t</a:t>
            </a:r>
            <a:r>
              <a:rPr sz="1650" b="1" spc="-7" baseline="-7575" dirty="0">
                <a:solidFill>
                  <a:schemeClr val="bg1"/>
                </a:solidFill>
                <a:latin typeface="Calibri"/>
                <a:cs typeface="Calibri"/>
              </a:rPr>
              <a:t>u</a:t>
            </a:r>
            <a:r>
              <a:rPr sz="1650" b="1" baseline="-7575" dirty="0">
                <a:solidFill>
                  <a:schemeClr val="bg1"/>
                </a:solidFill>
                <a:latin typeface="Calibri"/>
                <a:cs typeface="Calibri"/>
              </a:rPr>
              <a:t>r</a:t>
            </a:r>
            <a:r>
              <a:rPr sz="1650" b="1" spc="-7" baseline="-7575" dirty="0">
                <a:solidFill>
                  <a:schemeClr val="bg1"/>
                </a:solidFill>
                <a:latin typeface="Calibri"/>
                <a:cs typeface="Calibri"/>
              </a:rPr>
              <a:t>e</a:t>
            </a:r>
            <a:r>
              <a:rPr sz="1650" b="1" spc="7" baseline="-7575" dirty="0">
                <a:solidFill>
                  <a:schemeClr val="bg1"/>
                </a:solidFill>
                <a:latin typeface="Calibri"/>
                <a:cs typeface="Calibri"/>
              </a:rPr>
              <a:t>I</a:t>
            </a:r>
            <a:r>
              <a:rPr sz="1650" b="1" baseline="-7575" dirty="0">
                <a:solidFill>
                  <a:schemeClr val="bg1"/>
                </a:solidFill>
                <a:latin typeface="Calibri"/>
                <a:cs typeface="Calibri"/>
              </a:rPr>
              <a:t>D </a:t>
            </a:r>
            <a:r>
              <a:rPr sz="1100" b="1" dirty="0">
                <a:solidFill>
                  <a:schemeClr val="bg1"/>
                </a:solidFill>
                <a:latin typeface="Calibri"/>
                <a:cs typeface="Calibri"/>
              </a:rPr>
              <a:t>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78" name="object 78"/>
          <p:cNvSpPr txBox="1"/>
          <p:nvPr/>
        </p:nvSpPr>
        <p:spPr>
          <a:xfrm>
            <a:off x="6317922" y="4771370"/>
            <a:ext cx="169277" cy="186055"/>
          </a:xfrm>
          <a:prstGeom prst="rect">
            <a:avLst/>
          </a:prstGeom>
        </p:spPr>
        <p:txBody>
          <a:bodyPr vert="vert270" wrap="square" lIns="0" tIns="0" rIns="0" bIns="0" rtlCol="0">
            <a:spAutoFit/>
          </a:bodyPr>
          <a:lstStyle/>
          <a:p>
            <a:pPr marL="12700">
              <a:lnSpc>
                <a:spcPct val="100000"/>
              </a:lnSpc>
            </a:pPr>
            <a:r>
              <a:rPr sz="1100" b="1" dirty="0">
                <a:solidFill>
                  <a:schemeClr val="bg1"/>
                </a:solidFill>
                <a:latin typeface="Calibri"/>
                <a:cs typeface="Calibri"/>
              </a:rPr>
              <a:t>(1)</a:t>
            </a:r>
            <a:endParaRPr sz="1100">
              <a:solidFill>
                <a:schemeClr val="bg1"/>
              </a:solidFill>
              <a:latin typeface="Calibri"/>
              <a:cs typeface="Calibri"/>
            </a:endParaRPr>
          </a:p>
        </p:txBody>
      </p:sp>
      <p:sp>
        <p:nvSpPr>
          <p:cNvPr id="79" name="object 79"/>
          <p:cNvSpPr txBox="1"/>
          <p:nvPr/>
        </p:nvSpPr>
        <p:spPr>
          <a:xfrm>
            <a:off x="6098599" y="5439733"/>
            <a:ext cx="394335" cy="169277"/>
          </a:xfrm>
          <a:prstGeom prst="rect">
            <a:avLst/>
          </a:prstGeom>
        </p:spPr>
        <p:txBody>
          <a:bodyPr vert="horz" wrap="square" lIns="0" tIns="0" rIns="0" bIns="0" rtlCol="0">
            <a:spAutoFit/>
          </a:bodyPr>
          <a:lstStyle/>
          <a:p>
            <a:pPr marL="12700">
              <a:lnSpc>
                <a:spcPct val="100000"/>
              </a:lnSpc>
            </a:pPr>
            <a:r>
              <a:rPr sz="1100" b="1" spc="-10" dirty="0">
                <a:latin typeface="Calibri"/>
                <a:cs typeface="Calibri"/>
              </a:rPr>
              <a:t>S</a:t>
            </a:r>
            <a:r>
              <a:rPr sz="1100" b="1" dirty="0">
                <a:latin typeface="Calibri"/>
                <a:cs typeface="Calibri"/>
              </a:rPr>
              <a:t>i</a:t>
            </a:r>
            <a:r>
              <a:rPr sz="1100" b="1" spc="-5" dirty="0">
                <a:latin typeface="Calibri"/>
                <a:cs typeface="Calibri"/>
              </a:rPr>
              <a:t>nk</a:t>
            </a:r>
            <a:r>
              <a:rPr sz="1100" b="1" spc="5" dirty="0">
                <a:latin typeface="Calibri"/>
                <a:cs typeface="Calibri"/>
              </a:rPr>
              <a:t>I</a:t>
            </a:r>
            <a:r>
              <a:rPr sz="1100" b="1" dirty="0">
                <a:latin typeface="Calibri"/>
                <a:cs typeface="Calibri"/>
              </a:rPr>
              <a:t>D</a:t>
            </a:r>
            <a:endParaRPr sz="1100">
              <a:latin typeface="Calibri"/>
              <a:cs typeface="Calibri"/>
            </a:endParaRPr>
          </a:p>
        </p:txBody>
      </p:sp>
      <p:sp>
        <p:nvSpPr>
          <p:cNvPr id="80" name="object 80"/>
          <p:cNvSpPr txBox="1"/>
          <p:nvPr/>
        </p:nvSpPr>
        <p:spPr>
          <a:xfrm>
            <a:off x="4566967" y="5266856"/>
            <a:ext cx="569595" cy="338554"/>
          </a:xfrm>
          <a:prstGeom prst="rect">
            <a:avLst/>
          </a:prstGeom>
        </p:spPr>
        <p:txBody>
          <a:bodyPr vert="horz" wrap="square" lIns="0" tIns="0" rIns="0" bIns="0" rtlCol="0">
            <a:spAutoFit/>
          </a:bodyPr>
          <a:lstStyle/>
          <a:p>
            <a:pPr marL="12700" marR="5080" indent="77470">
              <a:lnSpc>
                <a:spcPct val="100000"/>
              </a:lnSpc>
            </a:pPr>
            <a:r>
              <a:rPr sz="1100" b="1" dirty="0">
                <a:latin typeface="Calibri"/>
                <a:cs typeface="Calibri"/>
              </a:rPr>
              <a:t>C</a:t>
            </a:r>
            <a:r>
              <a:rPr sz="1100" b="1" spc="-5" dirty="0">
                <a:latin typeface="Calibri"/>
                <a:cs typeface="Calibri"/>
              </a:rPr>
              <a:t>o</a:t>
            </a:r>
            <a:r>
              <a:rPr sz="1100" b="1" dirty="0">
                <a:latin typeface="Calibri"/>
                <a:cs typeface="Calibri"/>
              </a:rPr>
              <a:t>m</a:t>
            </a:r>
            <a:r>
              <a:rPr sz="1100" b="1" spc="5" dirty="0">
                <a:latin typeface="Calibri"/>
                <a:cs typeface="Calibri"/>
              </a:rPr>
              <a:t>I</a:t>
            </a:r>
            <a:r>
              <a:rPr sz="1100" b="1" dirty="0">
                <a:latin typeface="Calibri"/>
                <a:cs typeface="Calibri"/>
              </a:rPr>
              <a:t>D Gri</a:t>
            </a:r>
            <a:r>
              <a:rPr sz="1100" b="1" spc="-5" dirty="0">
                <a:latin typeface="Calibri"/>
                <a:cs typeface="Calibri"/>
              </a:rPr>
              <a:t>d</a:t>
            </a:r>
            <a:r>
              <a:rPr sz="1100" b="1" dirty="0">
                <a:latin typeface="Calibri"/>
                <a:cs typeface="Calibri"/>
              </a:rPr>
              <a:t>C</a:t>
            </a:r>
            <a:r>
              <a:rPr sz="1100" b="1" spc="-10" dirty="0">
                <a:latin typeface="Calibri"/>
                <a:cs typeface="Calibri"/>
              </a:rPr>
              <a:t>o</a:t>
            </a:r>
            <a:r>
              <a:rPr sz="1100" b="1" spc="-5" dirty="0">
                <a:latin typeface="Calibri"/>
                <a:cs typeface="Calibri"/>
              </a:rPr>
              <a:t>de</a:t>
            </a:r>
            <a:endParaRPr sz="1100">
              <a:latin typeface="Calibri"/>
              <a:cs typeface="Calibri"/>
            </a:endParaRPr>
          </a:p>
        </p:txBody>
      </p:sp>
      <p:sp>
        <p:nvSpPr>
          <p:cNvPr id="81" name="object 81"/>
          <p:cNvSpPr txBox="1"/>
          <p:nvPr/>
        </p:nvSpPr>
        <p:spPr>
          <a:xfrm>
            <a:off x="7427631" y="5387435"/>
            <a:ext cx="415925" cy="169277"/>
          </a:xfrm>
          <a:prstGeom prst="rect">
            <a:avLst/>
          </a:prstGeom>
        </p:spPr>
        <p:txBody>
          <a:bodyPr vert="horz" wrap="square" lIns="0" tIns="0" rIns="0" bIns="0" rtlCol="0">
            <a:spAutoFit/>
          </a:bodyPr>
          <a:lstStyle/>
          <a:p>
            <a:pPr marL="12700">
              <a:lnSpc>
                <a:spcPct val="100000"/>
              </a:lnSpc>
            </a:pPr>
            <a:r>
              <a:rPr sz="1100" b="1" dirty="0">
                <a:latin typeface="Calibri"/>
                <a:cs typeface="Calibri"/>
              </a:rPr>
              <a:t>C</a:t>
            </a:r>
            <a:r>
              <a:rPr sz="1100" b="1" spc="-5" dirty="0">
                <a:latin typeface="Calibri"/>
                <a:cs typeface="Calibri"/>
              </a:rPr>
              <a:t>o</a:t>
            </a:r>
            <a:r>
              <a:rPr sz="1100" b="1" dirty="0">
                <a:latin typeface="Calibri"/>
                <a:cs typeface="Calibri"/>
              </a:rPr>
              <a:t>m</a:t>
            </a:r>
            <a:r>
              <a:rPr sz="1100" b="1" spc="5" dirty="0">
                <a:latin typeface="Calibri"/>
                <a:cs typeface="Calibri"/>
              </a:rPr>
              <a:t>I</a:t>
            </a:r>
            <a:r>
              <a:rPr sz="1100" b="1" dirty="0">
                <a:latin typeface="Calibri"/>
                <a:cs typeface="Calibri"/>
              </a:rPr>
              <a:t>D</a:t>
            </a:r>
            <a:endParaRPr sz="1100">
              <a:latin typeface="Calibri"/>
              <a:cs typeface="Calibri"/>
            </a:endParaRPr>
          </a:p>
        </p:txBody>
      </p:sp>
      <p:sp>
        <p:nvSpPr>
          <p:cNvPr id="82" name="object 82"/>
          <p:cNvSpPr txBox="1"/>
          <p:nvPr/>
        </p:nvSpPr>
        <p:spPr>
          <a:xfrm>
            <a:off x="6612128" y="1352267"/>
            <a:ext cx="338554" cy="598805"/>
          </a:xfrm>
          <a:prstGeom prst="rect">
            <a:avLst/>
          </a:prstGeom>
        </p:spPr>
        <p:txBody>
          <a:bodyPr vert="vert270" wrap="square" lIns="0" tIns="0" rIns="0" bIns="0" rtlCol="0">
            <a:spAutoFit/>
          </a:bodyPr>
          <a:lstStyle/>
          <a:p>
            <a:pPr marL="27940" marR="5080" indent="-15875">
              <a:lnSpc>
                <a:spcPct val="100000"/>
              </a:lnSpc>
            </a:pPr>
            <a:r>
              <a:rPr sz="1100" b="1" spc="-5" dirty="0">
                <a:solidFill>
                  <a:schemeClr val="bg1"/>
                </a:solidFill>
                <a:latin typeface="Calibri"/>
                <a:cs typeface="Calibri"/>
              </a:rPr>
              <a:t>Fea</a:t>
            </a:r>
            <a:r>
              <a:rPr sz="1100" b="1" dirty="0">
                <a:solidFill>
                  <a:schemeClr val="bg1"/>
                </a:solidFill>
                <a:latin typeface="Calibri"/>
                <a:cs typeface="Calibri"/>
              </a:rPr>
              <a:t>t</a:t>
            </a:r>
            <a:r>
              <a:rPr sz="1100" b="1" spc="-5" dirty="0">
                <a:solidFill>
                  <a:schemeClr val="bg1"/>
                </a:solidFill>
                <a:latin typeface="Calibri"/>
                <a:cs typeface="Calibri"/>
              </a:rPr>
              <a:t>u</a:t>
            </a:r>
            <a:r>
              <a:rPr sz="1100" b="1" dirty="0">
                <a:solidFill>
                  <a:schemeClr val="bg1"/>
                </a:solidFill>
                <a:latin typeface="Calibri"/>
                <a:cs typeface="Calibri"/>
              </a:rPr>
              <a:t>r</a:t>
            </a:r>
            <a:r>
              <a:rPr sz="1100" b="1" spc="-5" dirty="0">
                <a:solidFill>
                  <a:schemeClr val="bg1"/>
                </a:solidFill>
                <a:latin typeface="Calibri"/>
                <a:cs typeface="Calibri"/>
              </a:rPr>
              <a:t>e</a:t>
            </a:r>
            <a:r>
              <a:rPr sz="1100" b="1" spc="5" dirty="0">
                <a:solidFill>
                  <a:schemeClr val="bg1"/>
                </a:solidFill>
                <a:latin typeface="Calibri"/>
                <a:cs typeface="Calibri"/>
              </a:rPr>
              <a:t>I</a:t>
            </a:r>
            <a:r>
              <a:rPr sz="1100" b="1" dirty="0">
                <a:solidFill>
                  <a:schemeClr val="bg1"/>
                </a:solidFill>
                <a:latin typeface="Calibri"/>
                <a:cs typeface="Calibri"/>
              </a:rPr>
              <a:t>D 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83" name="object 83"/>
          <p:cNvSpPr/>
          <p:nvPr/>
        </p:nvSpPr>
        <p:spPr>
          <a:xfrm>
            <a:off x="4371084" y="3302548"/>
            <a:ext cx="533565" cy="113690"/>
          </a:xfrm>
          <a:prstGeom prst="rect">
            <a:avLst/>
          </a:prstGeom>
          <a:blipFill>
            <a:blip r:embed="rId17" cstate="print"/>
            <a:stretch>
              <a:fillRect/>
            </a:stretch>
          </a:blipFill>
        </p:spPr>
        <p:txBody>
          <a:bodyPr wrap="square" lIns="0" tIns="0" rIns="0" bIns="0" rtlCol="0"/>
          <a:lstStyle/>
          <a:p>
            <a:endParaRPr>
              <a:solidFill>
                <a:schemeClr val="bg1"/>
              </a:solidFill>
            </a:endParaRPr>
          </a:p>
        </p:txBody>
      </p:sp>
      <p:sp>
        <p:nvSpPr>
          <p:cNvPr id="84" name="object 84"/>
          <p:cNvSpPr/>
          <p:nvPr/>
        </p:nvSpPr>
        <p:spPr>
          <a:xfrm>
            <a:off x="152400" y="2535186"/>
            <a:ext cx="1524000" cy="1122680"/>
          </a:xfrm>
          <a:custGeom>
            <a:avLst/>
            <a:gdLst/>
            <a:ahLst/>
            <a:cxnLst/>
            <a:rect l="l" t="t" r="r" b="b"/>
            <a:pathLst>
              <a:path w="1524000" h="1122679">
                <a:moveTo>
                  <a:pt x="0" y="0"/>
                </a:moveTo>
                <a:lnTo>
                  <a:pt x="1524000" y="0"/>
                </a:lnTo>
                <a:lnTo>
                  <a:pt x="1524000" y="1122413"/>
                </a:lnTo>
                <a:lnTo>
                  <a:pt x="0" y="1122413"/>
                </a:lnTo>
                <a:lnTo>
                  <a:pt x="0" y="0"/>
                </a:lnTo>
                <a:close/>
              </a:path>
            </a:pathLst>
          </a:custGeom>
          <a:solidFill>
            <a:srgbClr val="FFFFFF"/>
          </a:solidFill>
        </p:spPr>
        <p:txBody>
          <a:bodyPr wrap="square" lIns="0" tIns="0" rIns="0" bIns="0" rtlCol="0"/>
          <a:lstStyle/>
          <a:p>
            <a:endParaRPr/>
          </a:p>
        </p:txBody>
      </p:sp>
      <p:sp>
        <p:nvSpPr>
          <p:cNvPr id="85" name="object 85"/>
          <p:cNvSpPr txBox="1"/>
          <p:nvPr/>
        </p:nvSpPr>
        <p:spPr>
          <a:xfrm>
            <a:off x="152400" y="2535186"/>
            <a:ext cx="1524000" cy="1028487"/>
          </a:xfrm>
          <a:prstGeom prst="rect">
            <a:avLst/>
          </a:prstGeom>
          <a:solidFill>
            <a:srgbClr val="FFFFFF"/>
          </a:solidFill>
          <a:ln w="25400">
            <a:solidFill>
              <a:srgbClr val="385D8A"/>
            </a:solidFill>
          </a:ln>
        </p:spPr>
        <p:txBody>
          <a:bodyPr vert="horz" wrap="square" lIns="0" tIns="0" rIns="0" bIns="0" rtlCol="0">
            <a:spAutoFit/>
          </a:bodyPr>
          <a:lstStyle/>
          <a:p>
            <a:pPr marL="78105" indent="353060" algn="l">
              <a:lnSpc>
                <a:spcPct val="100000"/>
              </a:lnSpc>
            </a:pPr>
            <a:r>
              <a:rPr sz="1100" b="1" dirty="0">
                <a:latin typeface="Calibri"/>
                <a:cs typeface="Calibri"/>
              </a:rPr>
              <a:t>C</a:t>
            </a:r>
            <a:r>
              <a:rPr sz="1100" b="1" spc="-5" dirty="0">
                <a:latin typeface="Calibri"/>
                <a:cs typeface="Calibri"/>
              </a:rPr>
              <a:t>a</a:t>
            </a:r>
            <a:r>
              <a:rPr sz="1100" b="1" dirty="0">
                <a:latin typeface="Calibri"/>
                <a:cs typeface="Calibri"/>
              </a:rPr>
              <a:t>r</a:t>
            </a:r>
            <a:r>
              <a:rPr sz="1100" b="1" spc="-5" dirty="0">
                <a:latin typeface="Calibri"/>
                <a:cs typeface="Calibri"/>
              </a:rPr>
              <a:t>d</a:t>
            </a:r>
            <a:r>
              <a:rPr sz="1100" b="1" dirty="0">
                <a:latin typeface="Calibri"/>
                <a:cs typeface="Calibri"/>
              </a:rPr>
              <a:t>i</a:t>
            </a:r>
            <a:r>
              <a:rPr sz="1100" b="1" spc="-5" dirty="0">
                <a:latin typeface="Calibri"/>
                <a:cs typeface="Calibri"/>
              </a:rPr>
              <a:t>na</a:t>
            </a:r>
            <a:r>
              <a:rPr sz="1100" b="1" dirty="0">
                <a:latin typeface="Calibri"/>
                <a:cs typeface="Calibri"/>
              </a:rPr>
              <a:t>lity</a:t>
            </a:r>
            <a:endParaRPr sz="1100">
              <a:latin typeface="Calibri"/>
              <a:cs typeface="Calibri"/>
            </a:endParaRPr>
          </a:p>
          <a:p>
            <a:pPr algn="l">
              <a:lnSpc>
                <a:spcPct val="100000"/>
              </a:lnSpc>
              <a:spcBef>
                <a:spcPts val="55"/>
              </a:spcBef>
            </a:pPr>
            <a:endParaRPr sz="1100">
              <a:latin typeface="Times New Roman"/>
              <a:cs typeface="Times New Roman"/>
            </a:endParaRPr>
          </a:p>
          <a:p>
            <a:pPr marL="78105" marR="328930" algn="l">
              <a:lnSpc>
                <a:spcPct val="100000"/>
              </a:lnSpc>
            </a:pPr>
            <a:r>
              <a:rPr sz="1100" dirty="0">
                <a:latin typeface="Calibri"/>
                <a:cs typeface="Calibri"/>
              </a:rPr>
              <a:t>(0,1)  </a:t>
            </a:r>
            <a:r>
              <a:rPr sz="1100" spc="-110" dirty="0">
                <a:latin typeface="Calibri"/>
                <a:cs typeface="Calibri"/>
              </a:rPr>
              <a:t> </a:t>
            </a:r>
            <a:r>
              <a:rPr sz="1100" spc="-5" dirty="0">
                <a:latin typeface="Calibri"/>
                <a:cs typeface="Calibri"/>
              </a:rPr>
              <a:t>z</a:t>
            </a:r>
            <a:r>
              <a:rPr sz="1100" dirty="0">
                <a:latin typeface="Calibri"/>
                <a:cs typeface="Calibri"/>
              </a:rPr>
              <a:t>e</a:t>
            </a:r>
            <a:r>
              <a:rPr sz="1100" spc="-5" dirty="0">
                <a:latin typeface="Calibri"/>
                <a:cs typeface="Calibri"/>
              </a:rPr>
              <a:t>r</a:t>
            </a:r>
            <a:r>
              <a:rPr sz="1100" dirty="0">
                <a:latin typeface="Calibri"/>
                <a:cs typeface="Calibri"/>
              </a:rPr>
              <a:t>o</a:t>
            </a:r>
            <a:r>
              <a:rPr sz="1100" spc="-5" dirty="0">
                <a:latin typeface="Calibri"/>
                <a:cs typeface="Calibri"/>
              </a:rPr>
              <a:t> </a:t>
            </a:r>
            <a:r>
              <a:rPr sz="1100" spc="5" dirty="0">
                <a:latin typeface="Calibri"/>
                <a:cs typeface="Calibri"/>
              </a:rPr>
              <a:t>o</a:t>
            </a:r>
            <a:r>
              <a:rPr sz="1100" dirty="0">
                <a:latin typeface="Calibri"/>
                <a:cs typeface="Calibri"/>
              </a:rPr>
              <a:t>r</a:t>
            </a:r>
            <a:r>
              <a:rPr sz="1100" spc="-10" dirty="0">
                <a:latin typeface="Calibri"/>
                <a:cs typeface="Calibri"/>
              </a:rPr>
              <a:t> </a:t>
            </a:r>
            <a:r>
              <a:rPr sz="1100" spc="5" dirty="0">
                <a:latin typeface="Calibri"/>
                <a:cs typeface="Calibri"/>
              </a:rPr>
              <a:t>o</a:t>
            </a:r>
            <a:r>
              <a:rPr sz="1100" spc="-5" dirty="0">
                <a:latin typeface="Calibri"/>
                <a:cs typeface="Calibri"/>
              </a:rPr>
              <a:t>n</a:t>
            </a:r>
            <a:r>
              <a:rPr sz="1100" dirty="0">
                <a:latin typeface="Calibri"/>
                <a:cs typeface="Calibri"/>
              </a:rPr>
              <a:t>e (0,</a:t>
            </a:r>
            <a:r>
              <a:rPr sz="1100" spc="-5" dirty="0">
                <a:latin typeface="Calibri"/>
                <a:cs typeface="Calibri"/>
              </a:rPr>
              <a:t>n</a:t>
            </a:r>
            <a:r>
              <a:rPr sz="1100" dirty="0">
                <a:latin typeface="Calibri"/>
                <a:cs typeface="Calibri"/>
              </a:rPr>
              <a:t>)  </a:t>
            </a:r>
            <a:r>
              <a:rPr sz="1100" spc="-120" dirty="0">
                <a:latin typeface="Calibri"/>
                <a:cs typeface="Calibri"/>
              </a:rPr>
              <a:t> </a:t>
            </a:r>
            <a:r>
              <a:rPr sz="1100" spc="-5" dirty="0">
                <a:latin typeface="Calibri"/>
                <a:cs typeface="Calibri"/>
              </a:rPr>
              <a:t>z</a:t>
            </a:r>
            <a:r>
              <a:rPr sz="1100" dirty="0">
                <a:latin typeface="Calibri"/>
                <a:cs typeface="Calibri"/>
              </a:rPr>
              <a:t>e</a:t>
            </a:r>
            <a:r>
              <a:rPr sz="1100" spc="-5" dirty="0">
                <a:latin typeface="Calibri"/>
                <a:cs typeface="Calibri"/>
              </a:rPr>
              <a:t>r</a:t>
            </a:r>
            <a:r>
              <a:rPr sz="1100" dirty="0">
                <a:latin typeface="Calibri"/>
                <a:cs typeface="Calibri"/>
              </a:rPr>
              <a:t>o</a:t>
            </a:r>
            <a:r>
              <a:rPr sz="1100" spc="-5" dirty="0">
                <a:latin typeface="Calibri"/>
                <a:cs typeface="Calibri"/>
              </a:rPr>
              <a:t> </a:t>
            </a:r>
            <a:r>
              <a:rPr sz="1100" spc="5" dirty="0">
                <a:latin typeface="Calibri"/>
                <a:cs typeface="Calibri"/>
              </a:rPr>
              <a:t>o</a:t>
            </a:r>
            <a:r>
              <a:rPr sz="1100" dirty="0">
                <a:latin typeface="Calibri"/>
                <a:cs typeface="Calibri"/>
              </a:rPr>
              <a:t>r</a:t>
            </a:r>
            <a:r>
              <a:rPr sz="1100" spc="-10" dirty="0">
                <a:latin typeface="Calibri"/>
                <a:cs typeface="Calibri"/>
              </a:rPr>
              <a:t> </a:t>
            </a:r>
            <a:r>
              <a:rPr sz="1100" spc="5" dirty="0">
                <a:latin typeface="Calibri"/>
                <a:cs typeface="Calibri"/>
              </a:rPr>
              <a:t>mo</a:t>
            </a:r>
            <a:r>
              <a:rPr sz="1100" spc="-5" dirty="0">
                <a:latin typeface="Calibri"/>
                <a:cs typeface="Calibri"/>
              </a:rPr>
              <a:t>re</a:t>
            </a:r>
            <a:endParaRPr sz="1100">
              <a:latin typeface="Calibri"/>
              <a:cs typeface="Calibri"/>
            </a:endParaRPr>
          </a:p>
          <a:p>
            <a:pPr marL="78740" algn="l">
              <a:lnSpc>
                <a:spcPct val="100000"/>
              </a:lnSpc>
              <a:tabLst>
                <a:tab pos="422909" algn="l"/>
              </a:tabLst>
            </a:pPr>
            <a:r>
              <a:rPr sz="1100" dirty="0">
                <a:latin typeface="Calibri"/>
                <a:cs typeface="Calibri"/>
              </a:rPr>
              <a:t>(1)	</a:t>
            </a:r>
            <a:r>
              <a:rPr sz="1100" spc="5" dirty="0">
                <a:latin typeface="Calibri"/>
                <a:cs typeface="Calibri"/>
              </a:rPr>
              <a:t>o</a:t>
            </a:r>
            <a:r>
              <a:rPr sz="1100" spc="-5" dirty="0">
                <a:latin typeface="Calibri"/>
                <a:cs typeface="Calibri"/>
              </a:rPr>
              <a:t>n</a:t>
            </a:r>
            <a:r>
              <a:rPr sz="1100" dirty="0">
                <a:latin typeface="Calibri"/>
                <a:cs typeface="Calibri"/>
              </a:rPr>
              <a:t>e</a:t>
            </a:r>
            <a:r>
              <a:rPr sz="1100" spc="-20" dirty="0">
                <a:latin typeface="Calibri"/>
                <a:cs typeface="Calibri"/>
              </a:rPr>
              <a:t> </a:t>
            </a:r>
            <a:r>
              <a:rPr sz="1100" spc="-5" dirty="0">
                <a:latin typeface="Calibri"/>
                <a:cs typeface="Calibri"/>
              </a:rPr>
              <a:t>an</a:t>
            </a:r>
            <a:r>
              <a:rPr sz="1100" dirty="0">
                <a:latin typeface="Calibri"/>
                <a:cs typeface="Calibri"/>
              </a:rPr>
              <a:t>d</a:t>
            </a:r>
            <a:r>
              <a:rPr sz="1100" spc="-5" dirty="0">
                <a:latin typeface="Calibri"/>
                <a:cs typeface="Calibri"/>
              </a:rPr>
              <a:t> </a:t>
            </a:r>
            <a:r>
              <a:rPr sz="1100" spc="5" dirty="0">
                <a:latin typeface="Calibri"/>
                <a:cs typeface="Calibri"/>
              </a:rPr>
              <a:t>o</a:t>
            </a:r>
            <a:r>
              <a:rPr sz="1100" spc="-5" dirty="0">
                <a:latin typeface="Calibri"/>
                <a:cs typeface="Calibri"/>
              </a:rPr>
              <a:t>nl</a:t>
            </a:r>
            <a:r>
              <a:rPr sz="1100" dirty="0">
                <a:latin typeface="Calibri"/>
                <a:cs typeface="Calibri"/>
              </a:rPr>
              <a:t>y</a:t>
            </a:r>
            <a:r>
              <a:rPr sz="1100" spc="-20" dirty="0">
                <a:latin typeface="Calibri"/>
                <a:cs typeface="Calibri"/>
              </a:rPr>
              <a:t> </a:t>
            </a:r>
            <a:r>
              <a:rPr sz="1100" spc="5" dirty="0">
                <a:latin typeface="Calibri"/>
                <a:cs typeface="Calibri"/>
              </a:rPr>
              <a:t>o</a:t>
            </a:r>
            <a:r>
              <a:rPr sz="1100" spc="-5" dirty="0">
                <a:latin typeface="Calibri"/>
                <a:cs typeface="Calibri"/>
              </a:rPr>
              <a:t>n</a:t>
            </a:r>
            <a:r>
              <a:rPr sz="1100" dirty="0">
                <a:latin typeface="Calibri"/>
                <a:cs typeface="Calibri"/>
              </a:rPr>
              <a:t>e</a:t>
            </a:r>
            <a:endParaRPr sz="1100">
              <a:latin typeface="Calibri"/>
              <a:cs typeface="Calibri"/>
            </a:endParaRPr>
          </a:p>
          <a:p>
            <a:pPr marL="78740" algn="l">
              <a:lnSpc>
                <a:spcPct val="100000"/>
              </a:lnSpc>
              <a:tabLst>
                <a:tab pos="422909" algn="l"/>
              </a:tabLst>
            </a:pPr>
            <a:r>
              <a:rPr sz="1100" dirty="0">
                <a:latin typeface="Calibri"/>
                <a:cs typeface="Calibri"/>
              </a:rPr>
              <a:t>(</a:t>
            </a:r>
            <a:r>
              <a:rPr sz="1100" spc="-5" dirty="0">
                <a:latin typeface="Calibri"/>
                <a:cs typeface="Calibri"/>
              </a:rPr>
              <a:t>n</a:t>
            </a:r>
            <a:r>
              <a:rPr sz="1100" dirty="0">
                <a:latin typeface="Calibri"/>
                <a:cs typeface="Calibri"/>
              </a:rPr>
              <a:t>)	M</a:t>
            </a:r>
            <a:r>
              <a:rPr sz="1100" spc="-5" dirty="0">
                <a:latin typeface="Calibri"/>
                <a:cs typeface="Calibri"/>
              </a:rPr>
              <a:t>an</a:t>
            </a:r>
            <a:r>
              <a:rPr sz="1100" dirty="0">
                <a:latin typeface="Calibri"/>
                <a:cs typeface="Calibri"/>
              </a:rPr>
              <a:t>y</a:t>
            </a:r>
            <a:endParaRPr sz="1100">
              <a:latin typeface="Calibri"/>
              <a:cs typeface="Calibri"/>
            </a:endParaRPr>
          </a:p>
        </p:txBody>
      </p:sp>
      <p:sp>
        <p:nvSpPr>
          <p:cNvPr id="87" name="Oval 86"/>
          <p:cNvSpPr/>
          <p:nvPr/>
        </p:nvSpPr>
        <p:spPr bwMode="auto">
          <a:xfrm>
            <a:off x="1447800" y="990866"/>
            <a:ext cx="4000500" cy="3437775"/>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effectLst/>
              <a:latin typeface="Arial" charset="0"/>
            </a:endParaRPr>
          </a:p>
        </p:txBody>
      </p:sp>
      <p:sp>
        <p:nvSpPr>
          <p:cNvPr id="91" name="TextBox 90"/>
          <p:cNvSpPr txBox="1"/>
          <p:nvPr/>
        </p:nvSpPr>
        <p:spPr>
          <a:xfrm>
            <a:off x="0" y="4346932"/>
            <a:ext cx="3533595" cy="1323439"/>
          </a:xfrm>
          <a:prstGeom prst="rect">
            <a:avLst/>
          </a:prstGeom>
          <a:noFill/>
        </p:spPr>
        <p:txBody>
          <a:bodyPr wrap="square" rtlCol="0">
            <a:spAutoFit/>
          </a:bodyPr>
          <a:lstStyle/>
          <a:p>
            <a:pPr algn="l"/>
            <a:r>
              <a:rPr lang="en-US" sz="2000" dirty="0" smtClean="0"/>
              <a:t>Raster </a:t>
            </a:r>
          </a:p>
          <a:p>
            <a:pPr algn="l"/>
            <a:r>
              <a:rPr lang="en-US" sz="2000" dirty="0" smtClean="0"/>
              <a:t>Components</a:t>
            </a:r>
          </a:p>
          <a:p>
            <a:pPr algn="l"/>
            <a:r>
              <a:rPr lang="en-US" sz="2000" dirty="0" smtClean="0"/>
              <a:t>(Grids) </a:t>
            </a:r>
            <a:r>
              <a:rPr lang="en-US" sz="2000" dirty="0"/>
              <a:t>are </a:t>
            </a:r>
            <a:r>
              <a:rPr lang="en-US" sz="2000" dirty="0" smtClean="0"/>
              <a:t>distributed </a:t>
            </a:r>
            <a:r>
              <a:rPr lang="en-US" sz="2000" dirty="0"/>
              <a:t>by </a:t>
            </a:r>
            <a:r>
              <a:rPr lang="en-US" sz="2000" dirty="0" smtClean="0"/>
              <a:t>RPUs, </a:t>
            </a:r>
            <a:r>
              <a:rPr lang="en-US" sz="2000" dirty="0"/>
              <a:t>except for cat </a:t>
            </a:r>
            <a:r>
              <a:rPr lang="en-US" sz="2000" dirty="0" smtClean="0"/>
              <a:t>grid.</a:t>
            </a:r>
            <a:endParaRPr lang="en-US" sz="2000" dirty="0"/>
          </a:p>
        </p:txBody>
      </p:sp>
      <p:sp>
        <p:nvSpPr>
          <p:cNvPr id="90" name="TextBox 89"/>
          <p:cNvSpPr txBox="1"/>
          <p:nvPr/>
        </p:nvSpPr>
        <p:spPr>
          <a:xfrm>
            <a:off x="1889944" y="126170"/>
            <a:ext cx="6968574" cy="369332"/>
          </a:xfrm>
          <a:prstGeom prst="rect">
            <a:avLst/>
          </a:prstGeom>
          <a:noFill/>
        </p:spPr>
        <p:txBody>
          <a:bodyPr wrap="none" rtlCol="0">
            <a:spAutoFit/>
          </a:bodyPr>
          <a:lstStyle/>
          <a:p>
            <a:r>
              <a:rPr lang="en-US" b="1" dirty="0">
                <a:solidFill>
                  <a:schemeClr val="tx2"/>
                </a:solidFill>
              </a:rPr>
              <a:t>What is included in </a:t>
            </a:r>
            <a:r>
              <a:rPr lang="en-US" b="1" dirty="0" err="1">
                <a:solidFill>
                  <a:schemeClr val="tx2"/>
                </a:solidFill>
              </a:rPr>
              <a:t>NHDplus</a:t>
            </a:r>
            <a:r>
              <a:rPr lang="en-US" b="1" dirty="0">
                <a:solidFill>
                  <a:schemeClr val="tx2"/>
                </a:solidFill>
              </a:rPr>
              <a:t> data suite relative to catchments</a:t>
            </a:r>
          </a:p>
        </p:txBody>
      </p:sp>
      <p:sp>
        <p:nvSpPr>
          <p:cNvPr id="92" name="TextBox 91"/>
          <p:cNvSpPr txBox="1"/>
          <p:nvPr/>
        </p:nvSpPr>
        <p:spPr>
          <a:xfrm>
            <a:off x="5108931" y="972494"/>
            <a:ext cx="2318263" cy="338554"/>
          </a:xfrm>
          <a:prstGeom prst="rect">
            <a:avLst/>
          </a:prstGeom>
          <a:noFill/>
        </p:spPr>
        <p:txBody>
          <a:bodyPr wrap="none" rtlCol="0">
            <a:spAutoFit/>
          </a:bodyPr>
          <a:lstStyle/>
          <a:p>
            <a:r>
              <a:rPr lang="en-US" sz="1600" smtClean="0">
                <a:solidFill>
                  <a:schemeClr val="bg1"/>
                </a:solidFill>
              </a:rPr>
              <a:t>Primary Raster Product</a:t>
            </a:r>
            <a:endParaRPr lang="en-US" sz="1600">
              <a:solidFill>
                <a:schemeClr val="bg1"/>
              </a:solidFill>
            </a:endParaRPr>
          </a:p>
        </p:txBody>
      </p:sp>
      <p:cxnSp>
        <p:nvCxnSpPr>
          <p:cNvPr id="93" name="Straight Arrow Connector 92"/>
          <p:cNvCxnSpPr/>
          <p:nvPr/>
        </p:nvCxnSpPr>
        <p:spPr>
          <a:xfrm flipV="1">
            <a:off x="1194766" y="3800826"/>
            <a:ext cx="695178" cy="83810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76200" y="6400800"/>
            <a:ext cx="1776448" cy="307777"/>
          </a:xfrm>
          <a:prstGeom prst="rect">
            <a:avLst/>
          </a:prstGeom>
        </p:spPr>
        <p:txBody>
          <a:bodyPr wrap="none">
            <a:spAutoFit/>
          </a:bodyPr>
          <a:ls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altLang="en-US" sz="1400" dirty="0" smtClean="0">
                <a:solidFill>
                  <a:schemeClr val="bg1"/>
                </a:solidFill>
                <a:latin typeface="Arial" panose="020B0604020202020204" pitchFamily="34" charset="0"/>
                <a:cs typeface="Arial" panose="020B0604020202020204" pitchFamily="34" charset="0"/>
              </a:rPr>
              <a:t>Raster Components</a:t>
            </a:r>
          </a:p>
        </p:txBody>
      </p:sp>
    </p:spTree>
    <p:extLst>
      <p:ext uri="{BB962C8B-B14F-4D97-AF65-F5344CB8AC3E}">
        <p14:creationId xmlns:p14="http://schemas.microsoft.com/office/powerpoint/2010/main" val="2666852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3600" y="609600"/>
            <a:ext cx="6629400" cy="4354830"/>
          </a:xfrm>
          <a:custGeom>
            <a:avLst/>
            <a:gdLst/>
            <a:ahLst/>
            <a:cxnLst/>
            <a:rect l="l" t="t" r="r" b="b"/>
            <a:pathLst>
              <a:path w="6629400" h="4257040">
                <a:moveTo>
                  <a:pt x="0" y="0"/>
                </a:moveTo>
                <a:lnTo>
                  <a:pt x="6629400" y="0"/>
                </a:lnTo>
                <a:lnTo>
                  <a:pt x="6629400" y="4257027"/>
                </a:lnTo>
                <a:lnTo>
                  <a:pt x="0" y="4257027"/>
                </a:lnTo>
                <a:lnTo>
                  <a:pt x="0" y="0"/>
                </a:lnTo>
                <a:close/>
              </a:path>
            </a:pathLst>
          </a:custGeom>
          <a:solidFill>
            <a:srgbClr val="4F81BD"/>
          </a:solidFill>
        </p:spPr>
        <p:txBody>
          <a:bodyPr wrap="square" lIns="0" tIns="0" rIns="0" bIns="0" rtlCol="0"/>
          <a:lstStyle/>
          <a:p>
            <a:endParaRPr/>
          </a:p>
        </p:txBody>
      </p:sp>
      <p:sp>
        <p:nvSpPr>
          <p:cNvPr id="3" name="object 3"/>
          <p:cNvSpPr/>
          <p:nvPr/>
        </p:nvSpPr>
        <p:spPr>
          <a:xfrm>
            <a:off x="2133600" y="609599"/>
            <a:ext cx="6629400" cy="4347825"/>
          </a:xfrm>
          <a:custGeom>
            <a:avLst/>
            <a:gdLst/>
            <a:ahLst/>
            <a:cxnLst/>
            <a:rect l="l" t="t" r="r" b="b"/>
            <a:pathLst>
              <a:path w="6629400" h="4257040">
                <a:moveTo>
                  <a:pt x="0" y="0"/>
                </a:moveTo>
                <a:lnTo>
                  <a:pt x="6629400" y="0"/>
                </a:lnTo>
                <a:lnTo>
                  <a:pt x="6629400" y="4257027"/>
                </a:lnTo>
                <a:lnTo>
                  <a:pt x="0" y="4257027"/>
                </a:lnTo>
                <a:lnTo>
                  <a:pt x="0" y="0"/>
                </a:lnTo>
                <a:close/>
              </a:path>
            </a:pathLst>
          </a:custGeom>
          <a:ln w="25400">
            <a:solidFill>
              <a:srgbClr val="385D8A"/>
            </a:solidFill>
          </a:ln>
        </p:spPr>
        <p:txBody>
          <a:bodyPr wrap="square" lIns="0" tIns="0" rIns="0" bIns="0" rtlCol="0"/>
          <a:lstStyle/>
          <a:p>
            <a:endParaRPr/>
          </a:p>
        </p:txBody>
      </p:sp>
      <p:sp>
        <p:nvSpPr>
          <p:cNvPr id="4" name="object 4"/>
          <p:cNvSpPr/>
          <p:nvPr/>
        </p:nvSpPr>
        <p:spPr>
          <a:xfrm>
            <a:off x="5049413" y="2828251"/>
            <a:ext cx="2561590" cy="18415"/>
          </a:xfrm>
          <a:custGeom>
            <a:avLst/>
            <a:gdLst/>
            <a:ahLst/>
            <a:cxnLst/>
            <a:rect l="l" t="t" r="r" b="b"/>
            <a:pathLst>
              <a:path w="2561590" h="18414">
                <a:moveTo>
                  <a:pt x="0" y="17805"/>
                </a:moveTo>
                <a:lnTo>
                  <a:pt x="2561056" y="0"/>
                </a:lnTo>
              </a:path>
            </a:pathLst>
          </a:custGeom>
          <a:ln w="19050">
            <a:solidFill>
              <a:srgbClr val="FFFF00"/>
            </a:solidFill>
          </a:ln>
        </p:spPr>
        <p:txBody>
          <a:bodyPr wrap="square" lIns="0" tIns="0" rIns="0" bIns="0" rtlCol="0"/>
          <a:lstStyle/>
          <a:p>
            <a:endParaRPr>
              <a:solidFill>
                <a:schemeClr val="bg1"/>
              </a:solidFill>
            </a:endParaRPr>
          </a:p>
        </p:txBody>
      </p:sp>
      <p:sp>
        <p:nvSpPr>
          <p:cNvPr id="5" name="object 5"/>
          <p:cNvSpPr/>
          <p:nvPr/>
        </p:nvSpPr>
        <p:spPr>
          <a:xfrm>
            <a:off x="7610475" y="2485352"/>
            <a:ext cx="847725" cy="685800"/>
          </a:xfrm>
          <a:prstGeom prst="rect">
            <a:avLst/>
          </a:prstGeom>
          <a:blipFill>
            <a:blip r:embed="rId3" cstate="print"/>
            <a:stretch>
              <a:fillRect/>
            </a:stretch>
          </a:blipFill>
        </p:spPr>
        <p:txBody>
          <a:bodyPr wrap="square" lIns="0" tIns="0" rIns="0" bIns="0" rtlCol="0"/>
          <a:lstStyle/>
          <a:p>
            <a:endParaRPr>
              <a:solidFill>
                <a:schemeClr val="bg1"/>
              </a:solidFill>
            </a:endParaRPr>
          </a:p>
        </p:txBody>
      </p:sp>
      <p:sp>
        <p:nvSpPr>
          <p:cNvPr id="6" name="object 6"/>
          <p:cNvSpPr/>
          <p:nvPr/>
        </p:nvSpPr>
        <p:spPr>
          <a:xfrm>
            <a:off x="7714306" y="2579437"/>
            <a:ext cx="582870" cy="480645"/>
          </a:xfrm>
          <a:prstGeom prst="rect">
            <a:avLst/>
          </a:prstGeom>
          <a:blipFill>
            <a:blip r:embed="rId4" cstate="print"/>
            <a:stretch>
              <a:fillRect/>
            </a:stretch>
          </a:blipFill>
        </p:spPr>
        <p:txBody>
          <a:bodyPr wrap="square" lIns="0" tIns="0" rIns="0" bIns="0" rtlCol="0"/>
          <a:lstStyle/>
          <a:p>
            <a:endParaRPr>
              <a:solidFill>
                <a:schemeClr val="bg1"/>
              </a:solidFill>
            </a:endParaRPr>
          </a:p>
        </p:txBody>
      </p:sp>
      <p:sp>
        <p:nvSpPr>
          <p:cNvPr id="7" name="object 7"/>
          <p:cNvSpPr/>
          <p:nvPr/>
        </p:nvSpPr>
        <p:spPr>
          <a:xfrm>
            <a:off x="5867400" y="3638550"/>
            <a:ext cx="771525" cy="704850"/>
          </a:xfrm>
          <a:prstGeom prst="rect">
            <a:avLst/>
          </a:prstGeom>
          <a:blipFill>
            <a:blip r:embed="rId5" cstate="print"/>
            <a:stretch>
              <a:fillRect/>
            </a:stretch>
          </a:blipFill>
        </p:spPr>
        <p:txBody>
          <a:bodyPr wrap="square" lIns="0" tIns="0" rIns="0" bIns="0" rtlCol="0"/>
          <a:lstStyle/>
          <a:p>
            <a:endParaRPr>
              <a:solidFill>
                <a:schemeClr val="bg1"/>
              </a:solidFill>
            </a:endParaRPr>
          </a:p>
        </p:txBody>
      </p:sp>
      <p:sp>
        <p:nvSpPr>
          <p:cNvPr id="8" name="object 8"/>
          <p:cNvSpPr/>
          <p:nvPr/>
        </p:nvSpPr>
        <p:spPr>
          <a:xfrm>
            <a:off x="6023498" y="3759014"/>
            <a:ext cx="555459" cy="386080"/>
          </a:xfrm>
          <a:prstGeom prst="rect">
            <a:avLst/>
          </a:prstGeom>
          <a:blipFill>
            <a:blip r:embed="rId6" cstate="print"/>
            <a:stretch>
              <a:fillRect/>
            </a:stretch>
          </a:blipFill>
        </p:spPr>
        <p:txBody>
          <a:bodyPr wrap="square" lIns="0" tIns="0" rIns="0" bIns="0" rtlCol="0"/>
          <a:lstStyle/>
          <a:p>
            <a:endParaRPr>
              <a:solidFill>
                <a:schemeClr val="bg1"/>
              </a:solidFill>
            </a:endParaRPr>
          </a:p>
        </p:txBody>
      </p:sp>
      <p:sp>
        <p:nvSpPr>
          <p:cNvPr id="9" name="object 9"/>
          <p:cNvSpPr/>
          <p:nvPr/>
        </p:nvSpPr>
        <p:spPr>
          <a:xfrm>
            <a:off x="2362200" y="3076575"/>
            <a:ext cx="838200" cy="809625"/>
          </a:xfrm>
          <a:prstGeom prst="rect">
            <a:avLst/>
          </a:prstGeom>
          <a:blipFill>
            <a:blip r:embed="rId7" cstate="print"/>
            <a:stretch>
              <a:fillRect/>
            </a:stretch>
          </a:blipFill>
        </p:spPr>
        <p:txBody>
          <a:bodyPr wrap="square" lIns="0" tIns="0" rIns="0" bIns="0" rtlCol="0"/>
          <a:lstStyle/>
          <a:p>
            <a:endParaRPr>
              <a:solidFill>
                <a:schemeClr val="bg1"/>
              </a:solidFill>
            </a:endParaRPr>
          </a:p>
        </p:txBody>
      </p:sp>
      <p:sp>
        <p:nvSpPr>
          <p:cNvPr id="10" name="object 10"/>
          <p:cNvSpPr/>
          <p:nvPr/>
        </p:nvSpPr>
        <p:spPr>
          <a:xfrm>
            <a:off x="2604510" y="3336888"/>
            <a:ext cx="352425" cy="276860"/>
          </a:xfrm>
          <a:custGeom>
            <a:avLst/>
            <a:gdLst/>
            <a:ahLst/>
            <a:cxnLst/>
            <a:rect l="l" t="t" r="r" b="b"/>
            <a:pathLst>
              <a:path w="352425" h="276860">
                <a:moveTo>
                  <a:pt x="36872" y="234950"/>
                </a:moveTo>
                <a:lnTo>
                  <a:pt x="16700" y="234950"/>
                </a:lnTo>
                <a:lnTo>
                  <a:pt x="43903" y="276860"/>
                </a:lnTo>
                <a:lnTo>
                  <a:pt x="47752" y="276860"/>
                </a:lnTo>
                <a:lnTo>
                  <a:pt x="49745" y="275590"/>
                </a:lnTo>
                <a:lnTo>
                  <a:pt x="50939" y="275590"/>
                </a:lnTo>
                <a:lnTo>
                  <a:pt x="53695" y="273050"/>
                </a:lnTo>
                <a:lnTo>
                  <a:pt x="54825" y="273050"/>
                </a:lnTo>
                <a:lnTo>
                  <a:pt x="56616" y="270510"/>
                </a:lnTo>
                <a:lnTo>
                  <a:pt x="57277" y="270510"/>
                </a:lnTo>
                <a:lnTo>
                  <a:pt x="58089" y="269240"/>
                </a:lnTo>
                <a:lnTo>
                  <a:pt x="58318" y="269240"/>
                </a:lnTo>
                <a:lnTo>
                  <a:pt x="58305" y="267970"/>
                </a:lnTo>
                <a:lnTo>
                  <a:pt x="36872" y="234950"/>
                </a:lnTo>
                <a:close/>
              </a:path>
              <a:path w="352425" h="276860">
                <a:moveTo>
                  <a:pt x="77203" y="147320"/>
                </a:moveTo>
                <a:lnTo>
                  <a:pt x="73279" y="147320"/>
                </a:lnTo>
                <a:lnTo>
                  <a:pt x="71297" y="148590"/>
                </a:lnTo>
                <a:lnTo>
                  <a:pt x="70091" y="148590"/>
                </a:lnTo>
                <a:lnTo>
                  <a:pt x="67259" y="151130"/>
                </a:lnTo>
                <a:lnTo>
                  <a:pt x="66128" y="151130"/>
                </a:lnTo>
                <a:lnTo>
                  <a:pt x="64439" y="152400"/>
                </a:lnTo>
                <a:lnTo>
                  <a:pt x="63804" y="153670"/>
                </a:lnTo>
                <a:lnTo>
                  <a:pt x="62979" y="154940"/>
                </a:lnTo>
                <a:lnTo>
                  <a:pt x="62763" y="154940"/>
                </a:lnTo>
                <a:lnTo>
                  <a:pt x="62852" y="156210"/>
                </a:lnTo>
                <a:lnTo>
                  <a:pt x="81140" y="184150"/>
                </a:lnTo>
                <a:lnTo>
                  <a:pt x="67754" y="184150"/>
                </a:lnTo>
                <a:lnTo>
                  <a:pt x="64782" y="185420"/>
                </a:lnTo>
                <a:lnTo>
                  <a:pt x="50253" y="209550"/>
                </a:lnTo>
                <a:lnTo>
                  <a:pt x="50838" y="213360"/>
                </a:lnTo>
                <a:lnTo>
                  <a:pt x="73113" y="246380"/>
                </a:lnTo>
                <a:lnTo>
                  <a:pt x="83375" y="250190"/>
                </a:lnTo>
                <a:lnTo>
                  <a:pt x="90741" y="248920"/>
                </a:lnTo>
                <a:lnTo>
                  <a:pt x="108826" y="232410"/>
                </a:lnTo>
                <a:lnTo>
                  <a:pt x="84429" y="232410"/>
                </a:lnTo>
                <a:lnTo>
                  <a:pt x="80797" y="229870"/>
                </a:lnTo>
                <a:lnTo>
                  <a:pt x="79057" y="228600"/>
                </a:lnTo>
                <a:lnTo>
                  <a:pt x="75730" y="224790"/>
                </a:lnTo>
                <a:lnTo>
                  <a:pt x="74206" y="222250"/>
                </a:lnTo>
                <a:lnTo>
                  <a:pt x="71488" y="218440"/>
                </a:lnTo>
                <a:lnTo>
                  <a:pt x="70408" y="217170"/>
                </a:lnTo>
                <a:lnTo>
                  <a:pt x="68694" y="212090"/>
                </a:lnTo>
                <a:lnTo>
                  <a:pt x="68173" y="209550"/>
                </a:lnTo>
                <a:lnTo>
                  <a:pt x="67767" y="205740"/>
                </a:lnTo>
                <a:lnTo>
                  <a:pt x="68046" y="204470"/>
                </a:lnTo>
                <a:lnTo>
                  <a:pt x="69545" y="200660"/>
                </a:lnTo>
                <a:lnTo>
                  <a:pt x="70853" y="198120"/>
                </a:lnTo>
                <a:lnTo>
                  <a:pt x="74790" y="195580"/>
                </a:lnTo>
                <a:lnTo>
                  <a:pt x="108907" y="195580"/>
                </a:lnTo>
                <a:lnTo>
                  <a:pt x="101398" y="184150"/>
                </a:lnTo>
                <a:lnTo>
                  <a:pt x="77368" y="184150"/>
                </a:lnTo>
                <a:lnTo>
                  <a:pt x="73939" y="182880"/>
                </a:lnTo>
                <a:lnTo>
                  <a:pt x="100564" y="182880"/>
                </a:lnTo>
                <a:lnTo>
                  <a:pt x="77203" y="147320"/>
                </a:lnTo>
                <a:close/>
              </a:path>
              <a:path w="352425" h="276860">
                <a:moveTo>
                  <a:pt x="21742" y="182880"/>
                </a:moveTo>
                <a:lnTo>
                  <a:pt x="16598" y="182880"/>
                </a:lnTo>
                <a:lnTo>
                  <a:pt x="13601" y="184150"/>
                </a:lnTo>
                <a:lnTo>
                  <a:pt x="12103" y="185420"/>
                </a:lnTo>
                <a:lnTo>
                  <a:pt x="7518" y="187960"/>
                </a:lnTo>
                <a:lnTo>
                  <a:pt x="5118" y="190500"/>
                </a:lnTo>
                <a:lnTo>
                  <a:pt x="1701" y="195580"/>
                </a:lnTo>
                <a:lnTo>
                  <a:pt x="685" y="198120"/>
                </a:lnTo>
                <a:lnTo>
                  <a:pt x="0" y="203200"/>
                </a:lnTo>
                <a:lnTo>
                  <a:pt x="342" y="205740"/>
                </a:lnTo>
                <a:lnTo>
                  <a:pt x="2374" y="212090"/>
                </a:lnTo>
                <a:lnTo>
                  <a:pt x="4013" y="215900"/>
                </a:lnTo>
                <a:lnTo>
                  <a:pt x="9080" y="223520"/>
                </a:lnTo>
                <a:lnTo>
                  <a:pt x="2324" y="227330"/>
                </a:lnTo>
                <a:lnTo>
                  <a:pt x="2057" y="228600"/>
                </a:lnTo>
                <a:lnTo>
                  <a:pt x="1727" y="228600"/>
                </a:lnTo>
                <a:lnTo>
                  <a:pt x="1701" y="229870"/>
                </a:lnTo>
                <a:lnTo>
                  <a:pt x="1930" y="229870"/>
                </a:lnTo>
                <a:lnTo>
                  <a:pt x="2197" y="231140"/>
                </a:lnTo>
                <a:lnTo>
                  <a:pt x="2997" y="232410"/>
                </a:lnTo>
                <a:lnTo>
                  <a:pt x="3556" y="233680"/>
                </a:lnTo>
                <a:lnTo>
                  <a:pt x="5651" y="237490"/>
                </a:lnTo>
                <a:lnTo>
                  <a:pt x="6807" y="238760"/>
                </a:lnTo>
                <a:lnTo>
                  <a:pt x="8699" y="240030"/>
                </a:lnTo>
                <a:lnTo>
                  <a:pt x="9537" y="240030"/>
                </a:lnTo>
                <a:lnTo>
                  <a:pt x="16700" y="234950"/>
                </a:lnTo>
                <a:lnTo>
                  <a:pt x="36872" y="234950"/>
                </a:lnTo>
                <a:lnTo>
                  <a:pt x="31102" y="226060"/>
                </a:lnTo>
                <a:lnTo>
                  <a:pt x="41186" y="219710"/>
                </a:lnTo>
                <a:lnTo>
                  <a:pt x="41440" y="218440"/>
                </a:lnTo>
                <a:lnTo>
                  <a:pt x="41033" y="215900"/>
                </a:lnTo>
                <a:lnTo>
                  <a:pt x="40246" y="214630"/>
                </a:lnTo>
                <a:lnTo>
                  <a:pt x="23482" y="214630"/>
                </a:lnTo>
                <a:lnTo>
                  <a:pt x="19354" y="208280"/>
                </a:lnTo>
                <a:lnTo>
                  <a:pt x="18567" y="205740"/>
                </a:lnTo>
                <a:lnTo>
                  <a:pt x="17551" y="203200"/>
                </a:lnTo>
                <a:lnTo>
                  <a:pt x="17322" y="201930"/>
                </a:lnTo>
                <a:lnTo>
                  <a:pt x="17399" y="200660"/>
                </a:lnTo>
                <a:lnTo>
                  <a:pt x="17678" y="199390"/>
                </a:lnTo>
                <a:lnTo>
                  <a:pt x="18745" y="198120"/>
                </a:lnTo>
                <a:lnTo>
                  <a:pt x="19532" y="196850"/>
                </a:lnTo>
                <a:lnTo>
                  <a:pt x="21450" y="195580"/>
                </a:lnTo>
                <a:lnTo>
                  <a:pt x="22987" y="195580"/>
                </a:lnTo>
                <a:lnTo>
                  <a:pt x="24384" y="194310"/>
                </a:lnTo>
                <a:lnTo>
                  <a:pt x="27203" y="194310"/>
                </a:lnTo>
                <a:lnTo>
                  <a:pt x="27698" y="193040"/>
                </a:lnTo>
                <a:lnTo>
                  <a:pt x="28079" y="193040"/>
                </a:lnTo>
                <a:lnTo>
                  <a:pt x="27914" y="191770"/>
                </a:lnTo>
                <a:lnTo>
                  <a:pt x="27698" y="190500"/>
                </a:lnTo>
                <a:lnTo>
                  <a:pt x="26974" y="189230"/>
                </a:lnTo>
                <a:lnTo>
                  <a:pt x="26441" y="189230"/>
                </a:lnTo>
                <a:lnTo>
                  <a:pt x="24993" y="186690"/>
                </a:lnTo>
                <a:lnTo>
                  <a:pt x="24358" y="185420"/>
                </a:lnTo>
                <a:lnTo>
                  <a:pt x="23228" y="184150"/>
                </a:lnTo>
                <a:lnTo>
                  <a:pt x="22707" y="184150"/>
                </a:lnTo>
                <a:lnTo>
                  <a:pt x="21742" y="182880"/>
                </a:lnTo>
                <a:close/>
              </a:path>
              <a:path w="352425" h="276860">
                <a:moveTo>
                  <a:pt x="108907" y="195580"/>
                </a:moveTo>
                <a:lnTo>
                  <a:pt x="82804" y="195580"/>
                </a:lnTo>
                <a:lnTo>
                  <a:pt x="86080" y="196850"/>
                </a:lnTo>
                <a:lnTo>
                  <a:pt x="89839" y="198120"/>
                </a:lnTo>
                <a:lnTo>
                  <a:pt x="100888" y="214630"/>
                </a:lnTo>
                <a:lnTo>
                  <a:pt x="95961" y="229870"/>
                </a:lnTo>
                <a:lnTo>
                  <a:pt x="95097" y="229870"/>
                </a:lnTo>
                <a:lnTo>
                  <a:pt x="92113" y="232410"/>
                </a:lnTo>
                <a:lnTo>
                  <a:pt x="108826" y="232410"/>
                </a:lnTo>
                <a:lnTo>
                  <a:pt x="109715" y="229870"/>
                </a:lnTo>
                <a:lnTo>
                  <a:pt x="110515" y="224790"/>
                </a:lnTo>
                <a:lnTo>
                  <a:pt x="126834" y="224790"/>
                </a:lnTo>
                <a:lnTo>
                  <a:pt x="126847" y="223520"/>
                </a:lnTo>
                <a:lnTo>
                  <a:pt x="126707" y="223520"/>
                </a:lnTo>
                <a:lnTo>
                  <a:pt x="126428" y="222250"/>
                </a:lnTo>
                <a:lnTo>
                  <a:pt x="108907" y="195580"/>
                </a:lnTo>
                <a:close/>
              </a:path>
              <a:path w="352425" h="276860">
                <a:moveTo>
                  <a:pt x="126657" y="224790"/>
                </a:moveTo>
                <a:lnTo>
                  <a:pt x="110515" y="224790"/>
                </a:lnTo>
                <a:lnTo>
                  <a:pt x="114477" y="231140"/>
                </a:lnTo>
                <a:lnTo>
                  <a:pt x="118021" y="231140"/>
                </a:lnTo>
                <a:lnTo>
                  <a:pt x="119659" y="229870"/>
                </a:lnTo>
                <a:lnTo>
                  <a:pt x="120675" y="229870"/>
                </a:lnTo>
                <a:lnTo>
                  <a:pt x="123050" y="228600"/>
                </a:lnTo>
                <a:lnTo>
                  <a:pt x="123990" y="227330"/>
                </a:lnTo>
                <a:lnTo>
                  <a:pt x="125463" y="226060"/>
                </a:lnTo>
                <a:lnTo>
                  <a:pt x="125996" y="226060"/>
                </a:lnTo>
                <a:lnTo>
                  <a:pt x="126657" y="224790"/>
                </a:lnTo>
                <a:close/>
              </a:path>
              <a:path w="352425" h="276860">
                <a:moveTo>
                  <a:pt x="34378" y="207010"/>
                </a:moveTo>
                <a:lnTo>
                  <a:pt x="33185" y="208280"/>
                </a:lnTo>
                <a:lnTo>
                  <a:pt x="23482" y="214630"/>
                </a:lnTo>
                <a:lnTo>
                  <a:pt x="40246" y="214630"/>
                </a:lnTo>
                <a:lnTo>
                  <a:pt x="38163" y="210820"/>
                </a:lnTo>
                <a:lnTo>
                  <a:pt x="37503" y="210820"/>
                </a:lnTo>
                <a:lnTo>
                  <a:pt x="36322" y="209550"/>
                </a:lnTo>
                <a:lnTo>
                  <a:pt x="35775" y="208280"/>
                </a:lnTo>
                <a:lnTo>
                  <a:pt x="34823" y="208280"/>
                </a:lnTo>
                <a:lnTo>
                  <a:pt x="34378" y="207010"/>
                </a:lnTo>
                <a:close/>
              </a:path>
              <a:path w="352425" h="276860">
                <a:moveTo>
                  <a:pt x="119265" y="153670"/>
                </a:moveTo>
                <a:lnTo>
                  <a:pt x="115887" y="153670"/>
                </a:lnTo>
                <a:lnTo>
                  <a:pt x="114147" y="154940"/>
                </a:lnTo>
                <a:lnTo>
                  <a:pt x="113106" y="154940"/>
                </a:lnTo>
                <a:lnTo>
                  <a:pt x="110693" y="156210"/>
                </a:lnTo>
                <a:lnTo>
                  <a:pt x="109740" y="157480"/>
                </a:lnTo>
                <a:lnTo>
                  <a:pt x="108305" y="158750"/>
                </a:lnTo>
                <a:lnTo>
                  <a:pt x="107746" y="158750"/>
                </a:lnTo>
                <a:lnTo>
                  <a:pt x="107010" y="160020"/>
                </a:lnTo>
                <a:lnTo>
                  <a:pt x="106934" y="162560"/>
                </a:lnTo>
                <a:lnTo>
                  <a:pt x="140728" y="213360"/>
                </a:lnTo>
                <a:lnTo>
                  <a:pt x="141058" y="214630"/>
                </a:lnTo>
                <a:lnTo>
                  <a:pt x="143802" y="214630"/>
                </a:lnTo>
                <a:lnTo>
                  <a:pt x="144627" y="213360"/>
                </a:lnTo>
                <a:lnTo>
                  <a:pt x="146596" y="213360"/>
                </a:lnTo>
                <a:lnTo>
                  <a:pt x="147789" y="212090"/>
                </a:lnTo>
                <a:lnTo>
                  <a:pt x="150622" y="210820"/>
                </a:lnTo>
                <a:lnTo>
                  <a:pt x="151752" y="209550"/>
                </a:lnTo>
                <a:lnTo>
                  <a:pt x="153466" y="208280"/>
                </a:lnTo>
                <a:lnTo>
                  <a:pt x="154114" y="207010"/>
                </a:lnTo>
                <a:lnTo>
                  <a:pt x="154965" y="205740"/>
                </a:lnTo>
                <a:lnTo>
                  <a:pt x="155206" y="205740"/>
                </a:lnTo>
                <a:lnTo>
                  <a:pt x="155194" y="204470"/>
                </a:lnTo>
                <a:lnTo>
                  <a:pt x="134188" y="172720"/>
                </a:lnTo>
                <a:lnTo>
                  <a:pt x="134239" y="167640"/>
                </a:lnTo>
                <a:lnTo>
                  <a:pt x="134620" y="163830"/>
                </a:lnTo>
                <a:lnTo>
                  <a:pt x="134924" y="162560"/>
                </a:lnTo>
                <a:lnTo>
                  <a:pt x="135337" y="161290"/>
                </a:lnTo>
                <a:lnTo>
                  <a:pt x="123659" y="161290"/>
                </a:lnTo>
                <a:lnTo>
                  <a:pt x="119265" y="153670"/>
                </a:lnTo>
                <a:close/>
              </a:path>
              <a:path w="352425" h="276860">
                <a:moveTo>
                  <a:pt x="193344" y="107950"/>
                </a:moveTo>
                <a:lnTo>
                  <a:pt x="184124" y="107950"/>
                </a:lnTo>
                <a:lnTo>
                  <a:pt x="180809" y="109220"/>
                </a:lnTo>
                <a:lnTo>
                  <a:pt x="165519" y="133350"/>
                </a:lnTo>
                <a:lnTo>
                  <a:pt x="148971" y="133350"/>
                </a:lnTo>
                <a:lnTo>
                  <a:pt x="149085" y="134620"/>
                </a:lnTo>
                <a:lnTo>
                  <a:pt x="182880" y="186690"/>
                </a:lnTo>
                <a:lnTo>
                  <a:pt x="186791" y="186690"/>
                </a:lnTo>
                <a:lnTo>
                  <a:pt x="188747" y="185420"/>
                </a:lnTo>
                <a:lnTo>
                  <a:pt x="189941" y="184150"/>
                </a:lnTo>
                <a:lnTo>
                  <a:pt x="192773" y="182880"/>
                </a:lnTo>
                <a:lnTo>
                  <a:pt x="193916" y="181610"/>
                </a:lnTo>
                <a:lnTo>
                  <a:pt x="195618" y="180340"/>
                </a:lnTo>
                <a:lnTo>
                  <a:pt x="196265" y="180340"/>
                </a:lnTo>
                <a:lnTo>
                  <a:pt x="197129" y="179070"/>
                </a:lnTo>
                <a:lnTo>
                  <a:pt x="197358" y="177800"/>
                </a:lnTo>
                <a:lnTo>
                  <a:pt x="197345" y="176530"/>
                </a:lnTo>
                <a:lnTo>
                  <a:pt x="174955" y="142240"/>
                </a:lnTo>
                <a:lnTo>
                  <a:pt x="175323" y="138430"/>
                </a:lnTo>
                <a:lnTo>
                  <a:pt x="175996" y="135890"/>
                </a:lnTo>
                <a:lnTo>
                  <a:pt x="178003" y="130810"/>
                </a:lnTo>
                <a:lnTo>
                  <a:pt x="179425" y="128270"/>
                </a:lnTo>
                <a:lnTo>
                  <a:pt x="182714" y="127000"/>
                </a:lnTo>
                <a:lnTo>
                  <a:pt x="184175" y="125730"/>
                </a:lnTo>
                <a:lnTo>
                  <a:pt x="212651" y="125730"/>
                </a:lnTo>
                <a:lnTo>
                  <a:pt x="208546" y="119380"/>
                </a:lnTo>
                <a:lnTo>
                  <a:pt x="206159" y="115570"/>
                </a:lnTo>
                <a:lnTo>
                  <a:pt x="201422" y="111760"/>
                </a:lnTo>
                <a:lnTo>
                  <a:pt x="198856" y="110490"/>
                </a:lnTo>
                <a:lnTo>
                  <a:pt x="193344" y="107950"/>
                </a:lnTo>
                <a:close/>
              </a:path>
              <a:path w="352425" h="276860">
                <a:moveTo>
                  <a:pt x="220395" y="163830"/>
                </a:moveTo>
                <a:lnTo>
                  <a:pt x="217703" y="163830"/>
                </a:lnTo>
                <a:lnTo>
                  <a:pt x="218541" y="165100"/>
                </a:lnTo>
                <a:lnTo>
                  <a:pt x="219075" y="165100"/>
                </a:lnTo>
                <a:lnTo>
                  <a:pt x="220395" y="163830"/>
                </a:lnTo>
                <a:close/>
              </a:path>
              <a:path w="352425" h="276860">
                <a:moveTo>
                  <a:pt x="212651" y="125730"/>
                </a:moveTo>
                <a:lnTo>
                  <a:pt x="188468" y="125730"/>
                </a:lnTo>
                <a:lnTo>
                  <a:pt x="191173" y="127000"/>
                </a:lnTo>
                <a:lnTo>
                  <a:pt x="192481" y="128270"/>
                </a:lnTo>
                <a:lnTo>
                  <a:pt x="195059" y="129540"/>
                </a:lnTo>
                <a:lnTo>
                  <a:pt x="196507" y="132080"/>
                </a:lnTo>
                <a:lnTo>
                  <a:pt x="217373" y="163830"/>
                </a:lnTo>
                <a:lnTo>
                  <a:pt x="221221" y="163830"/>
                </a:lnTo>
                <a:lnTo>
                  <a:pt x="223227" y="162560"/>
                </a:lnTo>
                <a:lnTo>
                  <a:pt x="224434" y="162560"/>
                </a:lnTo>
                <a:lnTo>
                  <a:pt x="227228" y="160020"/>
                </a:lnTo>
                <a:lnTo>
                  <a:pt x="228358" y="160020"/>
                </a:lnTo>
                <a:lnTo>
                  <a:pt x="230098" y="158750"/>
                </a:lnTo>
                <a:lnTo>
                  <a:pt x="230746" y="157480"/>
                </a:lnTo>
                <a:lnTo>
                  <a:pt x="231571" y="156210"/>
                </a:lnTo>
                <a:lnTo>
                  <a:pt x="231800" y="156210"/>
                </a:lnTo>
                <a:lnTo>
                  <a:pt x="231775" y="154940"/>
                </a:lnTo>
                <a:lnTo>
                  <a:pt x="231533" y="154940"/>
                </a:lnTo>
                <a:lnTo>
                  <a:pt x="212651" y="125730"/>
                </a:lnTo>
                <a:close/>
              </a:path>
              <a:path w="352425" h="276860">
                <a:moveTo>
                  <a:pt x="139966" y="140970"/>
                </a:moveTo>
                <a:lnTo>
                  <a:pt x="133261" y="140970"/>
                </a:lnTo>
                <a:lnTo>
                  <a:pt x="131483" y="142240"/>
                </a:lnTo>
                <a:lnTo>
                  <a:pt x="129921" y="143510"/>
                </a:lnTo>
                <a:lnTo>
                  <a:pt x="128943" y="143510"/>
                </a:lnTo>
                <a:lnTo>
                  <a:pt x="123659" y="161290"/>
                </a:lnTo>
                <a:lnTo>
                  <a:pt x="135337" y="161290"/>
                </a:lnTo>
                <a:lnTo>
                  <a:pt x="135750" y="160020"/>
                </a:lnTo>
                <a:lnTo>
                  <a:pt x="136258" y="158750"/>
                </a:lnTo>
                <a:lnTo>
                  <a:pt x="137439" y="157480"/>
                </a:lnTo>
                <a:lnTo>
                  <a:pt x="138137" y="156210"/>
                </a:lnTo>
                <a:lnTo>
                  <a:pt x="139623" y="156210"/>
                </a:lnTo>
                <a:lnTo>
                  <a:pt x="140296" y="154940"/>
                </a:lnTo>
                <a:lnTo>
                  <a:pt x="143395" y="154940"/>
                </a:lnTo>
                <a:lnTo>
                  <a:pt x="144868" y="153670"/>
                </a:lnTo>
                <a:lnTo>
                  <a:pt x="146189" y="153670"/>
                </a:lnTo>
                <a:lnTo>
                  <a:pt x="146418" y="152400"/>
                </a:lnTo>
                <a:lnTo>
                  <a:pt x="145745" y="149860"/>
                </a:lnTo>
                <a:lnTo>
                  <a:pt x="144754" y="148590"/>
                </a:lnTo>
                <a:lnTo>
                  <a:pt x="144056" y="147320"/>
                </a:lnTo>
                <a:lnTo>
                  <a:pt x="143154" y="146050"/>
                </a:lnTo>
                <a:lnTo>
                  <a:pt x="141541" y="143510"/>
                </a:lnTo>
                <a:lnTo>
                  <a:pt x="140411" y="142240"/>
                </a:lnTo>
                <a:lnTo>
                  <a:pt x="139966" y="140970"/>
                </a:lnTo>
                <a:close/>
              </a:path>
              <a:path w="352425" h="276860">
                <a:moveTo>
                  <a:pt x="76009" y="146050"/>
                </a:moveTo>
                <a:lnTo>
                  <a:pt x="75450" y="146050"/>
                </a:lnTo>
                <a:lnTo>
                  <a:pt x="74117" y="147320"/>
                </a:lnTo>
                <a:lnTo>
                  <a:pt x="76860" y="147320"/>
                </a:lnTo>
                <a:lnTo>
                  <a:pt x="76009" y="146050"/>
                </a:lnTo>
                <a:close/>
              </a:path>
              <a:path w="352425" h="276860">
                <a:moveTo>
                  <a:pt x="139001" y="139700"/>
                </a:moveTo>
                <a:lnTo>
                  <a:pt x="135318" y="139700"/>
                </a:lnTo>
                <a:lnTo>
                  <a:pt x="133921" y="140970"/>
                </a:lnTo>
                <a:lnTo>
                  <a:pt x="139293" y="140970"/>
                </a:lnTo>
                <a:lnTo>
                  <a:pt x="139001" y="139700"/>
                </a:lnTo>
                <a:close/>
              </a:path>
              <a:path w="352425" h="276860">
                <a:moveTo>
                  <a:pt x="225463" y="83820"/>
                </a:moveTo>
                <a:lnTo>
                  <a:pt x="224091" y="83820"/>
                </a:lnTo>
                <a:lnTo>
                  <a:pt x="222732" y="85090"/>
                </a:lnTo>
                <a:lnTo>
                  <a:pt x="221894" y="85090"/>
                </a:lnTo>
                <a:lnTo>
                  <a:pt x="219938" y="86360"/>
                </a:lnTo>
                <a:lnTo>
                  <a:pt x="218744" y="86360"/>
                </a:lnTo>
                <a:lnTo>
                  <a:pt x="215950" y="88900"/>
                </a:lnTo>
                <a:lnTo>
                  <a:pt x="214820" y="88900"/>
                </a:lnTo>
                <a:lnTo>
                  <a:pt x="213067" y="90170"/>
                </a:lnTo>
                <a:lnTo>
                  <a:pt x="212420" y="91440"/>
                </a:lnTo>
                <a:lnTo>
                  <a:pt x="211556" y="92710"/>
                </a:lnTo>
                <a:lnTo>
                  <a:pt x="211328" y="92710"/>
                </a:lnTo>
                <a:lnTo>
                  <a:pt x="211391" y="93980"/>
                </a:lnTo>
                <a:lnTo>
                  <a:pt x="234569" y="129540"/>
                </a:lnTo>
                <a:lnTo>
                  <a:pt x="237007" y="132080"/>
                </a:lnTo>
                <a:lnTo>
                  <a:pt x="241681" y="137160"/>
                </a:lnTo>
                <a:lnTo>
                  <a:pt x="244233" y="138430"/>
                </a:lnTo>
                <a:lnTo>
                  <a:pt x="249758" y="140970"/>
                </a:lnTo>
                <a:lnTo>
                  <a:pt x="252717" y="140970"/>
                </a:lnTo>
                <a:lnTo>
                  <a:pt x="275835" y="123190"/>
                </a:lnTo>
                <a:lnTo>
                  <a:pt x="254685" y="123190"/>
                </a:lnTo>
                <a:lnTo>
                  <a:pt x="251955" y="121920"/>
                </a:lnTo>
                <a:lnTo>
                  <a:pt x="250634" y="120650"/>
                </a:lnTo>
                <a:lnTo>
                  <a:pt x="248107" y="118110"/>
                </a:lnTo>
                <a:lnTo>
                  <a:pt x="246608" y="116840"/>
                </a:lnTo>
                <a:lnTo>
                  <a:pt x="225793" y="85090"/>
                </a:lnTo>
                <a:lnTo>
                  <a:pt x="225463" y="83820"/>
                </a:lnTo>
                <a:close/>
              </a:path>
              <a:path w="352425" h="276860">
                <a:moveTo>
                  <a:pt x="161112" y="125730"/>
                </a:moveTo>
                <a:lnTo>
                  <a:pt x="158038" y="125730"/>
                </a:lnTo>
                <a:lnTo>
                  <a:pt x="156311" y="127000"/>
                </a:lnTo>
                <a:lnTo>
                  <a:pt x="155257" y="128270"/>
                </a:lnTo>
                <a:lnTo>
                  <a:pt x="152857" y="129540"/>
                </a:lnTo>
                <a:lnTo>
                  <a:pt x="151904" y="129540"/>
                </a:lnTo>
                <a:lnTo>
                  <a:pt x="150456" y="130810"/>
                </a:lnTo>
                <a:lnTo>
                  <a:pt x="149910" y="132080"/>
                </a:lnTo>
                <a:lnTo>
                  <a:pt x="149161" y="133350"/>
                </a:lnTo>
                <a:lnTo>
                  <a:pt x="165519" y="133350"/>
                </a:lnTo>
                <a:lnTo>
                  <a:pt x="161429" y="127000"/>
                </a:lnTo>
                <a:lnTo>
                  <a:pt x="161112" y="125730"/>
                </a:lnTo>
                <a:close/>
              </a:path>
              <a:path w="352425" h="276860">
                <a:moveTo>
                  <a:pt x="260235" y="62230"/>
                </a:moveTo>
                <a:lnTo>
                  <a:pt x="256387" y="62230"/>
                </a:lnTo>
                <a:lnTo>
                  <a:pt x="254431" y="63500"/>
                </a:lnTo>
                <a:lnTo>
                  <a:pt x="253225" y="63500"/>
                </a:lnTo>
                <a:lnTo>
                  <a:pt x="250393" y="66040"/>
                </a:lnTo>
                <a:lnTo>
                  <a:pt x="249262" y="67310"/>
                </a:lnTo>
                <a:lnTo>
                  <a:pt x="247548" y="68580"/>
                </a:lnTo>
                <a:lnTo>
                  <a:pt x="246900" y="68580"/>
                </a:lnTo>
                <a:lnTo>
                  <a:pt x="246049" y="69850"/>
                </a:lnTo>
                <a:lnTo>
                  <a:pt x="245821" y="69850"/>
                </a:lnTo>
                <a:lnTo>
                  <a:pt x="245884" y="71120"/>
                </a:lnTo>
                <a:lnTo>
                  <a:pt x="268274" y="105410"/>
                </a:lnTo>
                <a:lnTo>
                  <a:pt x="267830" y="110490"/>
                </a:lnTo>
                <a:lnTo>
                  <a:pt x="267119" y="113030"/>
                </a:lnTo>
                <a:lnTo>
                  <a:pt x="265150" y="118110"/>
                </a:lnTo>
                <a:lnTo>
                  <a:pt x="263740" y="120650"/>
                </a:lnTo>
                <a:lnTo>
                  <a:pt x="260451" y="121920"/>
                </a:lnTo>
                <a:lnTo>
                  <a:pt x="259003" y="123190"/>
                </a:lnTo>
                <a:lnTo>
                  <a:pt x="275835" y="123190"/>
                </a:lnTo>
                <a:lnTo>
                  <a:pt x="276758" y="120650"/>
                </a:lnTo>
                <a:lnTo>
                  <a:pt x="277596" y="115570"/>
                </a:lnTo>
                <a:lnTo>
                  <a:pt x="294144" y="115570"/>
                </a:lnTo>
                <a:lnTo>
                  <a:pt x="294157" y="114300"/>
                </a:lnTo>
                <a:lnTo>
                  <a:pt x="293776" y="114300"/>
                </a:lnTo>
                <a:lnTo>
                  <a:pt x="260235" y="62230"/>
                </a:lnTo>
                <a:close/>
              </a:path>
              <a:path w="352425" h="276860">
                <a:moveTo>
                  <a:pt x="285127" y="121920"/>
                </a:moveTo>
                <a:lnTo>
                  <a:pt x="282003" y="121920"/>
                </a:lnTo>
                <a:lnTo>
                  <a:pt x="282765" y="123190"/>
                </a:lnTo>
                <a:lnTo>
                  <a:pt x="284403" y="123190"/>
                </a:lnTo>
                <a:lnTo>
                  <a:pt x="285127" y="121920"/>
                </a:lnTo>
                <a:close/>
              </a:path>
              <a:path w="352425" h="276860">
                <a:moveTo>
                  <a:pt x="293966" y="115570"/>
                </a:moveTo>
                <a:lnTo>
                  <a:pt x="277596" y="115570"/>
                </a:lnTo>
                <a:lnTo>
                  <a:pt x="281686" y="121920"/>
                </a:lnTo>
                <a:lnTo>
                  <a:pt x="286816" y="121920"/>
                </a:lnTo>
                <a:lnTo>
                  <a:pt x="287870" y="120650"/>
                </a:lnTo>
                <a:lnTo>
                  <a:pt x="290322" y="119380"/>
                </a:lnTo>
                <a:lnTo>
                  <a:pt x="291274" y="118110"/>
                </a:lnTo>
                <a:lnTo>
                  <a:pt x="292722" y="116840"/>
                </a:lnTo>
                <a:lnTo>
                  <a:pt x="293255" y="116840"/>
                </a:lnTo>
                <a:lnTo>
                  <a:pt x="293966" y="115570"/>
                </a:lnTo>
                <a:close/>
              </a:path>
              <a:path w="352425" h="276860">
                <a:moveTo>
                  <a:pt x="272948" y="19050"/>
                </a:moveTo>
                <a:lnTo>
                  <a:pt x="268960" y="19050"/>
                </a:lnTo>
                <a:lnTo>
                  <a:pt x="266979" y="20320"/>
                </a:lnTo>
                <a:lnTo>
                  <a:pt x="265772" y="21590"/>
                </a:lnTo>
                <a:lnTo>
                  <a:pt x="262940" y="22860"/>
                </a:lnTo>
                <a:lnTo>
                  <a:pt x="261810" y="24130"/>
                </a:lnTo>
                <a:lnTo>
                  <a:pt x="260121" y="25400"/>
                </a:lnTo>
                <a:lnTo>
                  <a:pt x="259499" y="25400"/>
                </a:lnTo>
                <a:lnTo>
                  <a:pt x="258660" y="26670"/>
                </a:lnTo>
                <a:lnTo>
                  <a:pt x="258432" y="27940"/>
                </a:lnTo>
                <a:lnTo>
                  <a:pt x="258483" y="29210"/>
                </a:lnTo>
                <a:lnTo>
                  <a:pt x="308076" y="105410"/>
                </a:lnTo>
                <a:lnTo>
                  <a:pt x="311975" y="105410"/>
                </a:lnTo>
                <a:lnTo>
                  <a:pt x="313944" y="104140"/>
                </a:lnTo>
                <a:lnTo>
                  <a:pt x="315137" y="102870"/>
                </a:lnTo>
                <a:lnTo>
                  <a:pt x="317969" y="101600"/>
                </a:lnTo>
                <a:lnTo>
                  <a:pt x="319100" y="100330"/>
                </a:lnTo>
                <a:lnTo>
                  <a:pt x="320814" y="99060"/>
                </a:lnTo>
                <a:lnTo>
                  <a:pt x="321462" y="99060"/>
                </a:lnTo>
                <a:lnTo>
                  <a:pt x="322313" y="97790"/>
                </a:lnTo>
                <a:lnTo>
                  <a:pt x="322554" y="96520"/>
                </a:lnTo>
                <a:lnTo>
                  <a:pt x="322541" y="95250"/>
                </a:lnTo>
                <a:lnTo>
                  <a:pt x="322287" y="95250"/>
                </a:lnTo>
                <a:lnTo>
                  <a:pt x="272948" y="19050"/>
                </a:lnTo>
                <a:close/>
              </a:path>
              <a:path w="352425" h="276860">
                <a:moveTo>
                  <a:pt x="302323" y="0"/>
                </a:moveTo>
                <a:lnTo>
                  <a:pt x="298348" y="0"/>
                </a:lnTo>
                <a:lnTo>
                  <a:pt x="296367" y="1270"/>
                </a:lnTo>
                <a:lnTo>
                  <a:pt x="295160" y="2540"/>
                </a:lnTo>
                <a:lnTo>
                  <a:pt x="292328" y="3810"/>
                </a:lnTo>
                <a:lnTo>
                  <a:pt x="291198" y="5080"/>
                </a:lnTo>
                <a:lnTo>
                  <a:pt x="289509" y="6350"/>
                </a:lnTo>
                <a:lnTo>
                  <a:pt x="288874" y="6350"/>
                </a:lnTo>
                <a:lnTo>
                  <a:pt x="288048" y="7620"/>
                </a:lnTo>
                <a:lnTo>
                  <a:pt x="287820" y="8890"/>
                </a:lnTo>
                <a:lnTo>
                  <a:pt x="287870" y="10160"/>
                </a:lnTo>
                <a:lnTo>
                  <a:pt x="337451" y="86360"/>
                </a:lnTo>
                <a:lnTo>
                  <a:pt x="341363" y="86360"/>
                </a:lnTo>
                <a:lnTo>
                  <a:pt x="343319" y="85090"/>
                </a:lnTo>
                <a:lnTo>
                  <a:pt x="344512" y="83820"/>
                </a:lnTo>
                <a:lnTo>
                  <a:pt x="347345" y="82550"/>
                </a:lnTo>
                <a:lnTo>
                  <a:pt x="348488" y="81280"/>
                </a:lnTo>
                <a:lnTo>
                  <a:pt x="350189" y="80010"/>
                </a:lnTo>
                <a:lnTo>
                  <a:pt x="350837" y="80010"/>
                </a:lnTo>
                <a:lnTo>
                  <a:pt x="351701" y="78740"/>
                </a:lnTo>
                <a:lnTo>
                  <a:pt x="351942" y="77470"/>
                </a:lnTo>
                <a:lnTo>
                  <a:pt x="351917" y="76200"/>
                </a:lnTo>
                <a:lnTo>
                  <a:pt x="351675" y="76200"/>
                </a:lnTo>
                <a:lnTo>
                  <a:pt x="302323" y="0"/>
                </a:lnTo>
                <a:close/>
              </a:path>
            </a:pathLst>
          </a:custGeom>
          <a:solidFill>
            <a:srgbClr val="FF0000"/>
          </a:solidFill>
        </p:spPr>
        <p:txBody>
          <a:bodyPr wrap="square" lIns="0" tIns="0" rIns="0" bIns="0" rtlCol="0"/>
          <a:lstStyle/>
          <a:p>
            <a:endParaRPr>
              <a:solidFill>
                <a:schemeClr val="bg1"/>
              </a:solidFill>
            </a:endParaRPr>
          </a:p>
        </p:txBody>
      </p:sp>
      <p:sp>
        <p:nvSpPr>
          <p:cNvPr id="11" name="object 11"/>
          <p:cNvSpPr/>
          <p:nvPr/>
        </p:nvSpPr>
        <p:spPr>
          <a:xfrm>
            <a:off x="5791200" y="1247775"/>
            <a:ext cx="838200" cy="809625"/>
          </a:xfrm>
          <a:prstGeom prst="rect">
            <a:avLst/>
          </a:prstGeom>
          <a:blipFill>
            <a:blip r:embed="rId7" cstate="print"/>
            <a:stretch>
              <a:fillRect/>
            </a:stretch>
          </a:blipFill>
        </p:spPr>
        <p:txBody>
          <a:bodyPr wrap="square" lIns="0" tIns="0" rIns="0" bIns="0" rtlCol="0"/>
          <a:lstStyle/>
          <a:p>
            <a:endParaRPr>
              <a:solidFill>
                <a:schemeClr val="bg1"/>
              </a:solidFill>
            </a:endParaRPr>
          </a:p>
        </p:txBody>
      </p:sp>
      <p:grpSp>
        <p:nvGrpSpPr>
          <p:cNvPr id="86" name="Group 85"/>
          <p:cNvGrpSpPr/>
          <p:nvPr/>
        </p:nvGrpSpPr>
        <p:grpSpPr>
          <a:xfrm>
            <a:off x="6136507" y="1581374"/>
            <a:ext cx="164357" cy="141487"/>
            <a:chOff x="6136507" y="1581374"/>
            <a:chExt cx="164357" cy="141487"/>
          </a:xfrm>
        </p:grpSpPr>
        <p:sp>
          <p:nvSpPr>
            <p:cNvPr id="12" name="object 12"/>
            <p:cNvSpPr/>
            <p:nvPr/>
          </p:nvSpPr>
          <p:spPr>
            <a:xfrm>
              <a:off x="6136507" y="1653646"/>
              <a:ext cx="63500" cy="69215"/>
            </a:xfrm>
            <a:custGeom>
              <a:avLst/>
              <a:gdLst/>
              <a:ahLst/>
              <a:cxnLst/>
              <a:rect l="l" t="t" r="r" b="b"/>
              <a:pathLst>
                <a:path w="63500" h="69214">
                  <a:moveTo>
                    <a:pt x="29921" y="0"/>
                  </a:moveTo>
                  <a:lnTo>
                    <a:pt x="0" y="28092"/>
                  </a:lnTo>
                  <a:lnTo>
                    <a:pt x="215" y="32346"/>
                  </a:lnTo>
                  <a:lnTo>
                    <a:pt x="20637" y="64998"/>
                  </a:lnTo>
                  <a:lnTo>
                    <a:pt x="35064" y="69151"/>
                  </a:lnTo>
                  <a:lnTo>
                    <a:pt x="42748" y="67640"/>
                  </a:lnTo>
                  <a:lnTo>
                    <a:pt x="61304" y="52476"/>
                  </a:lnTo>
                  <a:lnTo>
                    <a:pt x="37160" y="52476"/>
                  </a:lnTo>
                  <a:lnTo>
                    <a:pt x="35242" y="52209"/>
                  </a:lnTo>
                  <a:lnTo>
                    <a:pt x="16814" y="30314"/>
                  </a:lnTo>
                  <a:lnTo>
                    <a:pt x="17043" y="21945"/>
                  </a:lnTo>
                  <a:lnTo>
                    <a:pt x="31470" y="13258"/>
                  </a:lnTo>
                  <a:lnTo>
                    <a:pt x="38454" y="13258"/>
                  </a:lnTo>
                  <a:lnTo>
                    <a:pt x="39827" y="12420"/>
                  </a:lnTo>
                  <a:lnTo>
                    <a:pt x="40043" y="11645"/>
                  </a:lnTo>
                  <a:lnTo>
                    <a:pt x="39636" y="9347"/>
                  </a:lnTo>
                  <a:lnTo>
                    <a:pt x="30962" y="25"/>
                  </a:lnTo>
                  <a:lnTo>
                    <a:pt x="29921" y="0"/>
                  </a:lnTo>
                  <a:close/>
                </a:path>
                <a:path w="63500" h="69214">
                  <a:moveTo>
                    <a:pt x="56019" y="35242"/>
                  </a:moveTo>
                  <a:lnTo>
                    <a:pt x="54952" y="35242"/>
                  </a:lnTo>
                  <a:lnTo>
                    <a:pt x="54114" y="35788"/>
                  </a:lnTo>
                  <a:lnTo>
                    <a:pt x="53695" y="36487"/>
                  </a:lnTo>
                  <a:lnTo>
                    <a:pt x="53009" y="38620"/>
                  </a:lnTo>
                  <a:lnTo>
                    <a:pt x="52539" y="39865"/>
                  </a:lnTo>
                  <a:lnTo>
                    <a:pt x="37160" y="52476"/>
                  </a:lnTo>
                  <a:lnTo>
                    <a:pt x="61304" y="52476"/>
                  </a:lnTo>
                  <a:lnTo>
                    <a:pt x="62636" y="49898"/>
                  </a:lnTo>
                  <a:lnTo>
                    <a:pt x="63068" y="48844"/>
                  </a:lnTo>
                  <a:lnTo>
                    <a:pt x="63411" y="47370"/>
                  </a:lnTo>
                  <a:lnTo>
                    <a:pt x="63300" y="45808"/>
                  </a:lnTo>
                  <a:lnTo>
                    <a:pt x="56426" y="35471"/>
                  </a:lnTo>
                  <a:lnTo>
                    <a:pt x="56019" y="35242"/>
                  </a:lnTo>
                  <a:close/>
                </a:path>
                <a:path w="63500" h="69214">
                  <a:moveTo>
                    <a:pt x="38454" y="13258"/>
                  </a:moveTo>
                  <a:lnTo>
                    <a:pt x="34315" y="13258"/>
                  </a:lnTo>
                  <a:lnTo>
                    <a:pt x="37706" y="13423"/>
                  </a:lnTo>
                  <a:lnTo>
                    <a:pt x="38454" y="13258"/>
                  </a:lnTo>
                  <a:close/>
                </a:path>
              </a:pathLst>
            </a:custGeom>
            <a:solidFill>
              <a:srgbClr val="FF0000"/>
            </a:solidFill>
          </p:spPr>
          <p:txBody>
            <a:bodyPr wrap="square" lIns="0" tIns="0" rIns="0" bIns="0" rtlCol="0"/>
            <a:lstStyle/>
            <a:p>
              <a:endParaRPr>
                <a:solidFill>
                  <a:schemeClr val="bg1"/>
                </a:solidFill>
              </a:endParaRPr>
            </a:p>
          </p:txBody>
        </p:sp>
        <p:sp>
          <p:nvSpPr>
            <p:cNvPr id="13" name="object 13"/>
            <p:cNvSpPr/>
            <p:nvPr/>
          </p:nvSpPr>
          <p:spPr>
            <a:xfrm>
              <a:off x="6182754" y="1581374"/>
              <a:ext cx="118110" cy="112395"/>
            </a:xfrm>
            <a:custGeom>
              <a:avLst/>
              <a:gdLst/>
              <a:ahLst/>
              <a:cxnLst/>
              <a:rect l="l" t="t" r="r" b="b"/>
              <a:pathLst>
                <a:path w="118110" h="112394">
                  <a:moveTo>
                    <a:pt x="54292" y="54660"/>
                  </a:moveTo>
                  <a:lnTo>
                    <a:pt x="30083" y="54660"/>
                  </a:lnTo>
                  <a:lnTo>
                    <a:pt x="32610" y="55295"/>
                  </a:lnTo>
                  <a:lnTo>
                    <a:pt x="33804" y="55956"/>
                  </a:lnTo>
                  <a:lnTo>
                    <a:pt x="36026" y="57937"/>
                  </a:lnTo>
                  <a:lnTo>
                    <a:pt x="37093" y="59245"/>
                  </a:lnTo>
                  <a:lnTo>
                    <a:pt x="40166" y="63944"/>
                  </a:lnTo>
                  <a:lnTo>
                    <a:pt x="30616" y="70154"/>
                  </a:lnTo>
                  <a:lnTo>
                    <a:pt x="26844" y="73101"/>
                  </a:lnTo>
                  <a:lnTo>
                    <a:pt x="15426" y="91694"/>
                  </a:lnTo>
                  <a:lnTo>
                    <a:pt x="15871" y="96634"/>
                  </a:lnTo>
                  <a:lnTo>
                    <a:pt x="34820" y="111912"/>
                  </a:lnTo>
                  <a:lnTo>
                    <a:pt x="37474" y="111683"/>
                  </a:lnTo>
                  <a:lnTo>
                    <a:pt x="57611" y="97015"/>
                  </a:lnTo>
                  <a:lnTo>
                    <a:pt x="40205" y="97015"/>
                  </a:lnTo>
                  <a:lnTo>
                    <a:pt x="35899" y="96342"/>
                  </a:lnTo>
                  <a:lnTo>
                    <a:pt x="34121" y="95097"/>
                  </a:lnTo>
                  <a:lnTo>
                    <a:pt x="31911" y="91694"/>
                  </a:lnTo>
                  <a:lnTo>
                    <a:pt x="31429" y="90411"/>
                  </a:lnTo>
                  <a:lnTo>
                    <a:pt x="31195" y="88519"/>
                  </a:lnTo>
                  <a:lnTo>
                    <a:pt x="31282" y="86791"/>
                  </a:lnTo>
                  <a:lnTo>
                    <a:pt x="46059" y="73012"/>
                  </a:lnTo>
                  <a:lnTo>
                    <a:pt x="66232" y="73012"/>
                  </a:lnTo>
                  <a:lnTo>
                    <a:pt x="54292" y="54660"/>
                  </a:lnTo>
                  <a:close/>
                </a:path>
                <a:path w="118110" h="112394">
                  <a:moveTo>
                    <a:pt x="66232" y="73012"/>
                  </a:moveTo>
                  <a:lnTo>
                    <a:pt x="46059" y="73012"/>
                  </a:lnTo>
                  <a:lnTo>
                    <a:pt x="51736" y="81737"/>
                  </a:lnTo>
                  <a:lnTo>
                    <a:pt x="51266" y="84874"/>
                  </a:lnTo>
                  <a:lnTo>
                    <a:pt x="40205" y="97015"/>
                  </a:lnTo>
                  <a:lnTo>
                    <a:pt x="57611" y="97015"/>
                  </a:lnTo>
                  <a:lnTo>
                    <a:pt x="58027" y="96342"/>
                  </a:lnTo>
                  <a:lnTo>
                    <a:pt x="59267" y="93027"/>
                  </a:lnTo>
                  <a:lnTo>
                    <a:pt x="59902" y="89408"/>
                  </a:lnTo>
                  <a:lnTo>
                    <a:pt x="73119" y="89408"/>
                  </a:lnTo>
                  <a:lnTo>
                    <a:pt x="74101" y="88519"/>
                  </a:lnTo>
                  <a:lnTo>
                    <a:pt x="74558" y="87896"/>
                  </a:lnTo>
                  <a:lnTo>
                    <a:pt x="74926" y="86791"/>
                  </a:lnTo>
                  <a:lnTo>
                    <a:pt x="74837" y="86245"/>
                  </a:lnTo>
                  <a:lnTo>
                    <a:pt x="66232" y="73012"/>
                  </a:lnTo>
                  <a:close/>
                </a:path>
                <a:path w="118110" h="112394">
                  <a:moveTo>
                    <a:pt x="73119" y="89408"/>
                  </a:moveTo>
                  <a:lnTo>
                    <a:pt x="59902" y="89408"/>
                  </a:lnTo>
                  <a:lnTo>
                    <a:pt x="62912" y="94018"/>
                  </a:lnTo>
                  <a:lnTo>
                    <a:pt x="63344" y="94322"/>
                  </a:lnTo>
                  <a:lnTo>
                    <a:pt x="64385" y="94513"/>
                  </a:lnTo>
                  <a:lnTo>
                    <a:pt x="65084" y="94373"/>
                  </a:lnTo>
                  <a:lnTo>
                    <a:pt x="73119" y="89408"/>
                  </a:lnTo>
                  <a:close/>
                </a:path>
                <a:path w="118110" h="112394">
                  <a:moveTo>
                    <a:pt x="33893" y="38874"/>
                  </a:moveTo>
                  <a:lnTo>
                    <a:pt x="758" y="62306"/>
                  </a:lnTo>
                  <a:lnTo>
                    <a:pt x="0" y="66446"/>
                  </a:lnTo>
                  <a:lnTo>
                    <a:pt x="428" y="67818"/>
                  </a:lnTo>
                  <a:lnTo>
                    <a:pt x="6194" y="74396"/>
                  </a:lnTo>
                  <a:lnTo>
                    <a:pt x="7654" y="74396"/>
                  </a:lnTo>
                  <a:lnTo>
                    <a:pt x="8683" y="73723"/>
                  </a:lnTo>
                  <a:lnTo>
                    <a:pt x="9305" y="72936"/>
                  </a:lnTo>
                  <a:lnTo>
                    <a:pt x="10550" y="70599"/>
                  </a:lnTo>
                  <a:lnTo>
                    <a:pt x="11642" y="68821"/>
                  </a:lnTo>
                  <a:lnTo>
                    <a:pt x="30083" y="54660"/>
                  </a:lnTo>
                  <a:lnTo>
                    <a:pt x="54292" y="54660"/>
                  </a:lnTo>
                  <a:lnTo>
                    <a:pt x="49806" y="47764"/>
                  </a:lnTo>
                  <a:lnTo>
                    <a:pt x="47405" y="44996"/>
                  </a:lnTo>
                  <a:lnTo>
                    <a:pt x="42389" y="40957"/>
                  </a:lnTo>
                  <a:lnTo>
                    <a:pt x="39684" y="39738"/>
                  </a:lnTo>
                  <a:lnTo>
                    <a:pt x="33893" y="38874"/>
                  </a:lnTo>
                  <a:close/>
                </a:path>
                <a:path w="118110" h="112394">
                  <a:moveTo>
                    <a:pt x="84272" y="33477"/>
                  </a:moveTo>
                  <a:lnTo>
                    <a:pt x="63763" y="33477"/>
                  </a:lnTo>
                  <a:lnTo>
                    <a:pt x="82877" y="62839"/>
                  </a:lnTo>
                  <a:lnTo>
                    <a:pt x="84959" y="65341"/>
                  </a:lnTo>
                  <a:lnTo>
                    <a:pt x="89252" y="69088"/>
                  </a:lnTo>
                  <a:lnTo>
                    <a:pt x="91500" y="70332"/>
                  </a:lnTo>
                  <a:lnTo>
                    <a:pt x="96224" y="71564"/>
                  </a:lnTo>
                  <a:lnTo>
                    <a:pt x="98688" y="71551"/>
                  </a:lnTo>
                  <a:lnTo>
                    <a:pt x="117852" y="56870"/>
                  </a:lnTo>
                  <a:lnTo>
                    <a:pt x="117103" y="54800"/>
                  </a:lnTo>
                  <a:lnTo>
                    <a:pt x="116883" y="54394"/>
                  </a:lnTo>
                  <a:lnTo>
                    <a:pt x="101012" y="54394"/>
                  </a:lnTo>
                  <a:lnTo>
                    <a:pt x="97431" y="52755"/>
                  </a:lnTo>
                  <a:lnTo>
                    <a:pt x="95627" y="50939"/>
                  </a:lnTo>
                  <a:lnTo>
                    <a:pt x="84272" y="33477"/>
                  </a:lnTo>
                  <a:close/>
                </a:path>
                <a:path w="118110" h="112394">
                  <a:moveTo>
                    <a:pt x="111312" y="47282"/>
                  </a:moveTo>
                  <a:lnTo>
                    <a:pt x="110461" y="47371"/>
                  </a:lnTo>
                  <a:lnTo>
                    <a:pt x="109966" y="47688"/>
                  </a:lnTo>
                  <a:lnTo>
                    <a:pt x="109712" y="47955"/>
                  </a:lnTo>
                  <a:lnTo>
                    <a:pt x="108200" y="50025"/>
                  </a:lnTo>
                  <a:lnTo>
                    <a:pt x="107756" y="50533"/>
                  </a:lnTo>
                  <a:lnTo>
                    <a:pt x="106702" y="51600"/>
                  </a:lnTo>
                  <a:lnTo>
                    <a:pt x="106054" y="52108"/>
                  </a:lnTo>
                  <a:lnTo>
                    <a:pt x="103031" y="54076"/>
                  </a:lnTo>
                  <a:lnTo>
                    <a:pt x="101012" y="54394"/>
                  </a:lnTo>
                  <a:lnTo>
                    <a:pt x="116883" y="54394"/>
                  </a:lnTo>
                  <a:lnTo>
                    <a:pt x="111655" y="47447"/>
                  </a:lnTo>
                  <a:lnTo>
                    <a:pt x="111312" y="47282"/>
                  </a:lnTo>
                  <a:close/>
                </a:path>
                <a:path w="118110" h="112394">
                  <a:moveTo>
                    <a:pt x="61134" y="0"/>
                  </a:moveTo>
                  <a:lnTo>
                    <a:pt x="48472" y="9969"/>
                  </a:lnTo>
                  <a:lnTo>
                    <a:pt x="56156" y="21767"/>
                  </a:lnTo>
                  <a:lnTo>
                    <a:pt x="49691" y="25971"/>
                  </a:lnTo>
                  <a:lnTo>
                    <a:pt x="49412" y="26289"/>
                  </a:lnTo>
                  <a:lnTo>
                    <a:pt x="49095" y="27051"/>
                  </a:lnTo>
                  <a:lnTo>
                    <a:pt x="49056" y="27520"/>
                  </a:lnTo>
                  <a:lnTo>
                    <a:pt x="49247" y="28651"/>
                  </a:lnTo>
                  <a:lnTo>
                    <a:pt x="56905" y="37947"/>
                  </a:lnTo>
                  <a:lnTo>
                    <a:pt x="63763" y="33477"/>
                  </a:lnTo>
                  <a:lnTo>
                    <a:pt x="84272" y="33477"/>
                  </a:lnTo>
                  <a:lnTo>
                    <a:pt x="78178" y="24104"/>
                  </a:lnTo>
                  <a:lnTo>
                    <a:pt x="90090" y="16357"/>
                  </a:lnTo>
                  <a:lnTo>
                    <a:pt x="90357" y="15544"/>
                  </a:lnTo>
                  <a:lnTo>
                    <a:pt x="89950" y="13246"/>
                  </a:lnTo>
                  <a:lnTo>
                    <a:pt x="89538" y="12395"/>
                  </a:lnTo>
                  <a:lnTo>
                    <a:pt x="70558" y="12395"/>
                  </a:lnTo>
                  <a:lnTo>
                    <a:pt x="62874" y="596"/>
                  </a:lnTo>
                  <a:lnTo>
                    <a:pt x="62544" y="330"/>
                  </a:lnTo>
                  <a:lnTo>
                    <a:pt x="61680" y="12"/>
                  </a:lnTo>
                  <a:lnTo>
                    <a:pt x="61134" y="0"/>
                  </a:lnTo>
                  <a:close/>
                </a:path>
                <a:path w="118110" h="112394">
                  <a:moveTo>
                    <a:pt x="83296" y="4800"/>
                  </a:moveTo>
                  <a:lnTo>
                    <a:pt x="82076" y="4902"/>
                  </a:lnTo>
                  <a:lnTo>
                    <a:pt x="70558" y="12395"/>
                  </a:lnTo>
                  <a:lnTo>
                    <a:pt x="89538" y="12395"/>
                  </a:lnTo>
                  <a:lnTo>
                    <a:pt x="83296" y="4800"/>
                  </a:lnTo>
                  <a:close/>
                </a:path>
              </a:pathLst>
            </a:custGeom>
            <a:solidFill>
              <a:srgbClr val="FF0000"/>
            </a:solidFill>
          </p:spPr>
          <p:txBody>
            <a:bodyPr wrap="square" lIns="0" tIns="0" rIns="0" bIns="0" rtlCol="0"/>
            <a:lstStyle/>
            <a:p>
              <a:endParaRPr>
                <a:solidFill>
                  <a:schemeClr val="bg1"/>
                </a:solidFill>
              </a:endParaRPr>
            </a:p>
          </p:txBody>
        </p:sp>
      </p:grpSp>
      <p:sp>
        <p:nvSpPr>
          <p:cNvPr id="14" name="object 14"/>
          <p:cNvSpPr/>
          <p:nvPr/>
        </p:nvSpPr>
        <p:spPr>
          <a:xfrm>
            <a:off x="2362200" y="2190750"/>
            <a:ext cx="838200" cy="809625"/>
          </a:xfrm>
          <a:prstGeom prst="rect">
            <a:avLst/>
          </a:prstGeom>
          <a:blipFill>
            <a:blip r:embed="rId7" cstate="print"/>
            <a:stretch>
              <a:fillRect/>
            </a:stretch>
          </a:blipFill>
        </p:spPr>
        <p:txBody>
          <a:bodyPr wrap="square" lIns="0" tIns="0" rIns="0" bIns="0" rtlCol="0"/>
          <a:lstStyle/>
          <a:p>
            <a:endParaRPr>
              <a:solidFill>
                <a:schemeClr val="bg1"/>
              </a:solidFill>
            </a:endParaRPr>
          </a:p>
        </p:txBody>
      </p:sp>
      <p:sp>
        <p:nvSpPr>
          <p:cNvPr id="15" name="object 15"/>
          <p:cNvSpPr/>
          <p:nvPr/>
        </p:nvSpPr>
        <p:spPr>
          <a:xfrm>
            <a:off x="2535984" y="2434901"/>
            <a:ext cx="489953" cy="337604"/>
          </a:xfrm>
          <a:prstGeom prst="rect">
            <a:avLst/>
          </a:prstGeom>
          <a:blipFill>
            <a:blip r:embed="rId8" cstate="print"/>
            <a:stretch>
              <a:fillRect/>
            </a:stretch>
          </a:blipFill>
        </p:spPr>
        <p:txBody>
          <a:bodyPr wrap="square" lIns="0" tIns="0" rIns="0" bIns="0" rtlCol="0"/>
          <a:lstStyle/>
          <a:p>
            <a:endParaRPr>
              <a:solidFill>
                <a:schemeClr val="bg1"/>
              </a:solidFill>
            </a:endParaRPr>
          </a:p>
        </p:txBody>
      </p:sp>
      <p:sp>
        <p:nvSpPr>
          <p:cNvPr id="16" name="object 16"/>
          <p:cNvSpPr/>
          <p:nvPr/>
        </p:nvSpPr>
        <p:spPr>
          <a:xfrm>
            <a:off x="2362200" y="1333887"/>
            <a:ext cx="838200" cy="809625"/>
          </a:xfrm>
          <a:prstGeom prst="rect">
            <a:avLst/>
          </a:prstGeom>
          <a:blipFill>
            <a:blip r:embed="rId7" cstate="print"/>
            <a:stretch>
              <a:fillRect/>
            </a:stretch>
          </a:blipFill>
        </p:spPr>
        <p:txBody>
          <a:bodyPr wrap="square" lIns="0" tIns="0" rIns="0" bIns="0" rtlCol="0"/>
          <a:lstStyle/>
          <a:p>
            <a:endParaRPr>
              <a:solidFill>
                <a:schemeClr val="bg1"/>
              </a:solidFill>
            </a:endParaRPr>
          </a:p>
        </p:txBody>
      </p:sp>
      <p:sp>
        <p:nvSpPr>
          <p:cNvPr id="17" name="object 17"/>
          <p:cNvSpPr/>
          <p:nvPr/>
        </p:nvSpPr>
        <p:spPr>
          <a:xfrm>
            <a:off x="2506602" y="1565894"/>
            <a:ext cx="538594" cy="365099"/>
          </a:xfrm>
          <a:prstGeom prst="rect">
            <a:avLst/>
          </a:prstGeom>
          <a:blipFill>
            <a:blip r:embed="rId9" cstate="print"/>
            <a:stretch>
              <a:fillRect/>
            </a:stretch>
          </a:blipFill>
        </p:spPr>
        <p:txBody>
          <a:bodyPr wrap="square" lIns="0" tIns="0" rIns="0" bIns="0" rtlCol="0"/>
          <a:lstStyle/>
          <a:p>
            <a:endParaRPr>
              <a:solidFill>
                <a:schemeClr val="bg1"/>
              </a:solidFill>
            </a:endParaRPr>
          </a:p>
        </p:txBody>
      </p:sp>
      <p:sp>
        <p:nvSpPr>
          <p:cNvPr id="18" name="object 18"/>
          <p:cNvSpPr/>
          <p:nvPr/>
        </p:nvSpPr>
        <p:spPr>
          <a:xfrm>
            <a:off x="3276600" y="2619375"/>
            <a:ext cx="838200" cy="809625"/>
          </a:xfrm>
          <a:prstGeom prst="rect">
            <a:avLst/>
          </a:prstGeom>
          <a:blipFill>
            <a:blip r:embed="rId7" cstate="print"/>
            <a:stretch>
              <a:fillRect/>
            </a:stretch>
          </a:blipFill>
        </p:spPr>
        <p:txBody>
          <a:bodyPr wrap="square" lIns="0" tIns="0" rIns="0" bIns="0" rtlCol="0"/>
          <a:lstStyle/>
          <a:p>
            <a:endParaRPr>
              <a:solidFill>
                <a:schemeClr val="bg1"/>
              </a:solidFill>
            </a:endParaRPr>
          </a:p>
        </p:txBody>
      </p:sp>
      <p:sp>
        <p:nvSpPr>
          <p:cNvPr id="19" name="object 19"/>
          <p:cNvSpPr/>
          <p:nvPr/>
        </p:nvSpPr>
        <p:spPr>
          <a:xfrm>
            <a:off x="3610281" y="2962485"/>
            <a:ext cx="172085" cy="134620"/>
          </a:xfrm>
          <a:custGeom>
            <a:avLst/>
            <a:gdLst/>
            <a:ahLst/>
            <a:cxnLst/>
            <a:rect l="l" t="t" r="r" b="b"/>
            <a:pathLst>
              <a:path w="172085" h="134619">
                <a:moveTo>
                  <a:pt x="36872" y="92710"/>
                </a:moveTo>
                <a:lnTo>
                  <a:pt x="16700" y="92710"/>
                </a:lnTo>
                <a:lnTo>
                  <a:pt x="43903" y="134620"/>
                </a:lnTo>
                <a:lnTo>
                  <a:pt x="47751" y="134620"/>
                </a:lnTo>
                <a:lnTo>
                  <a:pt x="49745" y="133350"/>
                </a:lnTo>
                <a:lnTo>
                  <a:pt x="50939" y="133350"/>
                </a:lnTo>
                <a:lnTo>
                  <a:pt x="53695" y="130810"/>
                </a:lnTo>
                <a:lnTo>
                  <a:pt x="54825" y="130810"/>
                </a:lnTo>
                <a:lnTo>
                  <a:pt x="56616" y="128270"/>
                </a:lnTo>
                <a:lnTo>
                  <a:pt x="57264" y="128270"/>
                </a:lnTo>
                <a:lnTo>
                  <a:pt x="58089" y="127000"/>
                </a:lnTo>
                <a:lnTo>
                  <a:pt x="58318" y="127000"/>
                </a:lnTo>
                <a:lnTo>
                  <a:pt x="58305" y="125730"/>
                </a:lnTo>
                <a:lnTo>
                  <a:pt x="36872" y="92710"/>
                </a:lnTo>
                <a:close/>
              </a:path>
              <a:path w="172085" h="134619">
                <a:moveTo>
                  <a:pt x="101864" y="53340"/>
                </a:moveTo>
                <a:lnTo>
                  <a:pt x="79730" y="53340"/>
                </a:lnTo>
                <a:lnTo>
                  <a:pt x="80924" y="54610"/>
                </a:lnTo>
                <a:lnTo>
                  <a:pt x="83134" y="55880"/>
                </a:lnTo>
                <a:lnTo>
                  <a:pt x="84213" y="57150"/>
                </a:lnTo>
                <a:lnTo>
                  <a:pt x="87274" y="62230"/>
                </a:lnTo>
                <a:lnTo>
                  <a:pt x="73952" y="71120"/>
                </a:lnTo>
                <a:lnTo>
                  <a:pt x="67970" y="77470"/>
                </a:lnTo>
                <a:lnTo>
                  <a:pt x="65773" y="80010"/>
                </a:lnTo>
                <a:lnTo>
                  <a:pt x="63017" y="86360"/>
                </a:lnTo>
                <a:lnTo>
                  <a:pt x="62458" y="88900"/>
                </a:lnTo>
                <a:lnTo>
                  <a:pt x="62979" y="95250"/>
                </a:lnTo>
                <a:lnTo>
                  <a:pt x="81940" y="110490"/>
                </a:lnTo>
                <a:lnTo>
                  <a:pt x="84594" y="109220"/>
                </a:lnTo>
                <a:lnTo>
                  <a:pt x="90068" y="107950"/>
                </a:lnTo>
                <a:lnTo>
                  <a:pt x="92786" y="106680"/>
                </a:lnTo>
                <a:lnTo>
                  <a:pt x="98793" y="102870"/>
                </a:lnTo>
                <a:lnTo>
                  <a:pt x="101384" y="100330"/>
                </a:lnTo>
                <a:lnTo>
                  <a:pt x="104381" y="95250"/>
                </a:lnTo>
                <a:lnTo>
                  <a:pt x="87325" y="95250"/>
                </a:lnTo>
                <a:lnTo>
                  <a:pt x="83019" y="93980"/>
                </a:lnTo>
                <a:lnTo>
                  <a:pt x="81241" y="92710"/>
                </a:lnTo>
                <a:lnTo>
                  <a:pt x="79032" y="90170"/>
                </a:lnTo>
                <a:lnTo>
                  <a:pt x="78536" y="88900"/>
                </a:lnTo>
                <a:lnTo>
                  <a:pt x="78219" y="86360"/>
                </a:lnTo>
                <a:lnTo>
                  <a:pt x="78435" y="85090"/>
                </a:lnTo>
                <a:lnTo>
                  <a:pt x="79603" y="82550"/>
                </a:lnTo>
                <a:lnTo>
                  <a:pt x="80606" y="80010"/>
                </a:lnTo>
                <a:lnTo>
                  <a:pt x="83451" y="77470"/>
                </a:lnTo>
                <a:lnTo>
                  <a:pt x="85331" y="76200"/>
                </a:lnTo>
                <a:lnTo>
                  <a:pt x="93179" y="71120"/>
                </a:lnTo>
                <a:lnTo>
                  <a:pt x="113385" y="71120"/>
                </a:lnTo>
                <a:lnTo>
                  <a:pt x="101864" y="53340"/>
                </a:lnTo>
                <a:close/>
              </a:path>
              <a:path w="172085" h="134619">
                <a:moveTo>
                  <a:pt x="21742" y="40640"/>
                </a:moveTo>
                <a:lnTo>
                  <a:pt x="16598" y="40640"/>
                </a:lnTo>
                <a:lnTo>
                  <a:pt x="13601" y="41910"/>
                </a:lnTo>
                <a:lnTo>
                  <a:pt x="12103" y="43180"/>
                </a:lnTo>
                <a:lnTo>
                  <a:pt x="7518" y="45720"/>
                </a:lnTo>
                <a:lnTo>
                  <a:pt x="5118" y="48260"/>
                </a:lnTo>
                <a:lnTo>
                  <a:pt x="1701" y="53340"/>
                </a:lnTo>
                <a:lnTo>
                  <a:pt x="685" y="55880"/>
                </a:lnTo>
                <a:lnTo>
                  <a:pt x="0" y="60960"/>
                </a:lnTo>
                <a:lnTo>
                  <a:pt x="342" y="63500"/>
                </a:lnTo>
                <a:lnTo>
                  <a:pt x="2374" y="69850"/>
                </a:lnTo>
                <a:lnTo>
                  <a:pt x="4013" y="73660"/>
                </a:lnTo>
                <a:lnTo>
                  <a:pt x="9080" y="81280"/>
                </a:lnTo>
                <a:lnTo>
                  <a:pt x="2324" y="85090"/>
                </a:lnTo>
                <a:lnTo>
                  <a:pt x="2057" y="86360"/>
                </a:lnTo>
                <a:lnTo>
                  <a:pt x="1727" y="86360"/>
                </a:lnTo>
                <a:lnTo>
                  <a:pt x="1701" y="87630"/>
                </a:lnTo>
                <a:lnTo>
                  <a:pt x="1930" y="87630"/>
                </a:lnTo>
                <a:lnTo>
                  <a:pt x="2197" y="88900"/>
                </a:lnTo>
                <a:lnTo>
                  <a:pt x="2997" y="90170"/>
                </a:lnTo>
                <a:lnTo>
                  <a:pt x="3555" y="91440"/>
                </a:lnTo>
                <a:lnTo>
                  <a:pt x="5651" y="95250"/>
                </a:lnTo>
                <a:lnTo>
                  <a:pt x="6807" y="96520"/>
                </a:lnTo>
                <a:lnTo>
                  <a:pt x="8699" y="97790"/>
                </a:lnTo>
                <a:lnTo>
                  <a:pt x="9537" y="97790"/>
                </a:lnTo>
                <a:lnTo>
                  <a:pt x="16700" y="92710"/>
                </a:lnTo>
                <a:lnTo>
                  <a:pt x="36872" y="92710"/>
                </a:lnTo>
                <a:lnTo>
                  <a:pt x="31102" y="83820"/>
                </a:lnTo>
                <a:lnTo>
                  <a:pt x="41186" y="77470"/>
                </a:lnTo>
                <a:lnTo>
                  <a:pt x="41440" y="76200"/>
                </a:lnTo>
                <a:lnTo>
                  <a:pt x="41033" y="73660"/>
                </a:lnTo>
                <a:lnTo>
                  <a:pt x="40246" y="72390"/>
                </a:lnTo>
                <a:lnTo>
                  <a:pt x="23482" y="72390"/>
                </a:lnTo>
                <a:lnTo>
                  <a:pt x="19354" y="66040"/>
                </a:lnTo>
                <a:lnTo>
                  <a:pt x="18567" y="63500"/>
                </a:lnTo>
                <a:lnTo>
                  <a:pt x="17551" y="60960"/>
                </a:lnTo>
                <a:lnTo>
                  <a:pt x="17322" y="59690"/>
                </a:lnTo>
                <a:lnTo>
                  <a:pt x="17398" y="58420"/>
                </a:lnTo>
                <a:lnTo>
                  <a:pt x="17678" y="57150"/>
                </a:lnTo>
                <a:lnTo>
                  <a:pt x="18745" y="55880"/>
                </a:lnTo>
                <a:lnTo>
                  <a:pt x="19532" y="54610"/>
                </a:lnTo>
                <a:lnTo>
                  <a:pt x="21450" y="53340"/>
                </a:lnTo>
                <a:lnTo>
                  <a:pt x="22986" y="53340"/>
                </a:lnTo>
                <a:lnTo>
                  <a:pt x="24383" y="52070"/>
                </a:lnTo>
                <a:lnTo>
                  <a:pt x="27203" y="52070"/>
                </a:lnTo>
                <a:lnTo>
                  <a:pt x="27698" y="50800"/>
                </a:lnTo>
                <a:lnTo>
                  <a:pt x="28079" y="50800"/>
                </a:lnTo>
                <a:lnTo>
                  <a:pt x="27914" y="49530"/>
                </a:lnTo>
                <a:lnTo>
                  <a:pt x="27698" y="48260"/>
                </a:lnTo>
                <a:lnTo>
                  <a:pt x="26974" y="46990"/>
                </a:lnTo>
                <a:lnTo>
                  <a:pt x="26441" y="46990"/>
                </a:lnTo>
                <a:lnTo>
                  <a:pt x="24993" y="44450"/>
                </a:lnTo>
                <a:lnTo>
                  <a:pt x="24358" y="43180"/>
                </a:lnTo>
                <a:lnTo>
                  <a:pt x="23228" y="41910"/>
                </a:lnTo>
                <a:lnTo>
                  <a:pt x="22707" y="41910"/>
                </a:lnTo>
                <a:lnTo>
                  <a:pt x="21742" y="40640"/>
                </a:lnTo>
                <a:close/>
              </a:path>
              <a:path w="172085" h="134619">
                <a:moveTo>
                  <a:pt x="113385" y="71120"/>
                </a:moveTo>
                <a:lnTo>
                  <a:pt x="93179" y="71120"/>
                </a:lnTo>
                <a:lnTo>
                  <a:pt x="98844" y="80010"/>
                </a:lnTo>
                <a:lnTo>
                  <a:pt x="98386" y="82550"/>
                </a:lnTo>
                <a:lnTo>
                  <a:pt x="87325" y="95250"/>
                </a:lnTo>
                <a:lnTo>
                  <a:pt x="104381" y="95250"/>
                </a:lnTo>
                <a:lnTo>
                  <a:pt x="105130" y="93980"/>
                </a:lnTo>
                <a:lnTo>
                  <a:pt x="106387" y="91440"/>
                </a:lnTo>
                <a:lnTo>
                  <a:pt x="107022" y="87630"/>
                </a:lnTo>
                <a:lnTo>
                  <a:pt x="119748" y="87630"/>
                </a:lnTo>
                <a:lnTo>
                  <a:pt x="121208" y="86360"/>
                </a:lnTo>
                <a:lnTo>
                  <a:pt x="121678" y="86360"/>
                </a:lnTo>
                <a:lnTo>
                  <a:pt x="122046" y="85090"/>
                </a:lnTo>
                <a:lnTo>
                  <a:pt x="121958" y="83820"/>
                </a:lnTo>
                <a:lnTo>
                  <a:pt x="121615" y="83820"/>
                </a:lnTo>
                <a:lnTo>
                  <a:pt x="113385" y="71120"/>
                </a:lnTo>
                <a:close/>
              </a:path>
              <a:path w="172085" h="134619">
                <a:moveTo>
                  <a:pt x="119748" y="87630"/>
                </a:moveTo>
                <a:lnTo>
                  <a:pt x="107022" y="87630"/>
                </a:lnTo>
                <a:lnTo>
                  <a:pt x="110020" y="92710"/>
                </a:lnTo>
                <a:lnTo>
                  <a:pt x="112204" y="92710"/>
                </a:lnTo>
                <a:lnTo>
                  <a:pt x="113944" y="91440"/>
                </a:lnTo>
                <a:lnTo>
                  <a:pt x="115239" y="91440"/>
                </a:lnTo>
                <a:lnTo>
                  <a:pt x="118567" y="88900"/>
                </a:lnTo>
                <a:lnTo>
                  <a:pt x="119748" y="87630"/>
                </a:lnTo>
                <a:close/>
              </a:path>
              <a:path w="172085" h="134619">
                <a:moveTo>
                  <a:pt x="34378" y="64770"/>
                </a:moveTo>
                <a:lnTo>
                  <a:pt x="33185" y="66040"/>
                </a:lnTo>
                <a:lnTo>
                  <a:pt x="23482" y="72390"/>
                </a:lnTo>
                <a:lnTo>
                  <a:pt x="40246" y="72390"/>
                </a:lnTo>
                <a:lnTo>
                  <a:pt x="38163" y="68580"/>
                </a:lnTo>
                <a:lnTo>
                  <a:pt x="37503" y="68580"/>
                </a:lnTo>
                <a:lnTo>
                  <a:pt x="36321" y="67310"/>
                </a:lnTo>
                <a:lnTo>
                  <a:pt x="35775" y="66040"/>
                </a:lnTo>
                <a:lnTo>
                  <a:pt x="34823" y="66040"/>
                </a:lnTo>
                <a:lnTo>
                  <a:pt x="34378" y="64770"/>
                </a:lnTo>
                <a:close/>
              </a:path>
              <a:path w="172085" h="134619">
                <a:moveTo>
                  <a:pt x="81013" y="36830"/>
                </a:moveTo>
                <a:lnTo>
                  <a:pt x="77889" y="36830"/>
                </a:lnTo>
                <a:lnTo>
                  <a:pt x="71158" y="39370"/>
                </a:lnTo>
                <a:lnTo>
                  <a:pt x="67475" y="41910"/>
                </a:lnTo>
                <a:lnTo>
                  <a:pt x="59131" y="46990"/>
                </a:lnTo>
                <a:lnTo>
                  <a:pt x="55359" y="50800"/>
                </a:lnTo>
                <a:lnTo>
                  <a:pt x="53695" y="52070"/>
                </a:lnTo>
                <a:lnTo>
                  <a:pt x="50850" y="55880"/>
                </a:lnTo>
                <a:lnTo>
                  <a:pt x="49682" y="57150"/>
                </a:lnTo>
                <a:lnTo>
                  <a:pt x="47878" y="60960"/>
                </a:lnTo>
                <a:lnTo>
                  <a:pt x="47345" y="62230"/>
                </a:lnTo>
                <a:lnTo>
                  <a:pt x="46989" y="63500"/>
                </a:lnTo>
                <a:lnTo>
                  <a:pt x="47028" y="64770"/>
                </a:lnTo>
                <a:lnTo>
                  <a:pt x="48056" y="67310"/>
                </a:lnTo>
                <a:lnTo>
                  <a:pt x="49402" y="68580"/>
                </a:lnTo>
                <a:lnTo>
                  <a:pt x="49987" y="69850"/>
                </a:lnTo>
                <a:lnTo>
                  <a:pt x="51155" y="71120"/>
                </a:lnTo>
                <a:lnTo>
                  <a:pt x="51714" y="71120"/>
                </a:lnTo>
                <a:lnTo>
                  <a:pt x="52793" y="72390"/>
                </a:lnTo>
                <a:lnTo>
                  <a:pt x="55791" y="72390"/>
                </a:lnTo>
                <a:lnTo>
                  <a:pt x="57670" y="68580"/>
                </a:lnTo>
                <a:lnTo>
                  <a:pt x="58496" y="67310"/>
                </a:lnTo>
                <a:lnTo>
                  <a:pt x="60566" y="64770"/>
                </a:lnTo>
                <a:lnTo>
                  <a:pt x="61848" y="62230"/>
                </a:lnTo>
                <a:lnTo>
                  <a:pt x="64935" y="58420"/>
                </a:lnTo>
                <a:lnTo>
                  <a:pt x="66916" y="57150"/>
                </a:lnTo>
                <a:lnTo>
                  <a:pt x="71158" y="54610"/>
                </a:lnTo>
                <a:lnTo>
                  <a:pt x="72821" y="53340"/>
                </a:lnTo>
                <a:lnTo>
                  <a:pt x="101864" y="53340"/>
                </a:lnTo>
                <a:lnTo>
                  <a:pt x="96926" y="45720"/>
                </a:lnTo>
                <a:lnTo>
                  <a:pt x="94526" y="43180"/>
                </a:lnTo>
                <a:lnTo>
                  <a:pt x="89496" y="39370"/>
                </a:lnTo>
                <a:lnTo>
                  <a:pt x="86804" y="38100"/>
                </a:lnTo>
                <a:lnTo>
                  <a:pt x="81013" y="36830"/>
                </a:lnTo>
                <a:close/>
              </a:path>
              <a:path w="172085" h="134619">
                <a:moveTo>
                  <a:pt x="142138" y="1270"/>
                </a:moveTo>
                <a:lnTo>
                  <a:pt x="130670" y="1270"/>
                </a:lnTo>
                <a:lnTo>
                  <a:pt x="129057" y="2540"/>
                </a:lnTo>
                <a:lnTo>
                  <a:pt x="125768" y="3810"/>
                </a:lnTo>
                <a:lnTo>
                  <a:pt x="124180" y="5080"/>
                </a:lnTo>
                <a:lnTo>
                  <a:pt x="118897" y="7620"/>
                </a:lnTo>
                <a:lnTo>
                  <a:pt x="115836" y="10160"/>
                </a:lnTo>
                <a:lnTo>
                  <a:pt x="111112" y="17780"/>
                </a:lnTo>
                <a:lnTo>
                  <a:pt x="109575" y="20320"/>
                </a:lnTo>
                <a:lnTo>
                  <a:pt x="108165" y="29210"/>
                </a:lnTo>
                <a:lnTo>
                  <a:pt x="108394" y="33020"/>
                </a:lnTo>
                <a:lnTo>
                  <a:pt x="128816" y="66040"/>
                </a:lnTo>
                <a:lnTo>
                  <a:pt x="139522" y="69850"/>
                </a:lnTo>
                <a:lnTo>
                  <a:pt x="143243" y="69850"/>
                </a:lnTo>
                <a:lnTo>
                  <a:pt x="169405" y="53340"/>
                </a:lnTo>
                <a:lnTo>
                  <a:pt x="143421" y="53340"/>
                </a:lnTo>
                <a:lnTo>
                  <a:pt x="134010" y="46990"/>
                </a:lnTo>
                <a:lnTo>
                  <a:pt x="132181" y="44450"/>
                </a:lnTo>
                <a:lnTo>
                  <a:pt x="126758" y="35560"/>
                </a:lnTo>
                <a:lnTo>
                  <a:pt x="124993" y="30480"/>
                </a:lnTo>
                <a:lnTo>
                  <a:pt x="125209" y="22860"/>
                </a:lnTo>
                <a:lnTo>
                  <a:pt x="127139" y="19050"/>
                </a:lnTo>
                <a:lnTo>
                  <a:pt x="132803" y="15240"/>
                </a:lnTo>
                <a:lnTo>
                  <a:pt x="134619" y="15240"/>
                </a:lnTo>
                <a:lnTo>
                  <a:pt x="138074" y="13970"/>
                </a:lnTo>
                <a:lnTo>
                  <a:pt x="146748" y="13970"/>
                </a:lnTo>
                <a:lnTo>
                  <a:pt x="148005" y="12700"/>
                </a:lnTo>
                <a:lnTo>
                  <a:pt x="148208" y="12700"/>
                </a:lnTo>
                <a:lnTo>
                  <a:pt x="147802" y="10160"/>
                </a:lnTo>
                <a:lnTo>
                  <a:pt x="146989" y="7620"/>
                </a:lnTo>
                <a:lnTo>
                  <a:pt x="144919" y="5080"/>
                </a:lnTo>
                <a:lnTo>
                  <a:pt x="144360" y="3810"/>
                </a:lnTo>
                <a:lnTo>
                  <a:pt x="143370" y="2540"/>
                </a:lnTo>
                <a:lnTo>
                  <a:pt x="142925" y="2540"/>
                </a:lnTo>
                <a:lnTo>
                  <a:pt x="142138" y="1270"/>
                </a:lnTo>
                <a:close/>
              </a:path>
              <a:path w="172085" h="134619">
                <a:moveTo>
                  <a:pt x="164604" y="35560"/>
                </a:moveTo>
                <a:lnTo>
                  <a:pt x="163131" y="35560"/>
                </a:lnTo>
                <a:lnTo>
                  <a:pt x="162293" y="36830"/>
                </a:lnTo>
                <a:lnTo>
                  <a:pt x="161874" y="36830"/>
                </a:lnTo>
                <a:lnTo>
                  <a:pt x="161188" y="39370"/>
                </a:lnTo>
                <a:lnTo>
                  <a:pt x="160718" y="40640"/>
                </a:lnTo>
                <a:lnTo>
                  <a:pt x="159524" y="43180"/>
                </a:lnTo>
                <a:lnTo>
                  <a:pt x="158699" y="44450"/>
                </a:lnTo>
                <a:lnTo>
                  <a:pt x="156603" y="48260"/>
                </a:lnTo>
                <a:lnTo>
                  <a:pt x="155079" y="49530"/>
                </a:lnTo>
                <a:lnTo>
                  <a:pt x="151142" y="52070"/>
                </a:lnTo>
                <a:lnTo>
                  <a:pt x="149199" y="52070"/>
                </a:lnTo>
                <a:lnTo>
                  <a:pt x="145326" y="53340"/>
                </a:lnTo>
                <a:lnTo>
                  <a:pt x="169405" y="53340"/>
                </a:lnTo>
                <a:lnTo>
                  <a:pt x="170802" y="50800"/>
                </a:lnTo>
                <a:lnTo>
                  <a:pt x="171246" y="49530"/>
                </a:lnTo>
                <a:lnTo>
                  <a:pt x="171589" y="48260"/>
                </a:lnTo>
                <a:lnTo>
                  <a:pt x="171602" y="46990"/>
                </a:lnTo>
                <a:lnTo>
                  <a:pt x="171411" y="45720"/>
                </a:lnTo>
                <a:lnTo>
                  <a:pt x="171005" y="45720"/>
                </a:lnTo>
                <a:lnTo>
                  <a:pt x="170726" y="44450"/>
                </a:lnTo>
                <a:lnTo>
                  <a:pt x="169964" y="43180"/>
                </a:lnTo>
                <a:lnTo>
                  <a:pt x="169456" y="41910"/>
                </a:lnTo>
                <a:lnTo>
                  <a:pt x="168808" y="41910"/>
                </a:lnTo>
                <a:lnTo>
                  <a:pt x="167982" y="40640"/>
                </a:lnTo>
                <a:lnTo>
                  <a:pt x="167271" y="39370"/>
                </a:lnTo>
                <a:lnTo>
                  <a:pt x="166077" y="38100"/>
                </a:lnTo>
                <a:lnTo>
                  <a:pt x="165544" y="36830"/>
                </a:lnTo>
                <a:lnTo>
                  <a:pt x="164604" y="35560"/>
                </a:lnTo>
                <a:close/>
              </a:path>
              <a:path w="172085" h="134619">
                <a:moveTo>
                  <a:pt x="139128" y="0"/>
                </a:moveTo>
                <a:lnTo>
                  <a:pt x="138087" y="0"/>
                </a:lnTo>
                <a:lnTo>
                  <a:pt x="135318" y="1270"/>
                </a:lnTo>
                <a:lnTo>
                  <a:pt x="140525" y="1270"/>
                </a:lnTo>
                <a:lnTo>
                  <a:pt x="139128" y="0"/>
                </a:lnTo>
                <a:close/>
              </a:path>
            </a:pathLst>
          </a:custGeom>
          <a:solidFill>
            <a:srgbClr val="FF0000"/>
          </a:solidFill>
        </p:spPr>
        <p:txBody>
          <a:bodyPr wrap="square" lIns="0" tIns="0" rIns="0" bIns="0" rtlCol="0"/>
          <a:lstStyle/>
          <a:p>
            <a:endParaRPr>
              <a:solidFill>
                <a:schemeClr val="bg1"/>
              </a:solidFill>
            </a:endParaRPr>
          </a:p>
        </p:txBody>
      </p:sp>
      <p:sp>
        <p:nvSpPr>
          <p:cNvPr id="20" name="object 20"/>
          <p:cNvSpPr/>
          <p:nvPr/>
        </p:nvSpPr>
        <p:spPr>
          <a:xfrm>
            <a:off x="4211213" y="2441244"/>
            <a:ext cx="838191" cy="809624"/>
          </a:xfrm>
          <a:prstGeom prst="rect">
            <a:avLst/>
          </a:prstGeom>
          <a:blipFill>
            <a:blip r:embed="rId7" cstate="print"/>
            <a:stretch>
              <a:fillRect/>
            </a:stretch>
          </a:blipFill>
        </p:spPr>
        <p:txBody>
          <a:bodyPr wrap="square" lIns="0" tIns="0" rIns="0" bIns="0" rtlCol="0"/>
          <a:lstStyle/>
          <a:p>
            <a:endParaRPr>
              <a:solidFill>
                <a:schemeClr val="bg1"/>
              </a:solidFill>
            </a:endParaRPr>
          </a:p>
        </p:txBody>
      </p:sp>
      <p:sp>
        <p:nvSpPr>
          <p:cNvPr id="21" name="object 21"/>
          <p:cNvSpPr/>
          <p:nvPr/>
        </p:nvSpPr>
        <p:spPr>
          <a:xfrm>
            <a:off x="4442310" y="2684499"/>
            <a:ext cx="389000" cy="306070"/>
          </a:xfrm>
          <a:prstGeom prst="rect">
            <a:avLst/>
          </a:prstGeom>
          <a:blipFill>
            <a:blip r:embed="rId10" cstate="print"/>
            <a:stretch>
              <a:fillRect/>
            </a:stretch>
          </a:blipFill>
        </p:spPr>
        <p:txBody>
          <a:bodyPr wrap="square" lIns="0" tIns="0" rIns="0" bIns="0" rtlCol="0"/>
          <a:lstStyle/>
          <a:p>
            <a:endParaRPr>
              <a:solidFill>
                <a:schemeClr val="bg1"/>
              </a:solidFill>
            </a:endParaRPr>
          </a:p>
        </p:txBody>
      </p:sp>
      <p:sp>
        <p:nvSpPr>
          <p:cNvPr id="22" name="object 22"/>
          <p:cNvSpPr/>
          <p:nvPr/>
        </p:nvSpPr>
        <p:spPr>
          <a:xfrm>
            <a:off x="3276600" y="1781175"/>
            <a:ext cx="838200" cy="809625"/>
          </a:xfrm>
          <a:prstGeom prst="rect">
            <a:avLst/>
          </a:prstGeom>
          <a:blipFill>
            <a:blip r:embed="rId7" cstate="print"/>
            <a:stretch>
              <a:fillRect/>
            </a:stretch>
          </a:blipFill>
        </p:spPr>
        <p:txBody>
          <a:bodyPr wrap="square" lIns="0" tIns="0" rIns="0" bIns="0" rtlCol="0"/>
          <a:lstStyle/>
          <a:p>
            <a:endParaRPr>
              <a:solidFill>
                <a:schemeClr val="bg1"/>
              </a:solidFill>
            </a:endParaRPr>
          </a:p>
        </p:txBody>
      </p:sp>
      <p:sp>
        <p:nvSpPr>
          <p:cNvPr id="23" name="object 23"/>
          <p:cNvSpPr/>
          <p:nvPr/>
        </p:nvSpPr>
        <p:spPr>
          <a:xfrm>
            <a:off x="3611665" y="2120211"/>
            <a:ext cx="155575" cy="138430"/>
          </a:xfrm>
          <a:custGeom>
            <a:avLst/>
            <a:gdLst/>
            <a:ahLst/>
            <a:cxnLst/>
            <a:rect l="l" t="t" r="r" b="b"/>
            <a:pathLst>
              <a:path w="155575" h="138430">
                <a:moveTo>
                  <a:pt x="37158" y="95440"/>
                </a:moveTo>
                <a:lnTo>
                  <a:pt x="16659" y="95440"/>
                </a:lnTo>
                <a:lnTo>
                  <a:pt x="43863" y="137248"/>
                </a:lnTo>
                <a:lnTo>
                  <a:pt x="44180" y="137515"/>
                </a:lnTo>
                <a:lnTo>
                  <a:pt x="44980" y="137820"/>
                </a:lnTo>
                <a:lnTo>
                  <a:pt x="45514" y="137807"/>
                </a:lnTo>
                <a:lnTo>
                  <a:pt x="58277" y="129171"/>
                </a:lnTo>
                <a:lnTo>
                  <a:pt x="58264" y="127889"/>
                </a:lnTo>
                <a:lnTo>
                  <a:pt x="37158" y="95440"/>
                </a:lnTo>
                <a:close/>
              </a:path>
              <a:path w="155575" h="138430">
                <a:moveTo>
                  <a:pt x="73898" y="43802"/>
                </a:moveTo>
                <a:lnTo>
                  <a:pt x="50299" y="70662"/>
                </a:lnTo>
                <a:lnTo>
                  <a:pt x="50797" y="74091"/>
                </a:lnTo>
                <a:lnTo>
                  <a:pt x="73073" y="106781"/>
                </a:lnTo>
                <a:lnTo>
                  <a:pt x="83334" y="110299"/>
                </a:lnTo>
                <a:lnTo>
                  <a:pt x="90700" y="109816"/>
                </a:lnTo>
                <a:lnTo>
                  <a:pt x="108556" y="93192"/>
                </a:lnTo>
                <a:lnTo>
                  <a:pt x="90116" y="93192"/>
                </a:lnTo>
                <a:lnTo>
                  <a:pt x="86268" y="92976"/>
                </a:lnTo>
                <a:lnTo>
                  <a:pt x="67735" y="66128"/>
                </a:lnTo>
                <a:lnTo>
                  <a:pt x="68005" y="64223"/>
                </a:lnTo>
                <a:lnTo>
                  <a:pt x="69504" y="60579"/>
                </a:lnTo>
                <a:lnTo>
                  <a:pt x="70812" y="59067"/>
                </a:lnTo>
                <a:lnTo>
                  <a:pt x="74749" y="56502"/>
                </a:lnTo>
                <a:lnTo>
                  <a:pt x="77187" y="55892"/>
                </a:lnTo>
                <a:lnTo>
                  <a:pt x="108742" y="55892"/>
                </a:lnTo>
                <a:lnTo>
                  <a:pt x="101514" y="44780"/>
                </a:lnTo>
                <a:lnTo>
                  <a:pt x="81099" y="44780"/>
                </a:lnTo>
                <a:lnTo>
                  <a:pt x="77327" y="44018"/>
                </a:lnTo>
                <a:lnTo>
                  <a:pt x="73898" y="43802"/>
                </a:lnTo>
                <a:close/>
              </a:path>
              <a:path w="155575" h="138430">
                <a:moveTo>
                  <a:pt x="19695" y="42951"/>
                </a:moveTo>
                <a:lnTo>
                  <a:pt x="0" y="63995"/>
                </a:lnTo>
                <a:lnTo>
                  <a:pt x="253" y="66128"/>
                </a:lnTo>
                <a:lnTo>
                  <a:pt x="331" y="66624"/>
                </a:lnTo>
                <a:lnTo>
                  <a:pt x="2334" y="72669"/>
                </a:lnTo>
                <a:lnTo>
                  <a:pt x="3972" y="75946"/>
                </a:lnTo>
                <a:lnTo>
                  <a:pt x="9039" y="83731"/>
                </a:lnTo>
                <a:lnTo>
                  <a:pt x="2283" y="88125"/>
                </a:lnTo>
                <a:lnTo>
                  <a:pt x="1999" y="88480"/>
                </a:lnTo>
                <a:lnTo>
                  <a:pt x="1865" y="88785"/>
                </a:lnTo>
                <a:lnTo>
                  <a:pt x="1779" y="90233"/>
                </a:lnTo>
                <a:lnTo>
                  <a:pt x="1889" y="90766"/>
                </a:lnTo>
                <a:lnTo>
                  <a:pt x="9496" y="100088"/>
                </a:lnTo>
                <a:lnTo>
                  <a:pt x="16659" y="95440"/>
                </a:lnTo>
                <a:lnTo>
                  <a:pt x="37158" y="95440"/>
                </a:lnTo>
                <a:lnTo>
                  <a:pt x="31061" y="86067"/>
                </a:lnTo>
                <a:lnTo>
                  <a:pt x="41145" y="79514"/>
                </a:lnTo>
                <a:lnTo>
                  <a:pt x="41399" y="78701"/>
                </a:lnTo>
                <a:lnTo>
                  <a:pt x="40992" y="76403"/>
                </a:lnTo>
                <a:lnTo>
                  <a:pt x="40205" y="74777"/>
                </a:lnTo>
                <a:lnTo>
                  <a:pt x="39933" y="74358"/>
                </a:lnTo>
                <a:lnTo>
                  <a:pt x="23441" y="74358"/>
                </a:lnTo>
                <a:lnTo>
                  <a:pt x="19286" y="67957"/>
                </a:lnTo>
                <a:lnTo>
                  <a:pt x="18521" y="66535"/>
                </a:lnTo>
                <a:lnTo>
                  <a:pt x="17510" y="63995"/>
                </a:lnTo>
                <a:lnTo>
                  <a:pt x="17282" y="62839"/>
                </a:lnTo>
                <a:lnTo>
                  <a:pt x="17358" y="60782"/>
                </a:lnTo>
                <a:lnTo>
                  <a:pt x="26819" y="54432"/>
                </a:lnTo>
                <a:lnTo>
                  <a:pt x="27162" y="54305"/>
                </a:lnTo>
                <a:lnTo>
                  <a:pt x="27657" y="53975"/>
                </a:lnTo>
                <a:lnTo>
                  <a:pt x="27823" y="53771"/>
                </a:lnTo>
                <a:lnTo>
                  <a:pt x="28038" y="52895"/>
                </a:lnTo>
                <a:lnTo>
                  <a:pt x="27873" y="51968"/>
                </a:lnTo>
                <a:lnTo>
                  <a:pt x="21244" y="43027"/>
                </a:lnTo>
                <a:lnTo>
                  <a:pt x="19695" y="42951"/>
                </a:lnTo>
                <a:close/>
              </a:path>
              <a:path w="155575" h="138430">
                <a:moveTo>
                  <a:pt x="108742" y="55892"/>
                </a:moveTo>
                <a:lnTo>
                  <a:pt x="77187" y="55892"/>
                </a:lnTo>
                <a:lnTo>
                  <a:pt x="82763" y="56184"/>
                </a:lnTo>
                <a:lnTo>
                  <a:pt x="86039" y="56896"/>
                </a:lnTo>
                <a:lnTo>
                  <a:pt x="89799" y="58153"/>
                </a:lnTo>
                <a:lnTo>
                  <a:pt x="100616" y="74777"/>
                </a:lnTo>
                <a:lnTo>
                  <a:pt x="100723" y="76403"/>
                </a:lnTo>
                <a:lnTo>
                  <a:pt x="100619" y="77457"/>
                </a:lnTo>
                <a:lnTo>
                  <a:pt x="90116" y="93192"/>
                </a:lnTo>
                <a:lnTo>
                  <a:pt x="108556" y="93192"/>
                </a:lnTo>
                <a:lnTo>
                  <a:pt x="109657" y="89890"/>
                </a:lnTo>
                <a:lnTo>
                  <a:pt x="110474" y="85293"/>
                </a:lnTo>
                <a:lnTo>
                  <a:pt x="126504" y="85293"/>
                </a:lnTo>
                <a:lnTo>
                  <a:pt x="126616" y="85128"/>
                </a:lnTo>
                <a:lnTo>
                  <a:pt x="126794" y="84670"/>
                </a:lnTo>
                <a:lnTo>
                  <a:pt x="126667" y="83439"/>
                </a:lnTo>
                <a:lnTo>
                  <a:pt x="108742" y="55892"/>
                </a:lnTo>
                <a:close/>
              </a:path>
              <a:path w="155575" h="138430">
                <a:moveTo>
                  <a:pt x="126504" y="85293"/>
                </a:moveTo>
                <a:lnTo>
                  <a:pt x="110474" y="85293"/>
                </a:lnTo>
                <a:lnTo>
                  <a:pt x="114437" y="91389"/>
                </a:lnTo>
                <a:lnTo>
                  <a:pt x="114779" y="91681"/>
                </a:lnTo>
                <a:lnTo>
                  <a:pt x="115567" y="91973"/>
                </a:lnTo>
                <a:lnTo>
                  <a:pt x="116138" y="91973"/>
                </a:lnTo>
                <a:lnTo>
                  <a:pt x="126504" y="85293"/>
                </a:lnTo>
                <a:close/>
              </a:path>
              <a:path w="155575" h="138430">
                <a:moveTo>
                  <a:pt x="117688" y="13652"/>
                </a:moveTo>
                <a:lnTo>
                  <a:pt x="106893" y="22313"/>
                </a:lnTo>
                <a:lnTo>
                  <a:pt x="140687" y="74256"/>
                </a:lnTo>
                <a:lnTo>
                  <a:pt x="141018" y="74523"/>
                </a:lnTo>
                <a:lnTo>
                  <a:pt x="141856" y="74790"/>
                </a:lnTo>
                <a:lnTo>
                  <a:pt x="142402" y="74777"/>
                </a:lnTo>
                <a:lnTo>
                  <a:pt x="155153" y="64858"/>
                </a:lnTo>
                <a:lnTo>
                  <a:pt x="134147" y="32562"/>
                </a:lnTo>
                <a:lnTo>
                  <a:pt x="134198" y="28117"/>
                </a:lnTo>
                <a:lnTo>
                  <a:pt x="134579" y="24599"/>
                </a:lnTo>
                <a:lnTo>
                  <a:pt x="134884" y="23101"/>
                </a:lnTo>
                <a:lnTo>
                  <a:pt x="135567" y="21031"/>
                </a:lnTo>
                <a:lnTo>
                  <a:pt x="123619" y="21031"/>
                </a:lnTo>
                <a:lnTo>
                  <a:pt x="119224" y="14287"/>
                </a:lnTo>
                <a:lnTo>
                  <a:pt x="118907" y="14008"/>
                </a:lnTo>
                <a:lnTo>
                  <a:pt x="118158" y="13677"/>
                </a:lnTo>
                <a:lnTo>
                  <a:pt x="117688" y="13652"/>
                </a:lnTo>
                <a:close/>
              </a:path>
              <a:path w="155575" h="138430">
                <a:moveTo>
                  <a:pt x="34338" y="67957"/>
                </a:moveTo>
                <a:lnTo>
                  <a:pt x="33144" y="68059"/>
                </a:lnTo>
                <a:lnTo>
                  <a:pt x="23441" y="74358"/>
                </a:lnTo>
                <a:lnTo>
                  <a:pt x="39933" y="74358"/>
                </a:lnTo>
                <a:lnTo>
                  <a:pt x="34338" y="67957"/>
                </a:lnTo>
                <a:close/>
              </a:path>
              <a:path w="155575" h="138430">
                <a:moveTo>
                  <a:pt x="75968" y="6756"/>
                </a:moveTo>
                <a:lnTo>
                  <a:pt x="75409" y="6756"/>
                </a:lnTo>
                <a:lnTo>
                  <a:pt x="74076" y="7023"/>
                </a:lnTo>
                <a:lnTo>
                  <a:pt x="62811" y="16675"/>
                </a:lnTo>
                <a:lnTo>
                  <a:pt x="81099" y="44780"/>
                </a:lnTo>
                <a:lnTo>
                  <a:pt x="101514" y="44780"/>
                </a:lnTo>
                <a:lnTo>
                  <a:pt x="77162" y="7340"/>
                </a:lnTo>
                <a:lnTo>
                  <a:pt x="76819" y="7073"/>
                </a:lnTo>
                <a:lnTo>
                  <a:pt x="75968" y="6756"/>
                </a:lnTo>
                <a:close/>
              </a:path>
              <a:path w="155575" h="138430">
                <a:moveTo>
                  <a:pt x="137055" y="0"/>
                </a:moveTo>
                <a:lnTo>
                  <a:pt x="123619" y="21031"/>
                </a:lnTo>
                <a:lnTo>
                  <a:pt x="135567" y="21031"/>
                </a:lnTo>
                <a:lnTo>
                  <a:pt x="135709" y="20599"/>
                </a:lnTo>
                <a:lnTo>
                  <a:pt x="136217" y="19545"/>
                </a:lnTo>
                <a:lnTo>
                  <a:pt x="144828" y="14490"/>
                </a:lnTo>
                <a:lnTo>
                  <a:pt x="145209" y="14338"/>
                </a:lnTo>
                <a:lnTo>
                  <a:pt x="145894" y="13893"/>
                </a:lnTo>
                <a:lnTo>
                  <a:pt x="146148" y="13589"/>
                </a:lnTo>
                <a:lnTo>
                  <a:pt x="146377" y="12407"/>
                </a:lnTo>
                <a:lnTo>
                  <a:pt x="146034" y="11214"/>
                </a:lnTo>
                <a:lnTo>
                  <a:pt x="138465" y="190"/>
                </a:lnTo>
                <a:lnTo>
                  <a:pt x="137055" y="0"/>
                </a:lnTo>
                <a:close/>
              </a:path>
            </a:pathLst>
          </a:custGeom>
          <a:solidFill>
            <a:srgbClr val="FF0000"/>
          </a:solidFill>
        </p:spPr>
        <p:txBody>
          <a:bodyPr wrap="square" lIns="0" tIns="0" rIns="0" bIns="0" rtlCol="0"/>
          <a:lstStyle/>
          <a:p>
            <a:endParaRPr>
              <a:solidFill>
                <a:schemeClr val="bg1"/>
              </a:solidFill>
            </a:endParaRPr>
          </a:p>
        </p:txBody>
      </p:sp>
      <p:sp>
        <p:nvSpPr>
          <p:cNvPr id="24" name="object 24"/>
          <p:cNvSpPr/>
          <p:nvPr/>
        </p:nvSpPr>
        <p:spPr>
          <a:xfrm>
            <a:off x="6638925" y="3171149"/>
            <a:ext cx="1395730" cy="803275"/>
          </a:xfrm>
          <a:custGeom>
            <a:avLst/>
            <a:gdLst/>
            <a:ahLst/>
            <a:cxnLst/>
            <a:rect l="l" t="t" r="r" b="b"/>
            <a:pathLst>
              <a:path w="1395729" h="803275">
                <a:moveTo>
                  <a:pt x="0" y="802843"/>
                </a:moveTo>
                <a:lnTo>
                  <a:pt x="1395412" y="0"/>
                </a:lnTo>
              </a:path>
            </a:pathLst>
          </a:custGeom>
          <a:ln w="19050">
            <a:solidFill>
              <a:srgbClr val="FFFF00"/>
            </a:solidFill>
          </a:ln>
        </p:spPr>
        <p:txBody>
          <a:bodyPr wrap="square" lIns="0" tIns="0" rIns="0" bIns="0" rtlCol="0"/>
          <a:lstStyle/>
          <a:p>
            <a:endParaRPr>
              <a:solidFill>
                <a:schemeClr val="bg1"/>
              </a:solidFill>
            </a:endParaRPr>
          </a:p>
        </p:txBody>
      </p:sp>
      <p:sp>
        <p:nvSpPr>
          <p:cNvPr id="25" name="object 25"/>
          <p:cNvSpPr/>
          <p:nvPr/>
        </p:nvSpPr>
        <p:spPr>
          <a:xfrm>
            <a:off x="7554297" y="3478991"/>
            <a:ext cx="64135" cy="114300"/>
          </a:xfrm>
          <a:custGeom>
            <a:avLst/>
            <a:gdLst/>
            <a:ahLst/>
            <a:cxnLst/>
            <a:rect l="l" t="t" r="r" b="b"/>
            <a:pathLst>
              <a:path w="64134" h="114300">
                <a:moveTo>
                  <a:pt x="13150" y="0"/>
                </a:moveTo>
                <a:lnTo>
                  <a:pt x="0" y="14951"/>
                </a:lnTo>
                <a:lnTo>
                  <a:pt x="56" y="17094"/>
                </a:lnTo>
                <a:lnTo>
                  <a:pt x="7956" y="56819"/>
                </a:lnTo>
                <a:lnTo>
                  <a:pt x="31222" y="95783"/>
                </a:lnTo>
                <a:lnTo>
                  <a:pt x="50384" y="113449"/>
                </a:lnTo>
                <a:lnTo>
                  <a:pt x="50539" y="113588"/>
                </a:lnTo>
                <a:lnTo>
                  <a:pt x="50882" y="113753"/>
                </a:lnTo>
                <a:lnTo>
                  <a:pt x="52241" y="113893"/>
                </a:lnTo>
                <a:lnTo>
                  <a:pt x="53485" y="113664"/>
                </a:lnTo>
                <a:lnTo>
                  <a:pt x="63950" y="107035"/>
                </a:lnTo>
                <a:lnTo>
                  <a:pt x="63506" y="106083"/>
                </a:lnTo>
                <a:lnTo>
                  <a:pt x="63112" y="105575"/>
                </a:lnTo>
                <a:lnTo>
                  <a:pt x="55570" y="98193"/>
                </a:lnTo>
                <a:lnTo>
                  <a:pt x="47684" y="89150"/>
                </a:lnTo>
                <a:lnTo>
                  <a:pt x="25209" y="52372"/>
                </a:lnTo>
                <a:lnTo>
                  <a:pt x="15335" y="14951"/>
                </a:lnTo>
                <a:lnTo>
                  <a:pt x="14306" y="1625"/>
                </a:lnTo>
                <a:lnTo>
                  <a:pt x="14153" y="1092"/>
                </a:lnTo>
                <a:lnTo>
                  <a:pt x="13595" y="241"/>
                </a:lnTo>
                <a:lnTo>
                  <a:pt x="13150" y="0"/>
                </a:lnTo>
                <a:close/>
              </a:path>
            </a:pathLst>
          </a:custGeom>
          <a:solidFill>
            <a:srgbClr val="FFFFFF"/>
          </a:solidFill>
        </p:spPr>
        <p:txBody>
          <a:bodyPr wrap="square" lIns="0" tIns="0" rIns="0" bIns="0" rtlCol="0"/>
          <a:lstStyle/>
          <a:p>
            <a:endParaRPr>
              <a:solidFill>
                <a:schemeClr val="bg1"/>
              </a:solidFill>
            </a:endParaRPr>
          </a:p>
        </p:txBody>
      </p:sp>
      <p:sp>
        <p:nvSpPr>
          <p:cNvPr id="26" name="object 26"/>
          <p:cNvSpPr/>
          <p:nvPr/>
        </p:nvSpPr>
        <p:spPr>
          <a:xfrm>
            <a:off x="7593527" y="3435934"/>
            <a:ext cx="116205" cy="121920"/>
          </a:xfrm>
          <a:custGeom>
            <a:avLst/>
            <a:gdLst/>
            <a:ahLst/>
            <a:cxnLst/>
            <a:rect l="l" t="t" r="r" b="b"/>
            <a:pathLst>
              <a:path w="116204" h="121920">
                <a:moveTo>
                  <a:pt x="37896" y="49568"/>
                </a:moveTo>
                <a:lnTo>
                  <a:pt x="18084" y="49568"/>
                </a:lnTo>
                <a:lnTo>
                  <a:pt x="42595" y="101739"/>
                </a:lnTo>
                <a:lnTo>
                  <a:pt x="27292" y="108927"/>
                </a:lnTo>
                <a:lnTo>
                  <a:pt x="27012" y="109194"/>
                </a:lnTo>
                <a:lnTo>
                  <a:pt x="26663" y="109893"/>
                </a:lnTo>
                <a:lnTo>
                  <a:pt x="26597" y="111772"/>
                </a:lnTo>
                <a:lnTo>
                  <a:pt x="26708" y="112344"/>
                </a:lnTo>
                <a:lnTo>
                  <a:pt x="33235" y="121488"/>
                </a:lnTo>
                <a:lnTo>
                  <a:pt x="78181" y="100380"/>
                </a:lnTo>
                <a:lnTo>
                  <a:pt x="78473" y="100114"/>
                </a:lnTo>
                <a:lnTo>
                  <a:pt x="78854" y="99441"/>
                </a:lnTo>
                <a:lnTo>
                  <a:pt x="78828" y="97091"/>
                </a:lnTo>
                <a:lnTo>
                  <a:pt x="78320" y="95364"/>
                </a:lnTo>
                <a:lnTo>
                  <a:pt x="77927" y="94348"/>
                </a:lnTo>
                <a:lnTo>
                  <a:pt x="77819" y="94119"/>
                </a:lnTo>
                <a:lnTo>
                  <a:pt x="58826" y="94119"/>
                </a:lnTo>
                <a:lnTo>
                  <a:pt x="37896" y="49568"/>
                </a:lnTo>
                <a:close/>
              </a:path>
              <a:path w="116204" h="121920">
                <a:moveTo>
                  <a:pt x="64007" y="0"/>
                </a:moveTo>
                <a:lnTo>
                  <a:pt x="52057" y="6807"/>
                </a:lnTo>
                <a:lnTo>
                  <a:pt x="52362" y="7772"/>
                </a:lnTo>
                <a:lnTo>
                  <a:pt x="52666" y="8229"/>
                </a:lnTo>
                <a:lnTo>
                  <a:pt x="60169" y="15374"/>
                </a:lnTo>
                <a:lnTo>
                  <a:pt x="68095" y="24369"/>
                </a:lnTo>
                <a:lnTo>
                  <a:pt x="90576" y="61246"/>
                </a:lnTo>
                <a:lnTo>
                  <a:pt x="100421" y="98687"/>
                </a:lnTo>
                <a:lnTo>
                  <a:pt x="101438" y="111264"/>
                </a:lnTo>
                <a:lnTo>
                  <a:pt x="101551" y="112344"/>
                </a:lnTo>
                <a:lnTo>
                  <a:pt x="101650" y="112788"/>
                </a:lnTo>
                <a:lnTo>
                  <a:pt x="102107" y="113741"/>
                </a:lnTo>
                <a:lnTo>
                  <a:pt x="102514" y="114033"/>
                </a:lnTo>
                <a:lnTo>
                  <a:pt x="104546" y="114185"/>
                </a:lnTo>
                <a:lnTo>
                  <a:pt x="106565" y="113652"/>
                </a:lnTo>
                <a:lnTo>
                  <a:pt x="115976" y="101892"/>
                </a:lnTo>
                <a:lnTo>
                  <a:pt x="115874" y="96659"/>
                </a:lnTo>
                <a:lnTo>
                  <a:pt x="107886" y="57035"/>
                </a:lnTo>
                <a:lnTo>
                  <a:pt x="84133" y="17869"/>
                </a:lnTo>
                <a:lnTo>
                  <a:pt x="65328" y="190"/>
                </a:lnTo>
                <a:lnTo>
                  <a:pt x="64007" y="0"/>
                </a:lnTo>
                <a:close/>
              </a:path>
              <a:path w="116204" h="121920">
                <a:moveTo>
                  <a:pt x="72275" y="87795"/>
                </a:moveTo>
                <a:lnTo>
                  <a:pt x="58826" y="94119"/>
                </a:lnTo>
                <a:lnTo>
                  <a:pt x="77819" y="94119"/>
                </a:lnTo>
                <a:lnTo>
                  <a:pt x="72275" y="87795"/>
                </a:lnTo>
                <a:close/>
              </a:path>
              <a:path w="116204" h="121920">
                <a:moveTo>
                  <a:pt x="26327" y="26847"/>
                </a:moveTo>
                <a:lnTo>
                  <a:pt x="12877" y="33489"/>
                </a:lnTo>
                <a:lnTo>
                  <a:pt x="546" y="53289"/>
                </a:lnTo>
                <a:lnTo>
                  <a:pt x="304" y="53784"/>
                </a:lnTo>
                <a:lnTo>
                  <a:pt x="0" y="54635"/>
                </a:lnTo>
                <a:lnTo>
                  <a:pt x="38" y="56184"/>
                </a:lnTo>
                <a:lnTo>
                  <a:pt x="5524" y="65163"/>
                </a:lnTo>
                <a:lnTo>
                  <a:pt x="6057" y="65062"/>
                </a:lnTo>
                <a:lnTo>
                  <a:pt x="7162" y="64287"/>
                </a:lnTo>
                <a:lnTo>
                  <a:pt x="7810" y="63652"/>
                </a:lnTo>
                <a:lnTo>
                  <a:pt x="8602" y="62674"/>
                </a:lnTo>
                <a:lnTo>
                  <a:pt x="18084" y="49568"/>
                </a:lnTo>
                <a:lnTo>
                  <a:pt x="37896" y="49568"/>
                </a:lnTo>
                <a:lnTo>
                  <a:pt x="27533" y="27508"/>
                </a:lnTo>
                <a:lnTo>
                  <a:pt x="27304" y="27228"/>
                </a:lnTo>
                <a:lnTo>
                  <a:pt x="26746" y="26898"/>
                </a:lnTo>
                <a:lnTo>
                  <a:pt x="26327" y="26847"/>
                </a:lnTo>
                <a:close/>
              </a:path>
            </a:pathLst>
          </a:custGeom>
          <a:solidFill>
            <a:srgbClr val="FFFFFF"/>
          </a:solidFill>
        </p:spPr>
        <p:txBody>
          <a:bodyPr wrap="square" lIns="0" tIns="0" rIns="0" bIns="0" rtlCol="0"/>
          <a:lstStyle/>
          <a:p>
            <a:endParaRPr>
              <a:solidFill>
                <a:schemeClr val="bg1"/>
              </a:solidFill>
            </a:endParaRPr>
          </a:p>
        </p:txBody>
      </p:sp>
      <p:sp>
        <p:nvSpPr>
          <p:cNvPr id="27" name="object 27"/>
          <p:cNvSpPr txBox="1"/>
          <p:nvPr/>
        </p:nvSpPr>
        <p:spPr>
          <a:xfrm>
            <a:off x="6639559" y="3658168"/>
            <a:ext cx="338554" cy="598805"/>
          </a:xfrm>
          <a:prstGeom prst="rect">
            <a:avLst/>
          </a:prstGeom>
        </p:spPr>
        <p:txBody>
          <a:bodyPr vert="vert270" wrap="square" lIns="0" tIns="0" rIns="0" bIns="0" rtlCol="0">
            <a:spAutoFit/>
          </a:bodyPr>
          <a:lstStyle/>
          <a:p>
            <a:pPr marL="27940" marR="5080" indent="-15875">
              <a:lnSpc>
                <a:spcPct val="100000"/>
              </a:lnSpc>
            </a:pPr>
            <a:r>
              <a:rPr sz="1100" b="1" spc="-5" dirty="0">
                <a:solidFill>
                  <a:schemeClr val="bg1"/>
                </a:solidFill>
                <a:latin typeface="Calibri"/>
                <a:cs typeface="Calibri"/>
              </a:rPr>
              <a:t>Fea</a:t>
            </a:r>
            <a:r>
              <a:rPr sz="1100" b="1" dirty="0">
                <a:solidFill>
                  <a:schemeClr val="bg1"/>
                </a:solidFill>
                <a:latin typeface="Calibri"/>
                <a:cs typeface="Calibri"/>
              </a:rPr>
              <a:t>t</a:t>
            </a:r>
            <a:r>
              <a:rPr sz="1100" b="1" spc="-5" dirty="0">
                <a:solidFill>
                  <a:schemeClr val="bg1"/>
                </a:solidFill>
                <a:latin typeface="Calibri"/>
                <a:cs typeface="Calibri"/>
              </a:rPr>
              <a:t>u</a:t>
            </a:r>
            <a:r>
              <a:rPr sz="1100" b="1" dirty="0">
                <a:solidFill>
                  <a:schemeClr val="bg1"/>
                </a:solidFill>
                <a:latin typeface="Calibri"/>
                <a:cs typeface="Calibri"/>
              </a:rPr>
              <a:t>r</a:t>
            </a:r>
            <a:r>
              <a:rPr sz="1100" b="1" spc="-5" dirty="0">
                <a:solidFill>
                  <a:schemeClr val="bg1"/>
                </a:solidFill>
                <a:latin typeface="Calibri"/>
                <a:cs typeface="Calibri"/>
              </a:rPr>
              <a:t>e</a:t>
            </a:r>
            <a:r>
              <a:rPr sz="1100" b="1" spc="5" dirty="0">
                <a:solidFill>
                  <a:schemeClr val="bg1"/>
                </a:solidFill>
                <a:latin typeface="Calibri"/>
                <a:cs typeface="Calibri"/>
              </a:rPr>
              <a:t>I</a:t>
            </a:r>
            <a:r>
              <a:rPr sz="1100" b="1" dirty="0">
                <a:solidFill>
                  <a:schemeClr val="bg1"/>
                </a:solidFill>
                <a:latin typeface="Calibri"/>
                <a:cs typeface="Calibri"/>
              </a:rPr>
              <a:t>D 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28" name="object 28"/>
          <p:cNvSpPr/>
          <p:nvPr/>
        </p:nvSpPr>
        <p:spPr>
          <a:xfrm>
            <a:off x="6629400" y="1652587"/>
            <a:ext cx="1405255" cy="833119"/>
          </a:xfrm>
          <a:custGeom>
            <a:avLst/>
            <a:gdLst/>
            <a:ahLst/>
            <a:cxnLst/>
            <a:rect l="l" t="t" r="r" b="b"/>
            <a:pathLst>
              <a:path w="1405254" h="833119">
                <a:moveTo>
                  <a:pt x="0" y="0"/>
                </a:moveTo>
                <a:lnTo>
                  <a:pt x="1404937" y="832764"/>
                </a:lnTo>
              </a:path>
            </a:pathLst>
          </a:custGeom>
          <a:ln w="19049">
            <a:solidFill>
              <a:srgbClr val="FFFF00"/>
            </a:solidFill>
          </a:ln>
        </p:spPr>
        <p:txBody>
          <a:bodyPr wrap="square" lIns="0" tIns="0" rIns="0" bIns="0" rtlCol="0"/>
          <a:lstStyle/>
          <a:p>
            <a:endParaRPr>
              <a:solidFill>
                <a:schemeClr val="bg1"/>
              </a:solidFill>
            </a:endParaRPr>
          </a:p>
        </p:txBody>
      </p:sp>
      <p:sp>
        <p:nvSpPr>
          <p:cNvPr id="29" name="object 29"/>
          <p:cNvSpPr txBox="1"/>
          <p:nvPr/>
        </p:nvSpPr>
        <p:spPr>
          <a:xfrm>
            <a:off x="7702692" y="2151785"/>
            <a:ext cx="598805" cy="338554"/>
          </a:xfrm>
          <a:prstGeom prst="rect">
            <a:avLst/>
          </a:prstGeom>
        </p:spPr>
        <p:txBody>
          <a:bodyPr vert="horz" wrap="square" lIns="0" tIns="0" rIns="0" bIns="0" rtlCol="0">
            <a:spAutoFit/>
          </a:bodyPr>
          <a:lstStyle/>
          <a:p>
            <a:pPr marL="27940" marR="5080" indent="-15875">
              <a:lnSpc>
                <a:spcPct val="100000"/>
              </a:lnSpc>
            </a:pPr>
            <a:r>
              <a:rPr sz="1100" b="1" spc="-5" dirty="0">
                <a:solidFill>
                  <a:schemeClr val="bg1"/>
                </a:solidFill>
                <a:latin typeface="Calibri"/>
                <a:cs typeface="Calibri"/>
              </a:rPr>
              <a:t>Fea</a:t>
            </a:r>
            <a:r>
              <a:rPr sz="1100" b="1" dirty="0">
                <a:solidFill>
                  <a:schemeClr val="bg1"/>
                </a:solidFill>
                <a:latin typeface="Calibri"/>
                <a:cs typeface="Calibri"/>
              </a:rPr>
              <a:t>t</a:t>
            </a:r>
            <a:r>
              <a:rPr sz="1100" b="1" spc="-5" dirty="0">
                <a:solidFill>
                  <a:schemeClr val="bg1"/>
                </a:solidFill>
                <a:latin typeface="Calibri"/>
                <a:cs typeface="Calibri"/>
              </a:rPr>
              <a:t>u</a:t>
            </a:r>
            <a:r>
              <a:rPr sz="1100" b="1" dirty="0">
                <a:solidFill>
                  <a:schemeClr val="bg1"/>
                </a:solidFill>
                <a:latin typeface="Calibri"/>
                <a:cs typeface="Calibri"/>
              </a:rPr>
              <a:t>r</a:t>
            </a:r>
            <a:r>
              <a:rPr sz="1100" b="1" spc="-5" dirty="0">
                <a:solidFill>
                  <a:schemeClr val="bg1"/>
                </a:solidFill>
                <a:latin typeface="Calibri"/>
                <a:cs typeface="Calibri"/>
              </a:rPr>
              <a:t>e</a:t>
            </a:r>
            <a:r>
              <a:rPr sz="1100" b="1" spc="5" dirty="0">
                <a:solidFill>
                  <a:schemeClr val="bg1"/>
                </a:solidFill>
                <a:latin typeface="Calibri"/>
                <a:cs typeface="Calibri"/>
              </a:rPr>
              <a:t>I</a:t>
            </a:r>
            <a:r>
              <a:rPr sz="1100" b="1" dirty="0">
                <a:solidFill>
                  <a:schemeClr val="bg1"/>
                </a:solidFill>
                <a:latin typeface="Calibri"/>
                <a:cs typeface="Calibri"/>
              </a:rPr>
              <a:t>D 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30" name="object 30"/>
          <p:cNvSpPr/>
          <p:nvPr/>
        </p:nvSpPr>
        <p:spPr>
          <a:xfrm>
            <a:off x="6980569" y="1728529"/>
            <a:ext cx="77470" cy="107950"/>
          </a:xfrm>
          <a:custGeom>
            <a:avLst/>
            <a:gdLst/>
            <a:ahLst/>
            <a:cxnLst/>
            <a:rect l="l" t="t" r="r" b="b"/>
            <a:pathLst>
              <a:path w="77470" h="107950">
                <a:moveTo>
                  <a:pt x="66027" y="0"/>
                </a:moveTo>
                <a:lnTo>
                  <a:pt x="64668" y="0"/>
                </a:lnTo>
                <a:lnTo>
                  <a:pt x="64465" y="139"/>
                </a:lnTo>
                <a:lnTo>
                  <a:pt x="59817" y="2844"/>
                </a:lnTo>
                <a:lnTo>
                  <a:pt x="25806" y="33337"/>
                </a:lnTo>
                <a:lnTo>
                  <a:pt x="4927" y="73634"/>
                </a:lnTo>
                <a:lnTo>
                  <a:pt x="0" y="99809"/>
                </a:lnTo>
                <a:lnTo>
                  <a:pt x="292" y="100609"/>
                </a:lnTo>
                <a:lnTo>
                  <a:pt x="10896" y="107683"/>
                </a:lnTo>
                <a:lnTo>
                  <a:pt x="12128" y="107619"/>
                </a:lnTo>
                <a:lnTo>
                  <a:pt x="12585" y="107391"/>
                </a:lnTo>
                <a:lnTo>
                  <a:pt x="13157" y="106502"/>
                </a:lnTo>
                <a:lnTo>
                  <a:pt x="13385" y="105905"/>
                </a:lnTo>
                <a:lnTo>
                  <a:pt x="15689" y="95606"/>
                </a:lnTo>
                <a:lnTo>
                  <a:pt x="19230" y="84141"/>
                </a:lnTo>
                <a:lnTo>
                  <a:pt x="38672" y="45677"/>
                </a:lnTo>
                <a:lnTo>
                  <a:pt x="65291" y="17577"/>
                </a:lnTo>
                <a:lnTo>
                  <a:pt x="76085" y="9702"/>
                </a:lnTo>
                <a:lnTo>
                  <a:pt x="76441" y="9283"/>
                </a:lnTo>
                <a:lnTo>
                  <a:pt x="76885" y="8369"/>
                </a:lnTo>
                <a:lnTo>
                  <a:pt x="76847" y="7848"/>
                </a:lnTo>
                <a:lnTo>
                  <a:pt x="76276" y="6718"/>
                </a:lnTo>
                <a:lnTo>
                  <a:pt x="67119" y="330"/>
                </a:lnTo>
                <a:lnTo>
                  <a:pt x="66027" y="0"/>
                </a:lnTo>
                <a:close/>
              </a:path>
            </a:pathLst>
          </a:custGeom>
          <a:solidFill>
            <a:srgbClr val="FFFFFF"/>
          </a:solidFill>
        </p:spPr>
        <p:txBody>
          <a:bodyPr wrap="square" lIns="0" tIns="0" rIns="0" bIns="0" rtlCol="0"/>
          <a:lstStyle/>
          <a:p>
            <a:endParaRPr>
              <a:solidFill>
                <a:schemeClr val="bg1"/>
              </a:solidFill>
            </a:endParaRPr>
          </a:p>
        </p:txBody>
      </p:sp>
      <p:sp>
        <p:nvSpPr>
          <p:cNvPr id="31" name="object 31"/>
          <p:cNvSpPr/>
          <p:nvPr/>
        </p:nvSpPr>
        <p:spPr>
          <a:xfrm>
            <a:off x="7021447" y="1764459"/>
            <a:ext cx="120650" cy="127000"/>
          </a:xfrm>
          <a:custGeom>
            <a:avLst/>
            <a:gdLst/>
            <a:ahLst/>
            <a:cxnLst/>
            <a:rect l="l" t="t" r="r" b="b"/>
            <a:pathLst>
              <a:path w="120650" h="127000">
                <a:moveTo>
                  <a:pt x="108419" y="19113"/>
                </a:moveTo>
                <a:lnTo>
                  <a:pt x="107924" y="19291"/>
                </a:lnTo>
                <a:lnTo>
                  <a:pt x="107264" y="20053"/>
                </a:lnTo>
                <a:lnTo>
                  <a:pt x="107035" y="20561"/>
                </a:lnTo>
                <a:lnTo>
                  <a:pt x="104913" y="30686"/>
                </a:lnTo>
                <a:lnTo>
                  <a:pt x="101437" y="42164"/>
                </a:lnTo>
                <a:lnTo>
                  <a:pt x="81909" y="80698"/>
                </a:lnTo>
                <a:lnTo>
                  <a:pt x="55253" y="108772"/>
                </a:lnTo>
                <a:lnTo>
                  <a:pt x="44373" y="116789"/>
                </a:lnTo>
                <a:lnTo>
                  <a:pt x="43916" y="117233"/>
                </a:lnTo>
                <a:lnTo>
                  <a:pt x="43345" y="118122"/>
                </a:lnTo>
                <a:lnTo>
                  <a:pt x="43319" y="118630"/>
                </a:lnTo>
                <a:lnTo>
                  <a:pt x="43751" y="119786"/>
                </a:lnTo>
                <a:lnTo>
                  <a:pt x="55003" y="126631"/>
                </a:lnTo>
                <a:lnTo>
                  <a:pt x="55778" y="126504"/>
                </a:lnTo>
                <a:lnTo>
                  <a:pt x="56070" y="126314"/>
                </a:lnTo>
                <a:lnTo>
                  <a:pt x="60718" y="123672"/>
                </a:lnTo>
                <a:lnTo>
                  <a:pt x="94602" y="93192"/>
                </a:lnTo>
                <a:lnTo>
                  <a:pt x="115405" y="52375"/>
                </a:lnTo>
                <a:lnTo>
                  <a:pt x="120523" y="27355"/>
                </a:lnTo>
                <a:lnTo>
                  <a:pt x="120484" y="26809"/>
                </a:lnTo>
                <a:lnTo>
                  <a:pt x="109728" y="19202"/>
                </a:lnTo>
                <a:lnTo>
                  <a:pt x="108419" y="19113"/>
                </a:lnTo>
                <a:close/>
              </a:path>
              <a:path w="120650" h="127000">
                <a:moveTo>
                  <a:pt x="6870" y="51955"/>
                </a:moveTo>
                <a:lnTo>
                  <a:pt x="0" y="62636"/>
                </a:lnTo>
                <a:lnTo>
                  <a:pt x="279" y="63360"/>
                </a:lnTo>
                <a:lnTo>
                  <a:pt x="508" y="63652"/>
                </a:lnTo>
                <a:lnTo>
                  <a:pt x="42113" y="90754"/>
                </a:lnTo>
                <a:lnTo>
                  <a:pt x="43268" y="90817"/>
                </a:lnTo>
                <a:lnTo>
                  <a:pt x="43713" y="90665"/>
                </a:lnTo>
                <a:lnTo>
                  <a:pt x="50253" y="80213"/>
                </a:lnTo>
                <a:lnTo>
                  <a:pt x="49949" y="79413"/>
                </a:lnTo>
                <a:lnTo>
                  <a:pt x="49695" y="79108"/>
                </a:lnTo>
                <a:lnTo>
                  <a:pt x="37249" y="70992"/>
                </a:lnTo>
                <a:lnTo>
                  <a:pt x="43628" y="61201"/>
                </a:lnTo>
                <a:lnTo>
                  <a:pt x="22225" y="61201"/>
                </a:lnTo>
                <a:lnTo>
                  <a:pt x="8051" y="51981"/>
                </a:lnTo>
                <a:lnTo>
                  <a:pt x="6870" y="51955"/>
                </a:lnTo>
                <a:close/>
              </a:path>
              <a:path w="120650" h="127000">
                <a:moveTo>
                  <a:pt x="40741" y="0"/>
                </a:moveTo>
                <a:lnTo>
                  <a:pt x="33591" y="9359"/>
                </a:lnTo>
                <a:lnTo>
                  <a:pt x="33820" y="10439"/>
                </a:lnTo>
                <a:lnTo>
                  <a:pt x="53682" y="12903"/>
                </a:lnTo>
                <a:lnTo>
                  <a:pt x="22225" y="61201"/>
                </a:lnTo>
                <a:lnTo>
                  <a:pt x="43628" y="61201"/>
                </a:lnTo>
                <a:lnTo>
                  <a:pt x="77402" y="9359"/>
                </a:lnTo>
                <a:lnTo>
                  <a:pt x="77520" y="8331"/>
                </a:lnTo>
                <a:lnTo>
                  <a:pt x="77330" y="7950"/>
                </a:lnTo>
                <a:lnTo>
                  <a:pt x="65925" y="190"/>
                </a:lnTo>
                <a:lnTo>
                  <a:pt x="40741" y="0"/>
                </a:lnTo>
                <a:close/>
              </a:path>
            </a:pathLst>
          </a:custGeom>
          <a:solidFill>
            <a:srgbClr val="FFFFFF"/>
          </a:solidFill>
        </p:spPr>
        <p:txBody>
          <a:bodyPr wrap="square" lIns="0" tIns="0" rIns="0" bIns="0" rtlCol="0"/>
          <a:lstStyle/>
          <a:p>
            <a:endParaRPr>
              <a:solidFill>
                <a:schemeClr val="bg1"/>
              </a:solidFill>
            </a:endParaRPr>
          </a:p>
        </p:txBody>
      </p:sp>
      <p:sp>
        <p:nvSpPr>
          <p:cNvPr id="32" name="object 32"/>
          <p:cNvSpPr/>
          <p:nvPr/>
        </p:nvSpPr>
        <p:spPr>
          <a:xfrm>
            <a:off x="4630313" y="1652586"/>
            <a:ext cx="1161415" cy="788670"/>
          </a:xfrm>
          <a:custGeom>
            <a:avLst/>
            <a:gdLst/>
            <a:ahLst/>
            <a:cxnLst/>
            <a:rect l="l" t="t" r="r" b="b"/>
            <a:pathLst>
              <a:path w="1161414" h="788669">
                <a:moveTo>
                  <a:pt x="0" y="788657"/>
                </a:moveTo>
                <a:lnTo>
                  <a:pt x="1160881" y="0"/>
                </a:lnTo>
              </a:path>
            </a:pathLst>
          </a:custGeom>
          <a:ln w="19050">
            <a:solidFill>
              <a:srgbClr val="FFFF00"/>
            </a:solidFill>
          </a:ln>
        </p:spPr>
        <p:txBody>
          <a:bodyPr wrap="square" lIns="0" tIns="0" rIns="0" bIns="0" rtlCol="0"/>
          <a:lstStyle/>
          <a:p>
            <a:endParaRPr>
              <a:solidFill>
                <a:schemeClr val="bg1"/>
              </a:solidFill>
            </a:endParaRPr>
          </a:p>
        </p:txBody>
      </p:sp>
      <p:sp>
        <p:nvSpPr>
          <p:cNvPr id="33" name="object 33"/>
          <p:cNvSpPr/>
          <p:nvPr/>
        </p:nvSpPr>
        <p:spPr>
          <a:xfrm>
            <a:off x="4630313" y="3250868"/>
            <a:ext cx="1237615" cy="723265"/>
          </a:xfrm>
          <a:custGeom>
            <a:avLst/>
            <a:gdLst/>
            <a:ahLst/>
            <a:cxnLst/>
            <a:rect l="l" t="t" r="r" b="b"/>
            <a:pathLst>
              <a:path w="1237614" h="723264">
                <a:moveTo>
                  <a:pt x="0" y="0"/>
                </a:moveTo>
                <a:lnTo>
                  <a:pt x="1237081" y="723125"/>
                </a:lnTo>
              </a:path>
            </a:pathLst>
          </a:custGeom>
          <a:ln w="19050">
            <a:solidFill>
              <a:srgbClr val="FFFF00"/>
            </a:solidFill>
          </a:ln>
        </p:spPr>
        <p:txBody>
          <a:bodyPr wrap="square" lIns="0" tIns="0" rIns="0" bIns="0" rtlCol="0"/>
          <a:lstStyle/>
          <a:p>
            <a:endParaRPr>
              <a:solidFill>
                <a:schemeClr val="bg1"/>
              </a:solidFill>
            </a:endParaRPr>
          </a:p>
        </p:txBody>
      </p:sp>
      <p:sp>
        <p:nvSpPr>
          <p:cNvPr id="34" name="object 34"/>
          <p:cNvSpPr/>
          <p:nvPr/>
        </p:nvSpPr>
        <p:spPr>
          <a:xfrm>
            <a:off x="6210301" y="2057397"/>
            <a:ext cx="43180" cy="1564640"/>
          </a:xfrm>
          <a:custGeom>
            <a:avLst/>
            <a:gdLst/>
            <a:ahLst/>
            <a:cxnLst/>
            <a:rect l="l" t="t" r="r" b="b"/>
            <a:pathLst>
              <a:path w="43179" h="1564639">
                <a:moveTo>
                  <a:pt x="42862" y="1564170"/>
                </a:moveTo>
                <a:lnTo>
                  <a:pt x="0" y="0"/>
                </a:lnTo>
              </a:path>
            </a:pathLst>
          </a:custGeom>
          <a:ln w="19050">
            <a:solidFill>
              <a:srgbClr val="FFFF00"/>
            </a:solidFill>
          </a:ln>
        </p:spPr>
        <p:txBody>
          <a:bodyPr wrap="square" lIns="0" tIns="0" rIns="0" bIns="0" rtlCol="0"/>
          <a:lstStyle/>
          <a:p>
            <a:endParaRPr>
              <a:solidFill>
                <a:schemeClr val="bg1"/>
              </a:solidFill>
            </a:endParaRPr>
          </a:p>
        </p:txBody>
      </p:sp>
      <p:sp>
        <p:nvSpPr>
          <p:cNvPr id="35" name="object 35"/>
          <p:cNvSpPr txBox="1"/>
          <p:nvPr/>
        </p:nvSpPr>
        <p:spPr>
          <a:xfrm>
            <a:off x="7431546" y="2529753"/>
            <a:ext cx="169277" cy="569595"/>
          </a:xfrm>
          <a:prstGeom prst="rect">
            <a:avLst/>
          </a:prstGeom>
        </p:spPr>
        <p:txBody>
          <a:bodyPr vert="vert" wrap="square" lIns="0" tIns="0" rIns="0" bIns="0" rtlCol="0">
            <a:spAutoFit/>
          </a:bodyPr>
          <a:lstStyle/>
          <a:p>
            <a:pPr marL="12700">
              <a:lnSpc>
                <a:spcPct val="100000"/>
              </a:lnSpc>
            </a:pPr>
            <a:r>
              <a:rPr sz="1100" b="1" dirty="0">
                <a:solidFill>
                  <a:schemeClr val="bg1"/>
                </a:solidFill>
                <a:latin typeface="Calibri"/>
                <a:cs typeface="Calibri"/>
              </a:rPr>
              <a:t>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36" name="object 36"/>
          <p:cNvSpPr txBox="1"/>
          <p:nvPr/>
        </p:nvSpPr>
        <p:spPr>
          <a:xfrm>
            <a:off x="5678946" y="3692498"/>
            <a:ext cx="169277" cy="569595"/>
          </a:xfrm>
          <a:prstGeom prst="rect">
            <a:avLst/>
          </a:prstGeom>
        </p:spPr>
        <p:txBody>
          <a:bodyPr vert="vert" wrap="square" lIns="0" tIns="0" rIns="0" bIns="0" rtlCol="0">
            <a:spAutoFit/>
          </a:bodyPr>
          <a:lstStyle/>
          <a:p>
            <a:pPr marL="12700">
              <a:lnSpc>
                <a:spcPct val="100000"/>
              </a:lnSpc>
            </a:pPr>
            <a:r>
              <a:rPr sz="1100" b="1" dirty="0">
                <a:solidFill>
                  <a:schemeClr val="bg1"/>
                </a:solidFill>
                <a:latin typeface="Calibri"/>
                <a:cs typeface="Calibri"/>
              </a:rPr>
              <a:t>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37" name="object 37"/>
          <p:cNvSpPr txBox="1"/>
          <p:nvPr/>
        </p:nvSpPr>
        <p:spPr>
          <a:xfrm>
            <a:off x="4378408" y="2263150"/>
            <a:ext cx="569595" cy="169277"/>
          </a:xfrm>
          <a:prstGeom prst="rect">
            <a:avLst/>
          </a:prstGeom>
        </p:spPr>
        <p:txBody>
          <a:bodyPr vert="horz" wrap="square" lIns="0" tIns="0" rIns="0" bIns="0" rtlCol="0">
            <a:spAutoFit/>
          </a:bodyPr>
          <a:lstStyle/>
          <a:p>
            <a:pPr marL="12700">
              <a:lnSpc>
                <a:spcPct val="100000"/>
              </a:lnSpc>
            </a:pPr>
            <a:r>
              <a:rPr sz="1100" b="1" dirty="0">
                <a:solidFill>
                  <a:schemeClr val="bg1"/>
                </a:solidFill>
                <a:latin typeface="Calibri"/>
                <a:cs typeface="Calibri"/>
              </a:rPr>
              <a:t>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38" name="object 38"/>
          <p:cNvSpPr/>
          <p:nvPr/>
        </p:nvSpPr>
        <p:spPr>
          <a:xfrm>
            <a:off x="4747769" y="2102387"/>
            <a:ext cx="163830" cy="164465"/>
          </a:xfrm>
          <a:custGeom>
            <a:avLst/>
            <a:gdLst/>
            <a:ahLst/>
            <a:cxnLst/>
            <a:rect l="l" t="t" r="r" b="b"/>
            <a:pathLst>
              <a:path w="163829" h="164464">
                <a:moveTo>
                  <a:pt x="11426" y="60578"/>
                </a:moveTo>
                <a:lnTo>
                  <a:pt x="0" y="69811"/>
                </a:lnTo>
                <a:lnTo>
                  <a:pt x="891" y="74757"/>
                </a:lnTo>
                <a:lnTo>
                  <a:pt x="17967" y="117246"/>
                </a:lnTo>
                <a:lnTo>
                  <a:pt x="48714" y="150634"/>
                </a:lnTo>
                <a:lnTo>
                  <a:pt x="72056" y="164198"/>
                </a:lnTo>
                <a:lnTo>
                  <a:pt x="72983" y="164058"/>
                </a:lnTo>
                <a:lnTo>
                  <a:pt x="83118" y="155447"/>
                </a:lnTo>
                <a:lnTo>
                  <a:pt x="83054" y="154952"/>
                </a:lnTo>
                <a:lnTo>
                  <a:pt x="82419" y="154114"/>
                </a:lnTo>
                <a:lnTo>
                  <a:pt x="81937" y="153695"/>
                </a:lnTo>
                <a:lnTo>
                  <a:pt x="73040" y="148010"/>
                </a:lnTo>
                <a:lnTo>
                  <a:pt x="63469" y="140771"/>
                </a:lnTo>
                <a:lnTo>
                  <a:pt x="33961" y="109367"/>
                </a:lnTo>
                <a:lnTo>
                  <a:pt x="16671" y="74866"/>
                </a:lnTo>
                <a:lnTo>
                  <a:pt x="12900" y="61925"/>
                </a:lnTo>
                <a:lnTo>
                  <a:pt x="12633" y="61442"/>
                </a:lnTo>
                <a:lnTo>
                  <a:pt x="11922" y="60718"/>
                </a:lnTo>
                <a:lnTo>
                  <a:pt x="11426" y="60578"/>
                </a:lnTo>
                <a:close/>
              </a:path>
              <a:path w="163829" h="164464">
                <a:moveTo>
                  <a:pt x="78449" y="57911"/>
                </a:moveTo>
                <a:lnTo>
                  <a:pt x="56003" y="57911"/>
                </a:lnTo>
                <a:lnTo>
                  <a:pt x="90480" y="103720"/>
                </a:lnTo>
                <a:lnTo>
                  <a:pt x="90594" y="104012"/>
                </a:lnTo>
                <a:lnTo>
                  <a:pt x="77149" y="114134"/>
                </a:lnTo>
                <a:lnTo>
                  <a:pt x="76933" y="114452"/>
                </a:lnTo>
                <a:lnTo>
                  <a:pt x="76730" y="115239"/>
                </a:lnTo>
                <a:lnTo>
                  <a:pt x="76869" y="116319"/>
                </a:lnTo>
                <a:lnTo>
                  <a:pt x="84413" y="125348"/>
                </a:lnTo>
                <a:lnTo>
                  <a:pt x="85544" y="125209"/>
                </a:lnTo>
                <a:lnTo>
                  <a:pt x="125218" y="95351"/>
                </a:lnTo>
                <a:lnTo>
                  <a:pt x="125447" y="95046"/>
                </a:lnTo>
                <a:lnTo>
                  <a:pt x="125676" y="93827"/>
                </a:lnTo>
                <a:lnTo>
                  <a:pt x="125546" y="93179"/>
                </a:lnTo>
                <a:lnTo>
                  <a:pt x="104987" y="93179"/>
                </a:lnTo>
                <a:lnTo>
                  <a:pt x="78449" y="57911"/>
                </a:lnTo>
                <a:close/>
              </a:path>
              <a:path w="163829" h="164464">
                <a:moveTo>
                  <a:pt x="90814" y="0"/>
                </a:moveTo>
                <a:lnTo>
                  <a:pt x="80514" y="8585"/>
                </a:lnTo>
                <a:lnTo>
                  <a:pt x="80514" y="9105"/>
                </a:lnTo>
                <a:lnTo>
                  <a:pt x="81010" y="9982"/>
                </a:lnTo>
                <a:lnTo>
                  <a:pt x="81403" y="10375"/>
                </a:lnTo>
                <a:lnTo>
                  <a:pt x="90199" y="15831"/>
                </a:lnTo>
                <a:lnTo>
                  <a:pt x="99801" y="23014"/>
                </a:lnTo>
                <a:lnTo>
                  <a:pt x="129351" y="54526"/>
                </a:lnTo>
                <a:lnTo>
                  <a:pt x="146619" y="89103"/>
                </a:lnTo>
                <a:lnTo>
                  <a:pt x="150466" y="102120"/>
                </a:lnTo>
                <a:lnTo>
                  <a:pt x="150733" y="102704"/>
                </a:lnTo>
                <a:lnTo>
                  <a:pt x="151368" y="103543"/>
                </a:lnTo>
                <a:lnTo>
                  <a:pt x="151838" y="103746"/>
                </a:lnTo>
                <a:lnTo>
                  <a:pt x="153069" y="103720"/>
                </a:lnTo>
                <a:lnTo>
                  <a:pt x="163329" y="95046"/>
                </a:lnTo>
                <a:lnTo>
                  <a:pt x="163206" y="93179"/>
                </a:lnTo>
                <a:lnTo>
                  <a:pt x="150491" y="55549"/>
                </a:lnTo>
                <a:lnTo>
                  <a:pt x="125410" y="22946"/>
                </a:lnTo>
                <a:lnTo>
                  <a:pt x="92389" y="12"/>
                </a:lnTo>
                <a:lnTo>
                  <a:pt x="90814" y="0"/>
                </a:lnTo>
                <a:close/>
              </a:path>
              <a:path w="163829" h="164464">
                <a:moveTo>
                  <a:pt x="118081" y="84112"/>
                </a:moveTo>
                <a:lnTo>
                  <a:pt x="117243" y="84124"/>
                </a:lnTo>
                <a:lnTo>
                  <a:pt x="116862" y="84251"/>
                </a:lnTo>
                <a:lnTo>
                  <a:pt x="104987" y="93179"/>
                </a:lnTo>
                <a:lnTo>
                  <a:pt x="125546" y="93179"/>
                </a:lnTo>
                <a:lnTo>
                  <a:pt x="118081" y="84112"/>
                </a:lnTo>
                <a:close/>
              </a:path>
              <a:path w="163829" h="164464">
                <a:moveTo>
                  <a:pt x="59420" y="33985"/>
                </a:moveTo>
                <a:lnTo>
                  <a:pt x="47609" y="43230"/>
                </a:lnTo>
                <a:lnTo>
                  <a:pt x="39595" y="65138"/>
                </a:lnTo>
                <a:lnTo>
                  <a:pt x="39455" y="65671"/>
                </a:lnTo>
                <a:lnTo>
                  <a:pt x="39394" y="67144"/>
                </a:lnTo>
                <a:lnTo>
                  <a:pt x="39684" y="68071"/>
                </a:lnTo>
                <a:lnTo>
                  <a:pt x="46897" y="75742"/>
                </a:lnTo>
                <a:lnTo>
                  <a:pt x="47393" y="75539"/>
                </a:lnTo>
                <a:lnTo>
                  <a:pt x="48320" y="74561"/>
                </a:lnTo>
                <a:lnTo>
                  <a:pt x="48815" y="73799"/>
                </a:lnTo>
                <a:lnTo>
                  <a:pt x="49349" y="72758"/>
                </a:lnTo>
                <a:lnTo>
                  <a:pt x="56003" y="57911"/>
                </a:lnTo>
                <a:lnTo>
                  <a:pt x="78449" y="57911"/>
                </a:lnTo>
                <a:lnTo>
                  <a:pt x="60740" y="34378"/>
                </a:lnTo>
                <a:lnTo>
                  <a:pt x="60461" y="34162"/>
                </a:lnTo>
                <a:lnTo>
                  <a:pt x="59420" y="33985"/>
                </a:lnTo>
                <a:close/>
              </a:path>
            </a:pathLst>
          </a:custGeom>
          <a:solidFill>
            <a:srgbClr val="FFFFFF"/>
          </a:solidFill>
        </p:spPr>
        <p:txBody>
          <a:bodyPr wrap="square" lIns="0" tIns="0" rIns="0" bIns="0" rtlCol="0"/>
          <a:lstStyle/>
          <a:p>
            <a:endParaRPr>
              <a:solidFill>
                <a:schemeClr val="bg1"/>
              </a:solidFill>
            </a:endParaRPr>
          </a:p>
        </p:txBody>
      </p:sp>
      <p:sp>
        <p:nvSpPr>
          <p:cNvPr id="39" name="object 39"/>
          <p:cNvSpPr/>
          <p:nvPr/>
        </p:nvSpPr>
        <p:spPr>
          <a:xfrm>
            <a:off x="5245155" y="2911308"/>
            <a:ext cx="145415" cy="126364"/>
          </a:xfrm>
          <a:custGeom>
            <a:avLst/>
            <a:gdLst/>
            <a:ahLst/>
            <a:cxnLst/>
            <a:rect l="l" t="t" r="r" b="b"/>
            <a:pathLst>
              <a:path w="145414" h="126364">
                <a:moveTo>
                  <a:pt x="22580" y="0"/>
                </a:moveTo>
                <a:lnTo>
                  <a:pt x="17576" y="1308"/>
                </a:lnTo>
                <a:lnTo>
                  <a:pt x="14935" y="5981"/>
                </a:lnTo>
                <a:lnTo>
                  <a:pt x="1016" y="49504"/>
                </a:lnTo>
                <a:lnTo>
                  <a:pt x="0" y="64795"/>
                </a:lnTo>
                <a:lnTo>
                  <a:pt x="50" y="69875"/>
                </a:lnTo>
                <a:lnTo>
                  <a:pt x="7886" y="109537"/>
                </a:lnTo>
                <a:lnTo>
                  <a:pt x="12039" y="119278"/>
                </a:lnTo>
                <a:lnTo>
                  <a:pt x="12166" y="119595"/>
                </a:lnTo>
                <a:lnTo>
                  <a:pt x="21501" y="121704"/>
                </a:lnTo>
                <a:lnTo>
                  <a:pt x="23964" y="121551"/>
                </a:lnTo>
                <a:lnTo>
                  <a:pt x="24993" y="121411"/>
                </a:lnTo>
                <a:lnTo>
                  <a:pt x="25768" y="121170"/>
                </a:lnTo>
                <a:lnTo>
                  <a:pt x="26809" y="120497"/>
                </a:lnTo>
                <a:lnTo>
                  <a:pt x="27076" y="120053"/>
                </a:lnTo>
                <a:lnTo>
                  <a:pt x="27025" y="118376"/>
                </a:lnTo>
                <a:lnTo>
                  <a:pt x="23788" y="108289"/>
                </a:lnTo>
                <a:lnTo>
                  <a:pt x="21043" y="96604"/>
                </a:lnTo>
                <a:lnTo>
                  <a:pt x="18406" y="80902"/>
                </a:lnTo>
                <a:lnTo>
                  <a:pt x="17935" y="69875"/>
                </a:lnTo>
                <a:lnTo>
                  <a:pt x="18021" y="64795"/>
                </a:lnTo>
                <a:lnTo>
                  <a:pt x="27106" y="15934"/>
                </a:lnTo>
                <a:lnTo>
                  <a:pt x="32423" y="3670"/>
                </a:lnTo>
                <a:lnTo>
                  <a:pt x="32435" y="2120"/>
                </a:lnTo>
                <a:lnTo>
                  <a:pt x="26873" y="165"/>
                </a:lnTo>
                <a:lnTo>
                  <a:pt x="22580" y="0"/>
                </a:lnTo>
                <a:close/>
              </a:path>
              <a:path w="145414" h="126364">
                <a:moveTo>
                  <a:pt x="48983" y="84886"/>
                </a:moveTo>
                <a:lnTo>
                  <a:pt x="45967" y="94348"/>
                </a:lnTo>
                <a:lnTo>
                  <a:pt x="46139" y="95961"/>
                </a:lnTo>
                <a:lnTo>
                  <a:pt x="97167" y="101066"/>
                </a:lnTo>
                <a:lnTo>
                  <a:pt x="97942" y="100977"/>
                </a:lnTo>
                <a:lnTo>
                  <a:pt x="100279" y="91922"/>
                </a:lnTo>
                <a:lnTo>
                  <a:pt x="100126" y="90131"/>
                </a:lnTo>
                <a:lnTo>
                  <a:pt x="83388" y="86499"/>
                </a:lnTo>
                <a:lnTo>
                  <a:pt x="83427" y="85661"/>
                </a:lnTo>
                <a:lnTo>
                  <a:pt x="65468" y="85661"/>
                </a:lnTo>
                <a:lnTo>
                  <a:pt x="48983" y="84886"/>
                </a:lnTo>
                <a:close/>
              </a:path>
              <a:path w="145414" h="126364">
                <a:moveTo>
                  <a:pt x="86128" y="28079"/>
                </a:moveTo>
                <a:lnTo>
                  <a:pt x="68173" y="28079"/>
                </a:lnTo>
                <a:lnTo>
                  <a:pt x="65468" y="85661"/>
                </a:lnTo>
                <a:lnTo>
                  <a:pt x="83427" y="85661"/>
                </a:lnTo>
                <a:lnTo>
                  <a:pt x="86128" y="28079"/>
                </a:lnTo>
                <a:close/>
              </a:path>
              <a:path w="145414" h="126364">
                <a:moveTo>
                  <a:pt x="73850" y="10769"/>
                </a:moveTo>
                <a:lnTo>
                  <a:pt x="72301" y="10921"/>
                </a:lnTo>
                <a:lnTo>
                  <a:pt x="71602" y="11112"/>
                </a:lnTo>
                <a:lnTo>
                  <a:pt x="71310" y="11252"/>
                </a:lnTo>
                <a:lnTo>
                  <a:pt x="71003" y="11468"/>
                </a:lnTo>
                <a:lnTo>
                  <a:pt x="50927" y="23177"/>
                </a:lnTo>
                <a:lnTo>
                  <a:pt x="48628" y="32575"/>
                </a:lnTo>
                <a:lnTo>
                  <a:pt x="48818" y="34505"/>
                </a:lnTo>
                <a:lnTo>
                  <a:pt x="49047" y="35191"/>
                </a:lnTo>
                <a:lnTo>
                  <a:pt x="49784" y="36004"/>
                </a:lnTo>
                <a:lnTo>
                  <a:pt x="50304" y="36169"/>
                </a:lnTo>
                <a:lnTo>
                  <a:pt x="51638" y="35991"/>
                </a:lnTo>
                <a:lnTo>
                  <a:pt x="52501" y="35725"/>
                </a:lnTo>
                <a:lnTo>
                  <a:pt x="53581" y="35280"/>
                </a:lnTo>
                <a:lnTo>
                  <a:pt x="68173" y="28079"/>
                </a:lnTo>
                <a:lnTo>
                  <a:pt x="86128" y="28079"/>
                </a:lnTo>
                <a:lnTo>
                  <a:pt x="86817" y="13398"/>
                </a:lnTo>
                <a:lnTo>
                  <a:pt x="86753" y="12636"/>
                </a:lnTo>
                <a:lnTo>
                  <a:pt x="86423" y="12077"/>
                </a:lnTo>
                <a:lnTo>
                  <a:pt x="78917" y="10896"/>
                </a:lnTo>
                <a:lnTo>
                  <a:pt x="73850" y="10769"/>
                </a:lnTo>
                <a:close/>
              </a:path>
              <a:path w="145414" h="126364">
                <a:moveTo>
                  <a:pt x="122567" y="4737"/>
                </a:moveTo>
                <a:lnTo>
                  <a:pt x="118059" y="7683"/>
                </a:lnTo>
                <a:lnTo>
                  <a:pt x="121365" y="17539"/>
                </a:lnTo>
                <a:lnTo>
                  <a:pt x="124169" y="29202"/>
                </a:lnTo>
                <a:lnTo>
                  <a:pt x="126793" y="44992"/>
                </a:lnTo>
                <a:lnTo>
                  <a:pt x="127284" y="56926"/>
                </a:lnTo>
                <a:lnTo>
                  <a:pt x="126808" y="72274"/>
                </a:lnTo>
                <a:lnTo>
                  <a:pt x="125106" y="84295"/>
                </a:lnTo>
                <a:lnTo>
                  <a:pt x="122015" y="97923"/>
                </a:lnTo>
                <a:lnTo>
                  <a:pt x="118023" y="109976"/>
                </a:lnTo>
                <a:lnTo>
                  <a:pt x="112699" y="122389"/>
                </a:lnTo>
                <a:lnTo>
                  <a:pt x="112534" y="123012"/>
                </a:lnTo>
                <a:lnTo>
                  <a:pt x="122148" y="126377"/>
                </a:lnTo>
                <a:lnTo>
                  <a:pt x="124752" y="126199"/>
                </a:lnTo>
                <a:lnTo>
                  <a:pt x="127693" y="124523"/>
                </a:lnTo>
                <a:lnTo>
                  <a:pt x="130289" y="120065"/>
                </a:lnTo>
                <a:lnTo>
                  <a:pt x="144081" y="76631"/>
                </a:lnTo>
                <a:lnTo>
                  <a:pt x="144889" y="56926"/>
                </a:lnTo>
                <a:lnTo>
                  <a:pt x="143914" y="45416"/>
                </a:lnTo>
                <a:lnTo>
                  <a:pt x="133134" y="6730"/>
                </a:lnTo>
                <a:lnTo>
                  <a:pt x="127025" y="4864"/>
                </a:lnTo>
                <a:lnTo>
                  <a:pt x="122567" y="4737"/>
                </a:lnTo>
                <a:close/>
              </a:path>
            </a:pathLst>
          </a:custGeom>
          <a:solidFill>
            <a:srgbClr val="FFFFFF"/>
          </a:solidFill>
        </p:spPr>
        <p:txBody>
          <a:bodyPr wrap="square" lIns="0" tIns="0" rIns="0" bIns="0" rtlCol="0"/>
          <a:lstStyle/>
          <a:p>
            <a:endParaRPr>
              <a:solidFill>
                <a:schemeClr val="bg1"/>
              </a:solidFill>
            </a:endParaRPr>
          </a:p>
        </p:txBody>
      </p:sp>
      <p:sp>
        <p:nvSpPr>
          <p:cNvPr id="40" name="object 40"/>
          <p:cNvSpPr txBox="1"/>
          <p:nvPr/>
        </p:nvSpPr>
        <p:spPr>
          <a:xfrm>
            <a:off x="5048503" y="2535032"/>
            <a:ext cx="169277" cy="569595"/>
          </a:xfrm>
          <a:prstGeom prst="rect">
            <a:avLst/>
          </a:prstGeom>
        </p:spPr>
        <p:txBody>
          <a:bodyPr vert="vert270" wrap="square" lIns="0" tIns="0" rIns="0" bIns="0" rtlCol="0">
            <a:spAutoFit/>
          </a:bodyPr>
          <a:lstStyle/>
          <a:p>
            <a:pPr marL="12700">
              <a:lnSpc>
                <a:spcPct val="100000"/>
              </a:lnSpc>
            </a:pPr>
            <a:r>
              <a:rPr sz="1100" b="1" dirty="0">
                <a:solidFill>
                  <a:schemeClr val="bg1"/>
                </a:solidFill>
                <a:latin typeface="Calibri"/>
                <a:cs typeface="Calibri"/>
              </a:rPr>
              <a:t>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41" name="object 41"/>
          <p:cNvSpPr/>
          <p:nvPr/>
        </p:nvSpPr>
        <p:spPr>
          <a:xfrm>
            <a:off x="2743200" y="705751"/>
            <a:ext cx="2922905" cy="285115"/>
          </a:xfrm>
          <a:custGeom>
            <a:avLst/>
            <a:gdLst/>
            <a:ahLst/>
            <a:cxnLst/>
            <a:rect l="l" t="t" r="r" b="b"/>
            <a:pathLst>
              <a:path w="2922904" h="285115">
                <a:moveTo>
                  <a:pt x="0" y="0"/>
                </a:moveTo>
                <a:lnTo>
                  <a:pt x="2922308" y="0"/>
                </a:lnTo>
                <a:lnTo>
                  <a:pt x="2922308" y="284848"/>
                </a:lnTo>
                <a:lnTo>
                  <a:pt x="0" y="284848"/>
                </a:lnTo>
                <a:lnTo>
                  <a:pt x="0" y="0"/>
                </a:lnTo>
                <a:close/>
              </a:path>
            </a:pathLst>
          </a:custGeom>
          <a:solidFill>
            <a:srgbClr val="4F81BD"/>
          </a:solidFill>
        </p:spPr>
        <p:txBody>
          <a:bodyPr wrap="square" lIns="0" tIns="0" rIns="0" bIns="0" rtlCol="0"/>
          <a:lstStyle/>
          <a:p>
            <a:endParaRPr>
              <a:solidFill>
                <a:schemeClr val="bg1"/>
              </a:solidFill>
            </a:endParaRPr>
          </a:p>
        </p:txBody>
      </p:sp>
      <p:sp>
        <p:nvSpPr>
          <p:cNvPr id="42" name="object 42"/>
          <p:cNvSpPr txBox="1"/>
          <p:nvPr/>
        </p:nvSpPr>
        <p:spPr>
          <a:xfrm>
            <a:off x="2743200" y="705751"/>
            <a:ext cx="2922905" cy="285115"/>
          </a:xfrm>
          <a:prstGeom prst="rect">
            <a:avLst/>
          </a:prstGeom>
          <a:solidFill>
            <a:srgbClr val="4F81BD"/>
          </a:solidFill>
          <a:ln w="25400">
            <a:solidFill>
              <a:srgbClr val="385D8A"/>
            </a:solidFill>
          </a:ln>
        </p:spPr>
        <p:txBody>
          <a:bodyPr vert="horz" wrap="square" lIns="0" tIns="0" rIns="0" bIns="0" rtlCol="0">
            <a:spAutoFit/>
          </a:bodyPr>
          <a:lstStyle/>
          <a:p>
            <a:pPr marL="112395">
              <a:lnSpc>
                <a:spcPct val="100000"/>
              </a:lnSpc>
            </a:pPr>
            <a:r>
              <a:rPr sz="1800" spc="-15" dirty="0">
                <a:solidFill>
                  <a:schemeClr val="bg1"/>
                </a:solidFill>
                <a:latin typeface="Calibri"/>
                <a:cs typeface="Calibri"/>
              </a:rPr>
              <a:t>N</a:t>
            </a:r>
            <a:r>
              <a:rPr sz="1800" spc="-10" dirty="0">
                <a:solidFill>
                  <a:schemeClr val="bg1"/>
                </a:solidFill>
                <a:latin typeface="Calibri"/>
                <a:cs typeface="Calibri"/>
              </a:rPr>
              <a:t>H</a:t>
            </a:r>
            <a:r>
              <a:rPr sz="1800" spc="-5" dirty="0">
                <a:solidFill>
                  <a:schemeClr val="bg1"/>
                </a:solidFill>
                <a:latin typeface="Calibri"/>
                <a:cs typeface="Calibri"/>
              </a:rPr>
              <a:t>D</a:t>
            </a:r>
            <a:r>
              <a:rPr sz="1800" spc="-20" dirty="0">
                <a:solidFill>
                  <a:schemeClr val="bg1"/>
                </a:solidFill>
                <a:latin typeface="Calibri"/>
                <a:cs typeface="Calibri"/>
              </a:rPr>
              <a:t>P</a:t>
            </a:r>
            <a:r>
              <a:rPr sz="1800" spc="-10" dirty="0">
                <a:solidFill>
                  <a:schemeClr val="bg1"/>
                </a:solidFill>
                <a:latin typeface="Calibri"/>
                <a:cs typeface="Calibri"/>
              </a:rPr>
              <a:t>l</a:t>
            </a:r>
            <a:r>
              <a:rPr sz="1800" dirty="0">
                <a:solidFill>
                  <a:schemeClr val="bg1"/>
                </a:solidFill>
                <a:latin typeface="Calibri"/>
                <a:cs typeface="Calibri"/>
              </a:rPr>
              <a:t>us</a:t>
            </a:r>
            <a:r>
              <a:rPr sz="1800" spc="25" dirty="0">
                <a:solidFill>
                  <a:schemeClr val="bg1"/>
                </a:solidFill>
                <a:latin typeface="Calibri"/>
                <a:cs typeface="Calibri"/>
              </a:rPr>
              <a:t> </a:t>
            </a:r>
            <a:r>
              <a:rPr sz="1800" spc="-100" dirty="0">
                <a:solidFill>
                  <a:schemeClr val="bg1"/>
                </a:solidFill>
                <a:latin typeface="Calibri"/>
                <a:cs typeface="Calibri"/>
              </a:rPr>
              <a:t>V</a:t>
            </a:r>
            <a:r>
              <a:rPr sz="1800" dirty="0">
                <a:solidFill>
                  <a:schemeClr val="bg1"/>
                </a:solidFill>
                <a:latin typeface="Calibri"/>
                <a:cs typeface="Calibri"/>
              </a:rPr>
              <a:t>a</a:t>
            </a:r>
            <a:r>
              <a:rPr sz="1800" spc="-5" dirty="0">
                <a:solidFill>
                  <a:schemeClr val="bg1"/>
                </a:solidFill>
                <a:latin typeface="Calibri"/>
                <a:cs typeface="Calibri"/>
              </a:rPr>
              <a:t>l</a:t>
            </a:r>
            <a:r>
              <a:rPr sz="1800" dirty="0">
                <a:solidFill>
                  <a:schemeClr val="bg1"/>
                </a:solidFill>
                <a:latin typeface="Calibri"/>
                <a:cs typeface="Calibri"/>
              </a:rPr>
              <a:t>u</a:t>
            </a:r>
            <a:r>
              <a:rPr sz="1800" spc="-10" dirty="0">
                <a:solidFill>
                  <a:schemeClr val="bg1"/>
                </a:solidFill>
                <a:latin typeface="Calibri"/>
                <a:cs typeface="Calibri"/>
              </a:rPr>
              <a:t>e</a:t>
            </a:r>
            <a:r>
              <a:rPr sz="1800" spc="15" dirty="0">
                <a:solidFill>
                  <a:schemeClr val="bg1"/>
                </a:solidFill>
                <a:latin typeface="Calibri"/>
                <a:cs typeface="Calibri"/>
              </a:rPr>
              <a:t> </a:t>
            </a:r>
            <a:r>
              <a:rPr sz="1800" dirty="0">
                <a:solidFill>
                  <a:schemeClr val="bg1"/>
                </a:solidFill>
                <a:latin typeface="Calibri"/>
                <a:cs typeface="Calibri"/>
              </a:rPr>
              <a:t>Add</a:t>
            </a:r>
            <a:r>
              <a:rPr sz="1800" spc="-10" dirty="0">
                <a:solidFill>
                  <a:schemeClr val="bg1"/>
                </a:solidFill>
                <a:latin typeface="Calibri"/>
                <a:cs typeface="Calibri"/>
              </a:rPr>
              <a:t>e</a:t>
            </a:r>
            <a:r>
              <a:rPr sz="1800" dirty="0">
                <a:solidFill>
                  <a:schemeClr val="bg1"/>
                </a:solidFill>
                <a:latin typeface="Calibri"/>
                <a:cs typeface="Calibri"/>
              </a:rPr>
              <a:t>d </a:t>
            </a:r>
            <a:r>
              <a:rPr sz="1800" spc="-5" dirty="0">
                <a:solidFill>
                  <a:schemeClr val="bg1"/>
                </a:solidFill>
                <a:latin typeface="Calibri"/>
                <a:cs typeface="Calibri"/>
              </a:rPr>
              <a:t>L</a:t>
            </a:r>
            <a:r>
              <a:rPr sz="1800" spc="-35" dirty="0">
                <a:solidFill>
                  <a:schemeClr val="bg1"/>
                </a:solidFill>
                <a:latin typeface="Calibri"/>
                <a:cs typeface="Calibri"/>
              </a:rPr>
              <a:t>ay</a:t>
            </a:r>
            <a:r>
              <a:rPr sz="1800" spc="-10" dirty="0">
                <a:solidFill>
                  <a:schemeClr val="bg1"/>
                </a:solidFill>
                <a:latin typeface="Calibri"/>
                <a:cs typeface="Calibri"/>
              </a:rPr>
              <a:t>e</a:t>
            </a:r>
            <a:r>
              <a:rPr sz="1800" spc="-50" dirty="0">
                <a:solidFill>
                  <a:schemeClr val="bg1"/>
                </a:solidFill>
                <a:latin typeface="Calibri"/>
                <a:cs typeface="Calibri"/>
              </a:rPr>
              <a:t>r</a:t>
            </a:r>
            <a:r>
              <a:rPr sz="1800" dirty="0">
                <a:solidFill>
                  <a:schemeClr val="bg1"/>
                </a:solidFill>
                <a:latin typeface="Calibri"/>
                <a:cs typeface="Calibri"/>
              </a:rPr>
              <a:t>s</a:t>
            </a:r>
            <a:endParaRPr sz="1800">
              <a:solidFill>
                <a:schemeClr val="bg1"/>
              </a:solidFill>
              <a:latin typeface="Calibri"/>
              <a:cs typeface="Calibri"/>
            </a:endParaRPr>
          </a:p>
        </p:txBody>
      </p:sp>
      <p:sp>
        <p:nvSpPr>
          <p:cNvPr id="43" name="object 43"/>
          <p:cNvSpPr/>
          <p:nvPr/>
        </p:nvSpPr>
        <p:spPr>
          <a:xfrm>
            <a:off x="133350" y="199059"/>
            <a:ext cx="1619249" cy="2236558"/>
          </a:xfrm>
          <a:prstGeom prst="rect">
            <a:avLst/>
          </a:prstGeom>
          <a:blipFill>
            <a:blip r:embed="rId11" cstate="print"/>
            <a:stretch>
              <a:fillRect/>
            </a:stretch>
          </a:blipFill>
        </p:spPr>
        <p:txBody>
          <a:bodyPr wrap="square" lIns="0" tIns="0" rIns="0" bIns="0" rtlCol="0"/>
          <a:lstStyle/>
          <a:p>
            <a:endParaRPr/>
          </a:p>
        </p:txBody>
      </p:sp>
      <p:sp>
        <p:nvSpPr>
          <p:cNvPr id="44" name="object 44"/>
          <p:cNvSpPr/>
          <p:nvPr/>
        </p:nvSpPr>
        <p:spPr>
          <a:xfrm>
            <a:off x="199059" y="1670138"/>
            <a:ext cx="304794" cy="294402"/>
          </a:xfrm>
          <a:prstGeom prst="rect">
            <a:avLst/>
          </a:prstGeom>
          <a:blipFill>
            <a:blip r:embed="rId12" cstate="print"/>
            <a:stretch>
              <a:fillRect/>
            </a:stretch>
          </a:blipFill>
        </p:spPr>
        <p:txBody>
          <a:bodyPr wrap="square" lIns="0" tIns="0" rIns="0" bIns="0" rtlCol="0"/>
          <a:lstStyle/>
          <a:p>
            <a:endParaRPr/>
          </a:p>
        </p:txBody>
      </p:sp>
      <p:sp>
        <p:nvSpPr>
          <p:cNvPr id="45" name="object 45"/>
          <p:cNvSpPr/>
          <p:nvPr/>
        </p:nvSpPr>
        <p:spPr>
          <a:xfrm>
            <a:off x="502462" y="1708785"/>
            <a:ext cx="1250315" cy="261620"/>
          </a:xfrm>
          <a:custGeom>
            <a:avLst/>
            <a:gdLst/>
            <a:ahLst/>
            <a:cxnLst/>
            <a:rect l="l" t="t" r="r" b="b"/>
            <a:pathLst>
              <a:path w="1250314" h="261619">
                <a:moveTo>
                  <a:pt x="0" y="0"/>
                </a:moveTo>
                <a:lnTo>
                  <a:pt x="1250137" y="0"/>
                </a:lnTo>
                <a:lnTo>
                  <a:pt x="1250137" y="261607"/>
                </a:lnTo>
                <a:lnTo>
                  <a:pt x="0" y="261607"/>
                </a:lnTo>
                <a:lnTo>
                  <a:pt x="0" y="0"/>
                </a:lnTo>
                <a:close/>
              </a:path>
            </a:pathLst>
          </a:custGeom>
          <a:solidFill>
            <a:srgbClr val="FFFFFF"/>
          </a:solidFill>
        </p:spPr>
        <p:txBody>
          <a:bodyPr wrap="square" lIns="0" tIns="0" rIns="0" bIns="0" rtlCol="0"/>
          <a:lstStyle/>
          <a:p>
            <a:endParaRPr/>
          </a:p>
        </p:txBody>
      </p:sp>
      <p:sp>
        <p:nvSpPr>
          <p:cNvPr id="46" name="object 46"/>
          <p:cNvSpPr txBox="1"/>
          <p:nvPr/>
        </p:nvSpPr>
        <p:spPr>
          <a:xfrm>
            <a:off x="581205" y="1766185"/>
            <a:ext cx="372745" cy="160020"/>
          </a:xfrm>
          <a:prstGeom prst="rect">
            <a:avLst/>
          </a:prstGeom>
        </p:spPr>
        <p:txBody>
          <a:bodyPr vert="horz" wrap="square" lIns="0" tIns="0" rIns="0" bIns="0" rtlCol="0">
            <a:spAutoFit/>
          </a:bodyPr>
          <a:lstStyle/>
          <a:p>
            <a:pPr marL="12700">
              <a:lnSpc>
                <a:spcPct val="100000"/>
              </a:lnSpc>
            </a:pPr>
            <a:r>
              <a:rPr sz="1050" dirty="0">
                <a:latin typeface="Calibri"/>
                <a:cs typeface="Calibri"/>
              </a:rPr>
              <a:t>R</a:t>
            </a:r>
            <a:r>
              <a:rPr sz="1050" spc="-5" dirty="0">
                <a:latin typeface="Calibri"/>
                <a:cs typeface="Calibri"/>
              </a:rPr>
              <a:t>a</a:t>
            </a:r>
            <a:r>
              <a:rPr sz="1050" spc="-10" dirty="0">
                <a:latin typeface="Calibri"/>
                <a:cs typeface="Calibri"/>
              </a:rPr>
              <a:t>st</a:t>
            </a:r>
            <a:r>
              <a:rPr sz="1050" dirty="0">
                <a:latin typeface="Calibri"/>
                <a:cs typeface="Calibri"/>
              </a:rPr>
              <a:t>er</a:t>
            </a:r>
            <a:endParaRPr sz="1050">
              <a:latin typeface="Calibri"/>
              <a:cs typeface="Calibri"/>
            </a:endParaRPr>
          </a:p>
        </p:txBody>
      </p:sp>
      <p:sp>
        <p:nvSpPr>
          <p:cNvPr id="47" name="object 47"/>
          <p:cNvSpPr/>
          <p:nvPr/>
        </p:nvSpPr>
        <p:spPr>
          <a:xfrm>
            <a:off x="7062723" y="3719864"/>
            <a:ext cx="160020" cy="161925"/>
          </a:xfrm>
          <a:custGeom>
            <a:avLst/>
            <a:gdLst/>
            <a:ahLst/>
            <a:cxnLst/>
            <a:rect l="l" t="t" r="r" b="b"/>
            <a:pathLst>
              <a:path w="160020" h="161925">
                <a:moveTo>
                  <a:pt x="12331" y="51981"/>
                </a:moveTo>
                <a:lnTo>
                  <a:pt x="0" y="59232"/>
                </a:lnTo>
                <a:lnTo>
                  <a:pt x="103" y="61328"/>
                </a:lnTo>
                <a:lnTo>
                  <a:pt x="8839" y="99822"/>
                </a:lnTo>
                <a:lnTo>
                  <a:pt x="29578" y="134480"/>
                </a:lnTo>
                <a:lnTo>
                  <a:pt x="60769" y="160985"/>
                </a:lnTo>
                <a:lnTo>
                  <a:pt x="61061" y="161188"/>
                </a:lnTo>
                <a:lnTo>
                  <a:pt x="73736" y="153809"/>
                </a:lnTo>
                <a:lnTo>
                  <a:pt x="73723" y="153301"/>
                </a:lnTo>
                <a:lnTo>
                  <a:pt x="73190" y="152400"/>
                </a:lnTo>
                <a:lnTo>
                  <a:pt x="72745" y="151942"/>
                </a:lnTo>
                <a:lnTo>
                  <a:pt x="64496" y="145363"/>
                </a:lnTo>
                <a:lnTo>
                  <a:pt x="55734" y="137167"/>
                </a:lnTo>
                <a:lnTo>
                  <a:pt x="29651" y="102858"/>
                </a:lnTo>
                <a:lnTo>
                  <a:pt x="16025" y="66626"/>
                </a:lnTo>
                <a:lnTo>
                  <a:pt x="13652" y="53479"/>
                </a:lnTo>
                <a:lnTo>
                  <a:pt x="13449" y="52959"/>
                </a:lnTo>
                <a:lnTo>
                  <a:pt x="12814" y="52171"/>
                </a:lnTo>
                <a:lnTo>
                  <a:pt x="12331" y="51981"/>
                </a:lnTo>
                <a:close/>
              </a:path>
              <a:path w="160020" h="161925">
                <a:moveTo>
                  <a:pt x="77861" y="53975"/>
                </a:moveTo>
                <a:lnTo>
                  <a:pt x="56934" y="53975"/>
                </a:lnTo>
                <a:lnTo>
                  <a:pt x="86613" y="103390"/>
                </a:lnTo>
                <a:lnTo>
                  <a:pt x="72110" y="112102"/>
                </a:lnTo>
                <a:lnTo>
                  <a:pt x="71856" y="112395"/>
                </a:lnTo>
                <a:lnTo>
                  <a:pt x="71577" y="113157"/>
                </a:lnTo>
                <a:lnTo>
                  <a:pt x="71666" y="114846"/>
                </a:lnTo>
                <a:lnTo>
                  <a:pt x="78168" y="124002"/>
                </a:lnTo>
                <a:lnTo>
                  <a:pt x="79298" y="123990"/>
                </a:lnTo>
                <a:lnTo>
                  <a:pt x="121881" y="98425"/>
                </a:lnTo>
                <a:lnTo>
                  <a:pt x="122135" y="98145"/>
                </a:lnTo>
                <a:lnTo>
                  <a:pt x="122440" y="97421"/>
                </a:lnTo>
                <a:lnTo>
                  <a:pt x="122389" y="95796"/>
                </a:lnTo>
                <a:lnTo>
                  <a:pt x="122186" y="95084"/>
                </a:lnTo>
                <a:lnTo>
                  <a:pt x="121804" y="94157"/>
                </a:lnTo>
                <a:lnTo>
                  <a:pt x="101980" y="94157"/>
                </a:lnTo>
                <a:lnTo>
                  <a:pt x="77861" y="53975"/>
                </a:lnTo>
                <a:close/>
              </a:path>
              <a:path w="160020" h="161925">
                <a:moveTo>
                  <a:pt x="97586" y="0"/>
                </a:moveTo>
                <a:lnTo>
                  <a:pt x="86398" y="7988"/>
                </a:lnTo>
                <a:lnTo>
                  <a:pt x="86804" y="8915"/>
                </a:lnTo>
                <a:lnTo>
                  <a:pt x="87147" y="9347"/>
                </a:lnTo>
                <a:lnTo>
                  <a:pt x="95386" y="15737"/>
                </a:lnTo>
                <a:lnTo>
                  <a:pt x="104138" y="23838"/>
                </a:lnTo>
                <a:lnTo>
                  <a:pt x="130260" y="58280"/>
                </a:lnTo>
                <a:lnTo>
                  <a:pt x="143829" y="94498"/>
                </a:lnTo>
                <a:lnTo>
                  <a:pt x="146278" y="107784"/>
                </a:lnTo>
                <a:lnTo>
                  <a:pt x="146481" y="108394"/>
                </a:lnTo>
                <a:lnTo>
                  <a:pt x="147027" y="109296"/>
                </a:lnTo>
                <a:lnTo>
                  <a:pt x="147472" y="109550"/>
                </a:lnTo>
                <a:lnTo>
                  <a:pt x="148704" y="109651"/>
                </a:lnTo>
                <a:lnTo>
                  <a:pt x="149504" y="109499"/>
                </a:lnTo>
                <a:lnTo>
                  <a:pt x="159943" y="102146"/>
                </a:lnTo>
                <a:lnTo>
                  <a:pt x="159856" y="99822"/>
                </a:lnTo>
                <a:lnTo>
                  <a:pt x="151099" y="61328"/>
                </a:lnTo>
                <a:lnTo>
                  <a:pt x="129613" y="26440"/>
                </a:lnTo>
                <a:lnTo>
                  <a:pt x="99161" y="190"/>
                </a:lnTo>
                <a:lnTo>
                  <a:pt x="97586" y="0"/>
                </a:lnTo>
                <a:close/>
              </a:path>
              <a:path w="160020" h="161925">
                <a:moveTo>
                  <a:pt x="115950" y="86512"/>
                </a:moveTo>
                <a:lnTo>
                  <a:pt x="114719" y="86512"/>
                </a:lnTo>
                <a:lnTo>
                  <a:pt x="101980" y="94157"/>
                </a:lnTo>
                <a:lnTo>
                  <a:pt x="121804" y="94157"/>
                </a:lnTo>
                <a:lnTo>
                  <a:pt x="121500" y="93421"/>
                </a:lnTo>
                <a:lnTo>
                  <a:pt x="115950" y="86512"/>
                </a:lnTo>
                <a:close/>
              </a:path>
              <a:path w="160020" h="161925">
                <a:moveTo>
                  <a:pt x="63258" y="30543"/>
                </a:moveTo>
                <a:lnTo>
                  <a:pt x="62826" y="30543"/>
                </a:lnTo>
                <a:lnTo>
                  <a:pt x="61721" y="30835"/>
                </a:lnTo>
                <a:lnTo>
                  <a:pt x="50126" y="38506"/>
                </a:lnTo>
                <a:lnTo>
                  <a:pt x="39865" y="59461"/>
                </a:lnTo>
                <a:lnTo>
                  <a:pt x="39674" y="59982"/>
                </a:lnTo>
                <a:lnTo>
                  <a:pt x="39446" y="61328"/>
                </a:lnTo>
                <a:lnTo>
                  <a:pt x="39649" y="62382"/>
                </a:lnTo>
                <a:lnTo>
                  <a:pt x="46024" y="70764"/>
                </a:lnTo>
                <a:lnTo>
                  <a:pt x="46545" y="70612"/>
                </a:lnTo>
                <a:lnTo>
                  <a:pt x="47561" y="69735"/>
                </a:lnTo>
                <a:lnTo>
                  <a:pt x="48132" y="69024"/>
                </a:lnTo>
                <a:lnTo>
                  <a:pt x="48780" y="68059"/>
                </a:lnTo>
                <a:lnTo>
                  <a:pt x="56934" y="53975"/>
                </a:lnTo>
                <a:lnTo>
                  <a:pt x="77861" y="53975"/>
                </a:lnTo>
                <a:lnTo>
                  <a:pt x="64109" y="31064"/>
                </a:lnTo>
                <a:lnTo>
                  <a:pt x="63842" y="30822"/>
                </a:lnTo>
                <a:lnTo>
                  <a:pt x="63258" y="30543"/>
                </a:lnTo>
                <a:close/>
              </a:path>
            </a:pathLst>
          </a:custGeom>
          <a:solidFill>
            <a:srgbClr val="FFFFFF"/>
          </a:solidFill>
        </p:spPr>
        <p:txBody>
          <a:bodyPr wrap="square" lIns="0" tIns="0" rIns="0" bIns="0" rtlCol="0"/>
          <a:lstStyle/>
          <a:p>
            <a:endParaRPr>
              <a:solidFill>
                <a:schemeClr val="bg1"/>
              </a:solidFill>
            </a:endParaRPr>
          </a:p>
        </p:txBody>
      </p:sp>
      <p:sp>
        <p:nvSpPr>
          <p:cNvPr id="48" name="object 48"/>
          <p:cNvSpPr/>
          <p:nvPr/>
        </p:nvSpPr>
        <p:spPr>
          <a:xfrm>
            <a:off x="7557327" y="2057646"/>
            <a:ext cx="74295" cy="109855"/>
          </a:xfrm>
          <a:custGeom>
            <a:avLst/>
            <a:gdLst/>
            <a:ahLst/>
            <a:cxnLst/>
            <a:rect l="l" t="t" r="r" b="b"/>
            <a:pathLst>
              <a:path w="74295" h="109855">
                <a:moveTo>
                  <a:pt x="62839" y="0"/>
                </a:moveTo>
                <a:lnTo>
                  <a:pt x="61480" y="38"/>
                </a:lnTo>
                <a:lnTo>
                  <a:pt x="61290" y="177"/>
                </a:lnTo>
                <a:lnTo>
                  <a:pt x="56730" y="3022"/>
                </a:lnTo>
                <a:lnTo>
                  <a:pt x="23698" y="34594"/>
                </a:lnTo>
                <a:lnTo>
                  <a:pt x="4102" y="75526"/>
                </a:lnTo>
                <a:lnTo>
                  <a:pt x="0" y="101130"/>
                </a:lnTo>
                <a:lnTo>
                  <a:pt x="12" y="101841"/>
                </a:lnTo>
                <a:lnTo>
                  <a:pt x="11150" y="109372"/>
                </a:lnTo>
                <a:lnTo>
                  <a:pt x="12395" y="109270"/>
                </a:lnTo>
                <a:lnTo>
                  <a:pt x="12839" y="109016"/>
                </a:lnTo>
                <a:lnTo>
                  <a:pt x="13385" y="108115"/>
                </a:lnTo>
                <a:lnTo>
                  <a:pt x="13589" y="107518"/>
                </a:lnTo>
                <a:lnTo>
                  <a:pt x="15561" y="97148"/>
                </a:lnTo>
                <a:lnTo>
                  <a:pt x="18733" y="85578"/>
                </a:lnTo>
                <a:lnTo>
                  <a:pt x="36946" y="46512"/>
                </a:lnTo>
                <a:lnTo>
                  <a:pt x="62658" y="17582"/>
                </a:lnTo>
                <a:lnTo>
                  <a:pt x="73202" y="9359"/>
                </a:lnTo>
                <a:lnTo>
                  <a:pt x="73545" y="8940"/>
                </a:lnTo>
                <a:lnTo>
                  <a:pt x="73952" y="8013"/>
                </a:lnTo>
                <a:lnTo>
                  <a:pt x="73901" y="7492"/>
                </a:lnTo>
                <a:lnTo>
                  <a:pt x="73304" y="6388"/>
                </a:lnTo>
                <a:lnTo>
                  <a:pt x="63944" y="292"/>
                </a:lnTo>
                <a:lnTo>
                  <a:pt x="62839" y="0"/>
                </a:lnTo>
                <a:close/>
              </a:path>
            </a:pathLst>
          </a:custGeom>
          <a:solidFill>
            <a:srgbClr val="FFFFFF"/>
          </a:solidFill>
        </p:spPr>
        <p:txBody>
          <a:bodyPr wrap="square" lIns="0" tIns="0" rIns="0" bIns="0" rtlCol="0"/>
          <a:lstStyle/>
          <a:p>
            <a:endParaRPr>
              <a:solidFill>
                <a:schemeClr val="bg1"/>
              </a:solidFill>
            </a:endParaRPr>
          </a:p>
        </p:txBody>
      </p:sp>
      <p:sp>
        <p:nvSpPr>
          <p:cNvPr id="49" name="object 49"/>
          <p:cNvSpPr/>
          <p:nvPr/>
        </p:nvSpPr>
        <p:spPr>
          <a:xfrm>
            <a:off x="7598199" y="2092303"/>
            <a:ext cx="119380" cy="127000"/>
          </a:xfrm>
          <a:custGeom>
            <a:avLst/>
            <a:gdLst/>
            <a:ahLst/>
            <a:cxnLst/>
            <a:rect l="l" t="t" r="r" b="b"/>
            <a:pathLst>
              <a:path w="119379" h="127000">
                <a:moveTo>
                  <a:pt x="106948" y="17703"/>
                </a:moveTo>
                <a:lnTo>
                  <a:pt x="106453" y="17894"/>
                </a:lnTo>
                <a:lnTo>
                  <a:pt x="105818" y="18681"/>
                </a:lnTo>
                <a:lnTo>
                  <a:pt x="105602" y="19189"/>
                </a:lnTo>
                <a:lnTo>
                  <a:pt x="103806" y="29392"/>
                </a:lnTo>
                <a:lnTo>
                  <a:pt x="100694" y="40975"/>
                </a:lnTo>
                <a:lnTo>
                  <a:pt x="82403" y="80097"/>
                </a:lnTo>
                <a:lnTo>
                  <a:pt x="56651" y="109004"/>
                </a:lnTo>
                <a:lnTo>
                  <a:pt x="46039" y="117360"/>
                </a:lnTo>
                <a:lnTo>
                  <a:pt x="45595" y="117830"/>
                </a:lnTo>
                <a:lnTo>
                  <a:pt x="45049" y="118732"/>
                </a:lnTo>
                <a:lnTo>
                  <a:pt x="45036" y="119240"/>
                </a:lnTo>
                <a:lnTo>
                  <a:pt x="45506" y="120383"/>
                </a:lnTo>
                <a:lnTo>
                  <a:pt x="56961" y="126872"/>
                </a:lnTo>
                <a:lnTo>
                  <a:pt x="57736" y="126707"/>
                </a:lnTo>
                <a:lnTo>
                  <a:pt x="58091" y="126466"/>
                </a:lnTo>
                <a:lnTo>
                  <a:pt x="62587" y="123736"/>
                </a:lnTo>
                <a:lnTo>
                  <a:pt x="95493" y="92189"/>
                </a:lnTo>
                <a:lnTo>
                  <a:pt x="114988" y="50734"/>
                </a:lnTo>
                <a:lnTo>
                  <a:pt x="119305" y="25565"/>
                </a:lnTo>
                <a:lnTo>
                  <a:pt x="119305" y="25298"/>
                </a:lnTo>
                <a:lnTo>
                  <a:pt x="108256" y="17754"/>
                </a:lnTo>
                <a:lnTo>
                  <a:pt x="106948" y="17703"/>
                </a:lnTo>
                <a:close/>
              </a:path>
              <a:path w="119379" h="127000">
                <a:moveTo>
                  <a:pt x="7672" y="53733"/>
                </a:moveTo>
                <a:lnTo>
                  <a:pt x="0" y="64728"/>
                </a:lnTo>
                <a:lnTo>
                  <a:pt x="268" y="65366"/>
                </a:lnTo>
                <a:lnTo>
                  <a:pt x="497" y="65646"/>
                </a:lnTo>
                <a:lnTo>
                  <a:pt x="42953" y="91414"/>
                </a:lnTo>
                <a:lnTo>
                  <a:pt x="44109" y="91439"/>
                </a:lnTo>
                <a:lnTo>
                  <a:pt x="44541" y="91274"/>
                </a:lnTo>
                <a:lnTo>
                  <a:pt x="50738" y="80619"/>
                </a:lnTo>
                <a:lnTo>
                  <a:pt x="50421" y="79832"/>
                </a:lnTo>
                <a:lnTo>
                  <a:pt x="50154" y="79527"/>
                </a:lnTo>
                <a:lnTo>
                  <a:pt x="37467" y="71818"/>
                </a:lnTo>
                <a:lnTo>
                  <a:pt x="43118" y="62509"/>
                </a:lnTo>
                <a:lnTo>
                  <a:pt x="22125" y="62509"/>
                </a:lnTo>
                <a:lnTo>
                  <a:pt x="7672" y="53733"/>
                </a:lnTo>
                <a:close/>
              </a:path>
              <a:path w="119379" h="127000">
                <a:moveTo>
                  <a:pt x="62562" y="0"/>
                </a:moveTo>
                <a:lnTo>
                  <a:pt x="31841" y="10337"/>
                </a:lnTo>
                <a:lnTo>
                  <a:pt x="32107" y="11404"/>
                </a:lnTo>
                <a:lnTo>
                  <a:pt x="52046" y="13233"/>
                </a:lnTo>
                <a:lnTo>
                  <a:pt x="22125" y="62509"/>
                </a:lnTo>
                <a:lnTo>
                  <a:pt x="43118" y="62509"/>
                </a:lnTo>
                <a:lnTo>
                  <a:pt x="75656" y="8915"/>
                </a:lnTo>
                <a:lnTo>
                  <a:pt x="75686" y="7848"/>
                </a:lnTo>
                <a:lnTo>
                  <a:pt x="75529" y="7543"/>
                </a:lnTo>
                <a:lnTo>
                  <a:pt x="63870" y="139"/>
                </a:lnTo>
                <a:lnTo>
                  <a:pt x="62562" y="0"/>
                </a:lnTo>
                <a:close/>
              </a:path>
            </a:pathLst>
          </a:custGeom>
          <a:solidFill>
            <a:srgbClr val="FFFFFF"/>
          </a:solidFill>
        </p:spPr>
        <p:txBody>
          <a:bodyPr wrap="square" lIns="0" tIns="0" rIns="0" bIns="0" rtlCol="0"/>
          <a:lstStyle/>
          <a:p>
            <a:endParaRPr>
              <a:solidFill>
                <a:schemeClr val="bg1"/>
              </a:solidFill>
            </a:endParaRPr>
          </a:p>
        </p:txBody>
      </p:sp>
      <p:sp>
        <p:nvSpPr>
          <p:cNvPr id="50" name="object 50"/>
          <p:cNvSpPr/>
          <p:nvPr/>
        </p:nvSpPr>
        <p:spPr>
          <a:xfrm>
            <a:off x="5498177" y="3848355"/>
            <a:ext cx="85725" cy="102870"/>
          </a:xfrm>
          <a:custGeom>
            <a:avLst/>
            <a:gdLst/>
            <a:ahLst/>
            <a:cxnLst/>
            <a:rect l="l" t="t" r="r" b="b"/>
            <a:pathLst>
              <a:path w="85725" h="102870">
                <a:moveTo>
                  <a:pt x="73723" y="0"/>
                </a:moveTo>
                <a:lnTo>
                  <a:pt x="73480" y="139"/>
                </a:lnTo>
                <a:lnTo>
                  <a:pt x="68630" y="2374"/>
                </a:lnTo>
                <a:lnTo>
                  <a:pt x="63982" y="4838"/>
                </a:lnTo>
                <a:lnTo>
                  <a:pt x="31915" y="29565"/>
                </a:lnTo>
                <a:lnTo>
                  <a:pt x="7353" y="67729"/>
                </a:lnTo>
                <a:lnTo>
                  <a:pt x="0" y="93332"/>
                </a:lnTo>
                <a:lnTo>
                  <a:pt x="228" y="94145"/>
                </a:lnTo>
                <a:lnTo>
                  <a:pt x="11353" y="102247"/>
                </a:lnTo>
                <a:lnTo>
                  <a:pt x="11823" y="102044"/>
                </a:lnTo>
                <a:lnTo>
                  <a:pt x="12484" y="101231"/>
                </a:lnTo>
                <a:lnTo>
                  <a:pt x="12763" y="100647"/>
                </a:lnTo>
                <a:lnTo>
                  <a:pt x="16016" y="90611"/>
                </a:lnTo>
                <a:lnTo>
                  <a:pt x="20612" y="79528"/>
                </a:lnTo>
                <a:lnTo>
                  <a:pt x="43562" y="43050"/>
                </a:lnTo>
                <a:lnTo>
                  <a:pt x="72694" y="17564"/>
                </a:lnTo>
                <a:lnTo>
                  <a:pt x="84175" y="10731"/>
                </a:lnTo>
                <a:lnTo>
                  <a:pt x="84581" y="10350"/>
                </a:lnTo>
                <a:lnTo>
                  <a:pt x="85102" y="9474"/>
                </a:lnTo>
                <a:lnTo>
                  <a:pt x="85115" y="8966"/>
                </a:lnTo>
                <a:lnTo>
                  <a:pt x="84645" y="7785"/>
                </a:lnTo>
                <a:lnTo>
                  <a:pt x="74650" y="12"/>
                </a:lnTo>
                <a:lnTo>
                  <a:pt x="73723" y="0"/>
                </a:lnTo>
                <a:close/>
              </a:path>
            </a:pathLst>
          </a:custGeom>
          <a:solidFill>
            <a:srgbClr val="FFFFFF"/>
          </a:solidFill>
        </p:spPr>
        <p:txBody>
          <a:bodyPr wrap="square" lIns="0" tIns="0" rIns="0" bIns="0" rtlCol="0"/>
          <a:lstStyle/>
          <a:p>
            <a:endParaRPr>
              <a:solidFill>
                <a:schemeClr val="bg1"/>
              </a:solidFill>
            </a:endParaRPr>
          </a:p>
        </p:txBody>
      </p:sp>
      <p:sp>
        <p:nvSpPr>
          <p:cNvPr id="51" name="object 51"/>
          <p:cNvSpPr/>
          <p:nvPr/>
        </p:nvSpPr>
        <p:spPr>
          <a:xfrm>
            <a:off x="5538990" y="3885782"/>
            <a:ext cx="123825" cy="127635"/>
          </a:xfrm>
          <a:custGeom>
            <a:avLst/>
            <a:gdLst/>
            <a:ahLst/>
            <a:cxnLst/>
            <a:rect l="l" t="t" r="r" b="b"/>
            <a:pathLst>
              <a:path w="123825" h="127635">
                <a:moveTo>
                  <a:pt x="111518" y="25412"/>
                </a:moveTo>
                <a:lnTo>
                  <a:pt x="110782" y="26123"/>
                </a:lnTo>
                <a:lnTo>
                  <a:pt x="110502" y="26593"/>
                </a:lnTo>
                <a:lnTo>
                  <a:pt x="107445" y="36491"/>
                </a:lnTo>
                <a:lnTo>
                  <a:pt x="102910" y="47591"/>
                </a:lnTo>
                <a:lnTo>
                  <a:pt x="79870" y="84120"/>
                </a:lnTo>
                <a:lnTo>
                  <a:pt x="50708" y="109584"/>
                </a:lnTo>
                <a:lnTo>
                  <a:pt x="39128" y="116547"/>
                </a:lnTo>
                <a:lnTo>
                  <a:pt x="38633" y="116954"/>
                </a:lnTo>
                <a:lnTo>
                  <a:pt x="37973" y="117779"/>
                </a:lnTo>
                <a:lnTo>
                  <a:pt x="37896" y="118287"/>
                </a:lnTo>
                <a:lnTo>
                  <a:pt x="38227" y="119481"/>
                </a:lnTo>
                <a:lnTo>
                  <a:pt x="48361" y="127330"/>
                </a:lnTo>
                <a:lnTo>
                  <a:pt x="49568" y="127292"/>
                </a:lnTo>
                <a:lnTo>
                  <a:pt x="49872" y="127127"/>
                </a:lnTo>
                <a:lnTo>
                  <a:pt x="54762" y="124942"/>
                </a:lnTo>
                <a:lnTo>
                  <a:pt x="91338" y="97751"/>
                </a:lnTo>
                <a:lnTo>
                  <a:pt x="115860" y="59063"/>
                </a:lnTo>
                <a:lnTo>
                  <a:pt x="123317" y="34086"/>
                </a:lnTo>
                <a:lnTo>
                  <a:pt x="123151" y="33489"/>
                </a:lnTo>
                <a:lnTo>
                  <a:pt x="113309" y="25501"/>
                </a:lnTo>
                <a:lnTo>
                  <a:pt x="111518" y="25412"/>
                </a:lnTo>
                <a:close/>
              </a:path>
              <a:path w="123825" h="127635">
                <a:moveTo>
                  <a:pt x="7848" y="48488"/>
                </a:moveTo>
                <a:lnTo>
                  <a:pt x="0" y="58483"/>
                </a:lnTo>
                <a:lnTo>
                  <a:pt x="215" y="59232"/>
                </a:lnTo>
                <a:lnTo>
                  <a:pt x="419" y="59537"/>
                </a:lnTo>
                <a:lnTo>
                  <a:pt x="39306" y="90411"/>
                </a:lnTo>
                <a:lnTo>
                  <a:pt x="39662" y="90551"/>
                </a:lnTo>
                <a:lnTo>
                  <a:pt x="40906" y="90474"/>
                </a:lnTo>
                <a:lnTo>
                  <a:pt x="48387" y="80683"/>
                </a:lnTo>
                <a:lnTo>
                  <a:pt x="48171" y="79857"/>
                </a:lnTo>
                <a:lnTo>
                  <a:pt x="47955" y="79527"/>
                </a:lnTo>
                <a:lnTo>
                  <a:pt x="36309" y="70294"/>
                </a:lnTo>
                <a:lnTo>
                  <a:pt x="45160" y="59143"/>
                </a:lnTo>
                <a:lnTo>
                  <a:pt x="22263" y="59143"/>
                </a:lnTo>
                <a:lnTo>
                  <a:pt x="9017" y="48628"/>
                </a:lnTo>
                <a:lnTo>
                  <a:pt x="7848" y="48488"/>
                </a:lnTo>
                <a:close/>
              </a:path>
              <a:path w="123825" h="127635">
                <a:moveTo>
                  <a:pt x="47625" y="0"/>
                </a:moveTo>
                <a:lnTo>
                  <a:pt x="38430" y="8585"/>
                </a:lnTo>
                <a:lnTo>
                  <a:pt x="38557" y="9677"/>
                </a:lnTo>
                <a:lnTo>
                  <a:pt x="58102" y="13995"/>
                </a:lnTo>
                <a:lnTo>
                  <a:pt x="22263" y="59143"/>
                </a:lnTo>
                <a:lnTo>
                  <a:pt x="45160" y="59143"/>
                </a:lnTo>
                <a:lnTo>
                  <a:pt x="82067" y="12649"/>
                </a:lnTo>
                <a:lnTo>
                  <a:pt x="82219" y="12331"/>
                </a:lnTo>
                <a:lnTo>
                  <a:pt x="82270" y="11671"/>
                </a:lnTo>
                <a:lnTo>
                  <a:pt x="82118" y="11277"/>
                </a:lnTo>
                <a:lnTo>
                  <a:pt x="70192" y="2171"/>
                </a:lnTo>
                <a:lnTo>
                  <a:pt x="47625" y="0"/>
                </a:lnTo>
                <a:close/>
              </a:path>
            </a:pathLst>
          </a:custGeom>
          <a:solidFill>
            <a:srgbClr val="FFFFFF"/>
          </a:solidFill>
        </p:spPr>
        <p:txBody>
          <a:bodyPr wrap="square" lIns="0" tIns="0" rIns="0" bIns="0" rtlCol="0"/>
          <a:lstStyle/>
          <a:p>
            <a:endParaRPr>
              <a:solidFill>
                <a:schemeClr val="bg1"/>
              </a:solidFill>
            </a:endParaRPr>
          </a:p>
        </p:txBody>
      </p:sp>
      <p:sp>
        <p:nvSpPr>
          <p:cNvPr id="52" name="object 52"/>
          <p:cNvSpPr/>
          <p:nvPr/>
        </p:nvSpPr>
        <p:spPr>
          <a:xfrm>
            <a:off x="4869827" y="3483009"/>
            <a:ext cx="75565" cy="109220"/>
          </a:xfrm>
          <a:custGeom>
            <a:avLst/>
            <a:gdLst/>
            <a:ahLst/>
            <a:cxnLst/>
            <a:rect l="l" t="t" r="r" b="b"/>
            <a:pathLst>
              <a:path w="75564" h="109220">
                <a:moveTo>
                  <a:pt x="64211" y="0"/>
                </a:moveTo>
                <a:lnTo>
                  <a:pt x="62852" y="25"/>
                </a:lnTo>
                <a:lnTo>
                  <a:pt x="62649" y="165"/>
                </a:lnTo>
                <a:lnTo>
                  <a:pt x="58051" y="2946"/>
                </a:lnTo>
                <a:lnTo>
                  <a:pt x="24599" y="34061"/>
                </a:lnTo>
                <a:lnTo>
                  <a:pt x="4457" y="74726"/>
                </a:lnTo>
                <a:lnTo>
                  <a:pt x="0" y="100279"/>
                </a:lnTo>
                <a:lnTo>
                  <a:pt x="0" y="100990"/>
                </a:lnTo>
                <a:lnTo>
                  <a:pt x="11036" y="108661"/>
                </a:lnTo>
                <a:lnTo>
                  <a:pt x="12280" y="108584"/>
                </a:lnTo>
                <a:lnTo>
                  <a:pt x="12725" y="108330"/>
                </a:lnTo>
                <a:lnTo>
                  <a:pt x="13284" y="107441"/>
                </a:lnTo>
                <a:lnTo>
                  <a:pt x="13500" y="106845"/>
                </a:lnTo>
                <a:lnTo>
                  <a:pt x="15614" y="96499"/>
                </a:lnTo>
                <a:lnTo>
                  <a:pt x="18942" y="84969"/>
                </a:lnTo>
                <a:lnTo>
                  <a:pt x="37683" y="46163"/>
                </a:lnTo>
                <a:lnTo>
                  <a:pt x="63784" y="17589"/>
                </a:lnTo>
                <a:lnTo>
                  <a:pt x="74434" y="9512"/>
                </a:lnTo>
                <a:lnTo>
                  <a:pt x="74790" y="9093"/>
                </a:lnTo>
                <a:lnTo>
                  <a:pt x="75209" y="8166"/>
                </a:lnTo>
                <a:lnTo>
                  <a:pt x="75171" y="7658"/>
                </a:lnTo>
                <a:lnTo>
                  <a:pt x="74574" y="6527"/>
                </a:lnTo>
                <a:lnTo>
                  <a:pt x="65303" y="317"/>
                </a:lnTo>
                <a:lnTo>
                  <a:pt x="64211" y="0"/>
                </a:lnTo>
                <a:close/>
              </a:path>
            </a:pathLst>
          </a:custGeom>
          <a:solidFill>
            <a:srgbClr val="FFFFFF"/>
          </a:solidFill>
        </p:spPr>
        <p:txBody>
          <a:bodyPr wrap="square" lIns="0" tIns="0" rIns="0" bIns="0" rtlCol="0"/>
          <a:lstStyle/>
          <a:p>
            <a:endParaRPr>
              <a:solidFill>
                <a:schemeClr val="bg1"/>
              </a:solidFill>
            </a:endParaRPr>
          </a:p>
        </p:txBody>
      </p:sp>
      <p:sp>
        <p:nvSpPr>
          <p:cNvPr id="53" name="object 53"/>
          <p:cNvSpPr/>
          <p:nvPr/>
        </p:nvSpPr>
        <p:spPr>
          <a:xfrm>
            <a:off x="4910682" y="3518225"/>
            <a:ext cx="120014" cy="127000"/>
          </a:xfrm>
          <a:custGeom>
            <a:avLst/>
            <a:gdLst/>
            <a:ahLst/>
            <a:cxnLst/>
            <a:rect l="l" t="t" r="r" b="b"/>
            <a:pathLst>
              <a:path w="120014" h="127000">
                <a:moveTo>
                  <a:pt x="107607" y="18300"/>
                </a:moveTo>
                <a:lnTo>
                  <a:pt x="107124" y="18491"/>
                </a:lnTo>
                <a:lnTo>
                  <a:pt x="106476" y="19265"/>
                </a:lnTo>
                <a:lnTo>
                  <a:pt x="106248" y="19773"/>
                </a:lnTo>
                <a:lnTo>
                  <a:pt x="104313" y="29939"/>
                </a:lnTo>
                <a:lnTo>
                  <a:pt x="101046" y="41476"/>
                </a:lnTo>
                <a:lnTo>
                  <a:pt x="82160" y="80441"/>
                </a:lnTo>
                <a:lnTo>
                  <a:pt x="56082" y="108908"/>
                </a:lnTo>
                <a:lnTo>
                  <a:pt x="45351" y="117119"/>
                </a:lnTo>
                <a:lnTo>
                  <a:pt x="44907" y="117589"/>
                </a:lnTo>
                <a:lnTo>
                  <a:pt x="44348" y="118478"/>
                </a:lnTo>
                <a:lnTo>
                  <a:pt x="44323" y="118986"/>
                </a:lnTo>
                <a:lnTo>
                  <a:pt x="44780" y="120141"/>
                </a:lnTo>
                <a:lnTo>
                  <a:pt x="56146" y="126771"/>
                </a:lnTo>
                <a:lnTo>
                  <a:pt x="56921" y="126631"/>
                </a:lnTo>
                <a:lnTo>
                  <a:pt x="57213" y="126428"/>
                </a:lnTo>
                <a:lnTo>
                  <a:pt x="61823" y="123710"/>
                </a:lnTo>
                <a:lnTo>
                  <a:pt x="95135" y="92621"/>
                </a:lnTo>
                <a:lnTo>
                  <a:pt x="115194" y="51437"/>
                </a:lnTo>
                <a:lnTo>
                  <a:pt x="119862" y="26327"/>
                </a:lnTo>
                <a:lnTo>
                  <a:pt x="119811" y="25780"/>
                </a:lnTo>
                <a:lnTo>
                  <a:pt x="108915" y="18364"/>
                </a:lnTo>
                <a:lnTo>
                  <a:pt x="107607" y="18300"/>
                </a:lnTo>
                <a:close/>
              </a:path>
              <a:path w="120014" h="127000">
                <a:moveTo>
                  <a:pt x="7861" y="52984"/>
                </a:moveTo>
                <a:lnTo>
                  <a:pt x="6667" y="52984"/>
                </a:lnTo>
                <a:lnTo>
                  <a:pt x="6223" y="53174"/>
                </a:lnTo>
                <a:lnTo>
                  <a:pt x="0" y="63779"/>
                </a:lnTo>
                <a:lnTo>
                  <a:pt x="292" y="64515"/>
                </a:lnTo>
                <a:lnTo>
                  <a:pt x="520" y="64795"/>
                </a:lnTo>
                <a:lnTo>
                  <a:pt x="42621" y="91135"/>
                </a:lnTo>
                <a:lnTo>
                  <a:pt x="43776" y="91185"/>
                </a:lnTo>
                <a:lnTo>
                  <a:pt x="44208" y="91008"/>
                </a:lnTo>
                <a:lnTo>
                  <a:pt x="50523" y="80355"/>
                </a:lnTo>
                <a:lnTo>
                  <a:pt x="50241" y="79654"/>
                </a:lnTo>
                <a:lnTo>
                  <a:pt x="49987" y="79349"/>
                </a:lnTo>
                <a:lnTo>
                  <a:pt x="37401" y="71475"/>
                </a:lnTo>
                <a:lnTo>
                  <a:pt x="43361" y="61950"/>
                </a:lnTo>
                <a:lnTo>
                  <a:pt x="22186" y="61950"/>
                </a:lnTo>
                <a:lnTo>
                  <a:pt x="7861" y="52984"/>
                </a:lnTo>
                <a:close/>
              </a:path>
              <a:path w="120014" h="127000">
                <a:moveTo>
                  <a:pt x="63461" y="0"/>
                </a:moveTo>
                <a:lnTo>
                  <a:pt x="32613" y="9918"/>
                </a:lnTo>
                <a:lnTo>
                  <a:pt x="32867" y="10985"/>
                </a:lnTo>
                <a:lnTo>
                  <a:pt x="52768" y="13093"/>
                </a:lnTo>
                <a:lnTo>
                  <a:pt x="22186" y="61950"/>
                </a:lnTo>
                <a:lnTo>
                  <a:pt x="43361" y="61950"/>
                </a:lnTo>
                <a:lnTo>
                  <a:pt x="76441" y="9080"/>
                </a:lnTo>
                <a:lnTo>
                  <a:pt x="76517" y="8089"/>
                </a:lnTo>
                <a:lnTo>
                  <a:pt x="76327" y="7708"/>
                </a:lnTo>
                <a:lnTo>
                  <a:pt x="64782" y="165"/>
                </a:lnTo>
                <a:lnTo>
                  <a:pt x="63461" y="0"/>
                </a:lnTo>
                <a:close/>
              </a:path>
            </a:pathLst>
          </a:custGeom>
          <a:solidFill>
            <a:srgbClr val="FFFFFF"/>
          </a:solidFill>
        </p:spPr>
        <p:txBody>
          <a:bodyPr wrap="square" lIns="0" tIns="0" rIns="0" bIns="0" rtlCol="0"/>
          <a:lstStyle/>
          <a:p>
            <a:endParaRPr>
              <a:solidFill>
                <a:schemeClr val="bg1"/>
              </a:solidFill>
            </a:endParaRPr>
          </a:p>
        </p:txBody>
      </p:sp>
      <p:sp>
        <p:nvSpPr>
          <p:cNvPr id="54" name="object 54"/>
          <p:cNvSpPr/>
          <p:nvPr/>
        </p:nvSpPr>
        <p:spPr>
          <a:xfrm>
            <a:off x="5396893" y="1651351"/>
            <a:ext cx="161925" cy="163195"/>
          </a:xfrm>
          <a:custGeom>
            <a:avLst/>
            <a:gdLst/>
            <a:ahLst/>
            <a:cxnLst/>
            <a:rect l="l" t="t" r="r" b="b"/>
            <a:pathLst>
              <a:path w="161925" h="163194">
                <a:moveTo>
                  <a:pt x="12014" y="55600"/>
                </a:moveTo>
                <a:lnTo>
                  <a:pt x="0" y="63373"/>
                </a:lnTo>
                <a:lnTo>
                  <a:pt x="122" y="64820"/>
                </a:lnTo>
                <a:lnTo>
                  <a:pt x="10579" y="103543"/>
                </a:lnTo>
                <a:lnTo>
                  <a:pt x="32791" y="137287"/>
                </a:lnTo>
                <a:lnTo>
                  <a:pt x="65100" y="162420"/>
                </a:lnTo>
                <a:lnTo>
                  <a:pt x="65392" y="162610"/>
                </a:lnTo>
                <a:lnTo>
                  <a:pt x="77749" y="154698"/>
                </a:lnTo>
                <a:lnTo>
                  <a:pt x="77711" y="154190"/>
                </a:lnTo>
                <a:lnTo>
                  <a:pt x="77139" y="153314"/>
                </a:lnTo>
                <a:lnTo>
                  <a:pt x="76669" y="152869"/>
                </a:lnTo>
                <a:lnTo>
                  <a:pt x="68151" y="146649"/>
                </a:lnTo>
                <a:lnTo>
                  <a:pt x="59040" y="138840"/>
                </a:lnTo>
                <a:lnTo>
                  <a:pt x="31451" y="105587"/>
                </a:lnTo>
                <a:lnTo>
                  <a:pt x="16337" y="70091"/>
                </a:lnTo>
                <a:lnTo>
                  <a:pt x="13398" y="57035"/>
                </a:lnTo>
                <a:lnTo>
                  <a:pt x="13169" y="56540"/>
                </a:lnTo>
                <a:lnTo>
                  <a:pt x="12496" y="55778"/>
                </a:lnTo>
                <a:lnTo>
                  <a:pt x="12014" y="55600"/>
                </a:lnTo>
                <a:close/>
              </a:path>
              <a:path w="161925" h="163194">
                <a:moveTo>
                  <a:pt x="78164" y="55676"/>
                </a:moveTo>
                <a:lnTo>
                  <a:pt x="56667" y="55676"/>
                </a:lnTo>
                <a:lnTo>
                  <a:pt x="88430" y="103771"/>
                </a:lnTo>
                <a:lnTo>
                  <a:pt x="74320" y="113093"/>
                </a:lnTo>
                <a:lnTo>
                  <a:pt x="74091" y="113398"/>
                </a:lnTo>
                <a:lnTo>
                  <a:pt x="73964" y="113779"/>
                </a:lnTo>
                <a:lnTo>
                  <a:pt x="73812" y="114655"/>
                </a:lnTo>
                <a:lnTo>
                  <a:pt x="74002" y="115849"/>
                </a:lnTo>
                <a:lnTo>
                  <a:pt x="80886" y="124726"/>
                </a:lnTo>
                <a:lnTo>
                  <a:pt x="82016" y="124663"/>
                </a:lnTo>
                <a:lnTo>
                  <a:pt x="123456" y="97294"/>
                </a:lnTo>
                <a:lnTo>
                  <a:pt x="123697" y="97002"/>
                </a:lnTo>
                <a:lnTo>
                  <a:pt x="123977" y="96266"/>
                </a:lnTo>
                <a:lnTo>
                  <a:pt x="123850" y="94640"/>
                </a:lnTo>
                <a:lnTo>
                  <a:pt x="123598" y="93891"/>
                </a:lnTo>
                <a:lnTo>
                  <a:pt x="103403" y="93891"/>
                </a:lnTo>
                <a:lnTo>
                  <a:pt x="78164" y="55676"/>
                </a:lnTo>
                <a:close/>
              </a:path>
              <a:path w="161925" h="163194">
                <a:moveTo>
                  <a:pt x="94957" y="0"/>
                </a:moveTo>
                <a:lnTo>
                  <a:pt x="84124" y="8458"/>
                </a:lnTo>
                <a:lnTo>
                  <a:pt x="84556" y="9372"/>
                </a:lnTo>
                <a:lnTo>
                  <a:pt x="84924" y="9791"/>
                </a:lnTo>
                <a:lnTo>
                  <a:pt x="93380" y="15770"/>
                </a:lnTo>
                <a:lnTo>
                  <a:pt x="102524" y="23531"/>
                </a:lnTo>
                <a:lnTo>
                  <a:pt x="130089" y="56807"/>
                </a:lnTo>
                <a:lnTo>
                  <a:pt x="145215" y="92414"/>
                </a:lnTo>
                <a:lnTo>
                  <a:pt x="148234" y="105587"/>
                </a:lnTo>
                <a:lnTo>
                  <a:pt x="148475" y="106184"/>
                </a:lnTo>
                <a:lnTo>
                  <a:pt x="149047" y="107061"/>
                </a:lnTo>
                <a:lnTo>
                  <a:pt x="149504" y="107302"/>
                </a:lnTo>
                <a:lnTo>
                  <a:pt x="150748" y="107353"/>
                </a:lnTo>
                <a:lnTo>
                  <a:pt x="151536" y="107162"/>
                </a:lnTo>
                <a:lnTo>
                  <a:pt x="161645" y="99377"/>
                </a:lnTo>
                <a:lnTo>
                  <a:pt x="161632" y="98666"/>
                </a:lnTo>
                <a:lnTo>
                  <a:pt x="151129" y="59118"/>
                </a:lnTo>
                <a:lnTo>
                  <a:pt x="128090" y="25039"/>
                </a:lnTo>
                <a:lnTo>
                  <a:pt x="96545" y="127"/>
                </a:lnTo>
                <a:lnTo>
                  <a:pt x="94957" y="0"/>
                </a:lnTo>
                <a:close/>
              </a:path>
              <a:path w="161925" h="163194">
                <a:moveTo>
                  <a:pt x="117030" y="85636"/>
                </a:moveTo>
                <a:lnTo>
                  <a:pt x="115798" y="85699"/>
                </a:lnTo>
                <a:lnTo>
                  <a:pt x="103403" y="93891"/>
                </a:lnTo>
                <a:lnTo>
                  <a:pt x="123598" y="93891"/>
                </a:lnTo>
                <a:lnTo>
                  <a:pt x="117030" y="85636"/>
                </a:lnTo>
                <a:close/>
              </a:path>
              <a:path w="161925" h="163194">
                <a:moveTo>
                  <a:pt x="61544" y="32004"/>
                </a:moveTo>
                <a:lnTo>
                  <a:pt x="49187" y="40513"/>
                </a:lnTo>
                <a:lnTo>
                  <a:pt x="39839" y="61887"/>
                </a:lnTo>
                <a:lnTo>
                  <a:pt x="39678" y="62395"/>
                </a:lnTo>
                <a:lnTo>
                  <a:pt x="39533" y="63881"/>
                </a:lnTo>
                <a:lnTo>
                  <a:pt x="39750" y="64820"/>
                </a:lnTo>
                <a:lnTo>
                  <a:pt x="46481" y="72910"/>
                </a:lnTo>
                <a:lnTo>
                  <a:pt x="47002" y="72732"/>
                </a:lnTo>
                <a:lnTo>
                  <a:pt x="47980" y="71818"/>
                </a:lnTo>
                <a:lnTo>
                  <a:pt x="48526" y="71094"/>
                </a:lnTo>
                <a:lnTo>
                  <a:pt x="49133" y="70071"/>
                </a:lnTo>
                <a:lnTo>
                  <a:pt x="56667" y="55676"/>
                </a:lnTo>
                <a:lnTo>
                  <a:pt x="78164" y="55676"/>
                </a:lnTo>
                <a:lnTo>
                  <a:pt x="62839" y="32473"/>
                </a:lnTo>
                <a:lnTo>
                  <a:pt x="62572" y="32245"/>
                </a:lnTo>
                <a:lnTo>
                  <a:pt x="62268" y="32118"/>
                </a:lnTo>
                <a:lnTo>
                  <a:pt x="61544" y="32004"/>
                </a:lnTo>
                <a:close/>
              </a:path>
            </a:pathLst>
          </a:custGeom>
          <a:solidFill>
            <a:srgbClr val="FFFFFF"/>
          </a:solidFill>
        </p:spPr>
        <p:txBody>
          <a:bodyPr wrap="square" lIns="0" tIns="0" rIns="0" bIns="0" rtlCol="0"/>
          <a:lstStyle/>
          <a:p>
            <a:endParaRPr>
              <a:solidFill>
                <a:schemeClr val="bg1"/>
              </a:solidFill>
            </a:endParaRPr>
          </a:p>
        </p:txBody>
      </p:sp>
      <p:sp>
        <p:nvSpPr>
          <p:cNvPr id="55" name="object 55"/>
          <p:cNvSpPr txBox="1"/>
          <p:nvPr/>
        </p:nvSpPr>
        <p:spPr>
          <a:xfrm>
            <a:off x="6982866" y="2870017"/>
            <a:ext cx="186055" cy="169277"/>
          </a:xfrm>
          <a:prstGeom prst="rect">
            <a:avLst/>
          </a:prstGeom>
        </p:spPr>
        <p:txBody>
          <a:bodyPr vert="horz" wrap="square" lIns="0" tIns="0" rIns="0" bIns="0" rtlCol="0">
            <a:spAutoFit/>
          </a:bodyPr>
          <a:lstStyle/>
          <a:p>
            <a:pPr marL="12700">
              <a:lnSpc>
                <a:spcPct val="100000"/>
              </a:lnSpc>
            </a:pPr>
            <a:r>
              <a:rPr sz="1100" b="1" dirty="0">
                <a:solidFill>
                  <a:schemeClr val="bg1"/>
                </a:solidFill>
                <a:latin typeface="Calibri"/>
                <a:cs typeface="Calibri"/>
              </a:rPr>
              <a:t>(1)</a:t>
            </a:r>
            <a:endParaRPr sz="1100">
              <a:solidFill>
                <a:schemeClr val="bg1"/>
              </a:solidFill>
              <a:latin typeface="Calibri"/>
              <a:cs typeface="Calibri"/>
            </a:endParaRPr>
          </a:p>
        </p:txBody>
      </p:sp>
      <p:sp>
        <p:nvSpPr>
          <p:cNvPr id="56" name="object 56"/>
          <p:cNvSpPr/>
          <p:nvPr/>
        </p:nvSpPr>
        <p:spPr>
          <a:xfrm>
            <a:off x="6258725" y="2415169"/>
            <a:ext cx="127635" cy="145415"/>
          </a:xfrm>
          <a:custGeom>
            <a:avLst/>
            <a:gdLst/>
            <a:ahLst/>
            <a:cxnLst/>
            <a:rect l="l" t="t" r="r" b="b"/>
            <a:pathLst>
              <a:path w="127635" h="145414">
                <a:moveTo>
                  <a:pt x="8320" y="118783"/>
                </a:moveTo>
                <a:lnTo>
                  <a:pt x="6164" y="127462"/>
                </a:lnTo>
                <a:lnTo>
                  <a:pt x="6276" y="129019"/>
                </a:lnTo>
                <a:lnTo>
                  <a:pt x="8117" y="133858"/>
                </a:lnTo>
                <a:lnTo>
                  <a:pt x="13045" y="135978"/>
                </a:lnTo>
                <a:lnTo>
                  <a:pt x="57799" y="145148"/>
                </a:lnTo>
                <a:lnTo>
                  <a:pt x="62867" y="145148"/>
                </a:lnTo>
                <a:lnTo>
                  <a:pt x="102605" y="137922"/>
                </a:lnTo>
                <a:lnTo>
                  <a:pt x="124730" y="127462"/>
                </a:lnTo>
                <a:lnTo>
                  <a:pt x="59994" y="127462"/>
                </a:lnTo>
                <a:lnTo>
                  <a:pt x="47891" y="127070"/>
                </a:lnTo>
                <a:lnTo>
                  <a:pt x="34043" y="125491"/>
                </a:lnTo>
                <a:lnTo>
                  <a:pt x="21628" y="122809"/>
                </a:lnTo>
                <a:lnTo>
                  <a:pt x="8866" y="118833"/>
                </a:lnTo>
                <a:lnTo>
                  <a:pt x="8320" y="118783"/>
                </a:lnTo>
                <a:close/>
              </a:path>
              <a:path w="127635" h="145414">
                <a:moveTo>
                  <a:pt x="125160" y="111671"/>
                </a:moveTo>
                <a:lnTo>
                  <a:pt x="124106" y="111734"/>
                </a:lnTo>
                <a:lnTo>
                  <a:pt x="123497" y="111912"/>
                </a:lnTo>
                <a:lnTo>
                  <a:pt x="113826" y="116202"/>
                </a:lnTo>
                <a:lnTo>
                  <a:pt x="102505" y="120185"/>
                </a:lnTo>
                <a:lnTo>
                  <a:pt x="87186" y="124487"/>
                </a:lnTo>
                <a:lnTo>
                  <a:pt x="75352" y="126277"/>
                </a:lnTo>
                <a:lnTo>
                  <a:pt x="59994" y="127462"/>
                </a:lnTo>
                <a:lnTo>
                  <a:pt x="124730" y="127462"/>
                </a:lnTo>
                <a:lnTo>
                  <a:pt x="125986" y="126707"/>
                </a:lnTo>
                <a:lnTo>
                  <a:pt x="126303" y="126555"/>
                </a:lnTo>
                <a:lnTo>
                  <a:pt x="126586" y="126277"/>
                </a:lnTo>
                <a:lnTo>
                  <a:pt x="127027" y="125590"/>
                </a:lnTo>
                <a:lnTo>
                  <a:pt x="127205" y="125095"/>
                </a:lnTo>
                <a:lnTo>
                  <a:pt x="127446" y="123850"/>
                </a:lnTo>
                <a:lnTo>
                  <a:pt x="127544" y="121259"/>
                </a:lnTo>
                <a:lnTo>
                  <a:pt x="127502" y="118783"/>
                </a:lnTo>
                <a:lnTo>
                  <a:pt x="125617" y="111899"/>
                </a:lnTo>
                <a:lnTo>
                  <a:pt x="125160" y="111671"/>
                </a:lnTo>
                <a:close/>
              </a:path>
              <a:path w="127635" h="145414">
                <a:moveTo>
                  <a:pt x="91759" y="41706"/>
                </a:moveTo>
                <a:lnTo>
                  <a:pt x="84889" y="44869"/>
                </a:lnTo>
                <a:lnTo>
                  <a:pt x="85765" y="59283"/>
                </a:lnTo>
                <a:lnTo>
                  <a:pt x="12714" y="63715"/>
                </a:lnTo>
                <a:lnTo>
                  <a:pt x="10924" y="68707"/>
                </a:lnTo>
                <a:lnTo>
                  <a:pt x="11076" y="71843"/>
                </a:lnTo>
                <a:lnTo>
                  <a:pt x="12435" y="79578"/>
                </a:lnTo>
                <a:lnTo>
                  <a:pt x="26278" y="98348"/>
                </a:lnTo>
                <a:lnTo>
                  <a:pt x="31714" y="99949"/>
                </a:lnTo>
                <a:lnTo>
                  <a:pt x="34533" y="99771"/>
                </a:lnTo>
                <a:lnTo>
                  <a:pt x="39257" y="97574"/>
                </a:lnTo>
                <a:lnTo>
                  <a:pt x="38953" y="96266"/>
                </a:lnTo>
                <a:lnTo>
                  <a:pt x="38514" y="95300"/>
                </a:lnTo>
                <a:lnTo>
                  <a:pt x="38026" y="94411"/>
                </a:lnTo>
                <a:lnTo>
                  <a:pt x="29301" y="80683"/>
                </a:lnTo>
                <a:lnTo>
                  <a:pt x="86844" y="77190"/>
                </a:lnTo>
                <a:lnTo>
                  <a:pt x="100768" y="77190"/>
                </a:lnTo>
                <a:lnTo>
                  <a:pt x="98732" y="43624"/>
                </a:lnTo>
                <a:lnTo>
                  <a:pt x="98592" y="43256"/>
                </a:lnTo>
                <a:lnTo>
                  <a:pt x="98109" y="42646"/>
                </a:lnTo>
                <a:lnTo>
                  <a:pt x="97716" y="42392"/>
                </a:lnTo>
                <a:lnTo>
                  <a:pt x="96636" y="41948"/>
                </a:lnTo>
                <a:lnTo>
                  <a:pt x="95912" y="41795"/>
                </a:lnTo>
                <a:lnTo>
                  <a:pt x="91759" y="41706"/>
                </a:lnTo>
                <a:close/>
              </a:path>
              <a:path w="127635" h="145414">
                <a:moveTo>
                  <a:pt x="100768" y="77190"/>
                </a:moveTo>
                <a:lnTo>
                  <a:pt x="86844" y="77190"/>
                </a:lnTo>
                <a:lnTo>
                  <a:pt x="87797" y="92824"/>
                </a:lnTo>
                <a:lnTo>
                  <a:pt x="87923" y="94195"/>
                </a:lnTo>
                <a:lnTo>
                  <a:pt x="93715" y="95973"/>
                </a:lnTo>
                <a:lnTo>
                  <a:pt x="96319" y="95821"/>
                </a:lnTo>
                <a:lnTo>
                  <a:pt x="101716" y="92824"/>
                </a:lnTo>
                <a:lnTo>
                  <a:pt x="100768" y="77190"/>
                </a:lnTo>
                <a:close/>
              </a:path>
              <a:path w="127635" h="145414">
                <a:moveTo>
                  <a:pt x="69445" y="0"/>
                </a:moveTo>
                <a:lnTo>
                  <a:pt x="64353" y="0"/>
                </a:lnTo>
                <a:lnTo>
                  <a:pt x="59209" y="317"/>
                </a:lnTo>
                <a:lnTo>
                  <a:pt x="12603" y="12411"/>
                </a:lnTo>
                <a:lnTo>
                  <a:pt x="0" y="26060"/>
                </a:lnTo>
                <a:lnTo>
                  <a:pt x="103" y="27749"/>
                </a:lnTo>
                <a:lnTo>
                  <a:pt x="2135" y="33299"/>
                </a:lnTo>
                <a:lnTo>
                  <a:pt x="3685" y="33261"/>
                </a:lnTo>
                <a:lnTo>
                  <a:pt x="13118" y="28925"/>
                </a:lnTo>
                <a:lnTo>
                  <a:pt x="24411" y="24886"/>
                </a:lnTo>
                <a:lnTo>
                  <a:pt x="39815" y="20582"/>
                </a:lnTo>
                <a:lnTo>
                  <a:pt x="51653" y="18811"/>
                </a:lnTo>
                <a:lnTo>
                  <a:pt x="67026" y="17635"/>
                </a:lnTo>
                <a:lnTo>
                  <a:pt x="121343" y="17635"/>
                </a:lnTo>
                <a:lnTo>
                  <a:pt x="121249" y="16471"/>
                </a:lnTo>
                <a:lnTo>
                  <a:pt x="118988" y="11239"/>
                </a:lnTo>
                <a:lnTo>
                  <a:pt x="114111" y="9067"/>
                </a:lnTo>
                <a:lnTo>
                  <a:pt x="79491" y="571"/>
                </a:lnTo>
                <a:lnTo>
                  <a:pt x="69445" y="0"/>
                </a:lnTo>
                <a:close/>
              </a:path>
              <a:path w="127635" h="145414">
                <a:moveTo>
                  <a:pt x="121343" y="17635"/>
                </a:moveTo>
                <a:lnTo>
                  <a:pt x="67026" y="17635"/>
                </a:lnTo>
                <a:lnTo>
                  <a:pt x="79129" y="18047"/>
                </a:lnTo>
                <a:lnTo>
                  <a:pt x="92980" y="19657"/>
                </a:lnTo>
                <a:lnTo>
                  <a:pt x="105389" y="22330"/>
                </a:lnTo>
                <a:lnTo>
                  <a:pt x="118302" y="26301"/>
                </a:lnTo>
                <a:lnTo>
                  <a:pt x="119991" y="26327"/>
                </a:lnTo>
                <a:lnTo>
                  <a:pt x="120423" y="26060"/>
                </a:lnTo>
                <a:lnTo>
                  <a:pt x="121084" y="25006"/>
                </a:lnTo>
                <a:lnTo>
                  <a:pt x="121312" y="24231"/>
                </a:lnTo>
                <a:lnTo>
                  <a:pt x="121343" y="17635"/>
                </a:lnTo>
                <a:close/>
              </a:path>
            </a:pathLst>
          </a:custGeom>
          <a:solidFill>
            <a:srgbClr val="FFFFFF"/>
          </a:solidFill>
        </p:spPr>
        <p:txBody>
          <a:bodyPr wrap="square" lIns="0" tIns="0" rIns="0" bIns="0" rtlCol="0"/>
          <a:lstStyle/>
          <a:p>
            <a:endParaRPr>
              <a:solidFill>
                <a:schemeClr val="bg1"/>
              </a:solidFill>
            </a:endParaRPr>
          </a:p>
        </p:txBody>
      </p:sp>
      <p:sp>
        <p:nvSpPr>
          <p:cNvPr id="57" name="object 57"/>
          <p:cNvSpPr/>
          <p:nvPr/>
        </p:nvSpPr>
        <p:spPr>
          <a:xfrm>
            <a:off x="6281562" y="3111353"/>
            <a:ext cx="127635" cy="145415"/>
          </a:xfrm>
          <a:custGeom>
            <a:avLst/>
            <a:gdLst/>
            <a:ahLst/>
            <a:cxnLst/>
            <a:rect l="l" t="t" r="r" b="b"/>
            <a:pathLst>
              <a:path w="127635" h="145414">
                <a:moveTo>
                  <a:pt x="7923" y="118529"/>
                </a:moveTo>
                <a:lnTo>
                  <a:pt x="5709" y="126987"/>
                </a:lnTo>
                <a:lnTo>
                  <a:pt x="5827" y="128739"/>
                </a:lnTo>
                <a:lnTo>
                  <a:pt x="7643" y="133591"/>
                </a:lnTo>
                <a:lnTo>
                  <a:pt x="12571" y="135737"/>
                </a:lnTo>
                <a:lnTo>
                  <a:pt x="57288" y="145110"/>
                </a:lnTo>
                <a:lnTo>
                  <a:pt x="62342" y="145135"/>
                </a:lnTo>
                <a:lnTo>
                  <a:pt x="72604" y="144551"/>
                </a:lnTo>
                <a:lnTo>
                  <a:pt x="116304" y="132118"/>
                </a:lnTo>
                <a:lnTo>
                  <a:pt x="124801" y="127436"/>
                </a:lnTo>
                <a:lnTo>
                  <a:pt x="59559" y="127436"/>
                </a:lnTo>
                <a:lnTo>
                  <a:pt x="47401" y="126987"/>
                </a:lnTo>
                <a:lnTo>
                  <a:pt x="33615" y="125348"/>
                </a:lnTo>
                <a:lnTo>
                  <a:pt x="21212" y="122610"/>
                </a:lnTo>
                <a:lnTo>
                  <a:pt x="8469" y="118579"/>
                </a:lnTo>
                <a:lnTo>
                  <a:pt x="7923" y="118529"/>
                </a:lnTo>
                <a:close/>
              </a:path>
              <a:path w="127635" h="145414">
                <a:moveTo>
                  <a:pt x="124788" y="111937"/>
                </a:moveTo>
                <a:lnTo>
                  <a:pt x="123747" y="112001"/>
                </a:lnTo>
                <a:lnTo>
                  <a:pt x="123124" y="112166"/>
                </a:lnTo>
                <a:lnTo>
                  <a:pt x="113444" y="116416"/>
                </a:lnTo>
                <a:lnTo>
                  <a:pt x="102107" y="120350"/>
                </a:lnTo>
                <a:lnTo>
                  <a:pt x="86767" y="124584"/>
                </a:lnTo>
                <a:lnTo>
                  <a:pt x="74926" y="126320"/>
                </a:lnTo>
                <a:lnTo>
                  <a:pt x="59559" y="127436"/>
                </a:lnTo>
                <a:lnTo>
                  <a:pt x="124801" y="127436"/>
                </a:lnTo>
                <a:lnTo>
                  <a:pt x="125563" y="126987"/>
                </a:lnTo>
                <a:lnTo>
                  <a:pt x="125868" y="126834"/>
                </a:lnTo>
                <a:lnTo>
                  <a:pt x="126134" y="126568"/>
                </a:lnTo>
                <a:lnTo>
                  <a:pt x="126604" y="125856"/>
                </a:lnTo>
                <a:lnTo>
                  <a:pt x="126787" y="125348"/>
                </a:lnTo>
                <a:lnTo>
                  <a:pt x="127036" y="124129"/>
                </a:lnTo>
                <a:lnTo>
                  <a:pt x="127154" y="120992"/>
                </a:lnTo>
                <a:lnTo>
                  <a:pt x="127067" y="118529"/>
                </a:lnTo>
                <a:lnTo>
                  <a:pt x="125245" y="112166"/>
                </a:lnTo>
                <a:lnTo>
                  <a:pt x="124788" y="111937"/>
                </a:lnTo>
                <a:close/>
              </a:path>
              <a:path w="127635" h="145414">
                <a:moveTo>
                  <a:pt x="91705" y="41833"/>
                </a:moveTo>
                <a:lnTo>
                  <a:pt x="84821" y="44957"/>
                </a:lnTo>
                <a:lnTo>
                  <a:pt x="85634" y="59385"/>
                </a:lnTo>
                <a:lnTo>
                  <a:pt x="12558" y="63474"/>
                </a:lnTo>
                <a:lnTo>
                  <a:pt x="10793" y="69862"/>
                </a:lnTo>
                <a:lnTo>
                  <a:pt x="10971" y="72999"/>
                </a:lnTo>
                <a:lnTo>
                  <a:pt x="12215" y="79336"/>
                </a:lnTo>
                <a:lnTo>
                  <a:pt x="25982" y="98170"/>
                </a:lnTo>
                <a:lnTo>
                  <a:pt x="31392" y="99783"/>
                </a:lnTo>
                <a:lnTo>
                  <a:pt x="34224" y="99631"/>
                </a:lnTo>
                <a:lnTo>
                  <a:pt x="38961" y="97459"/>
                </a:lnTo>
                <a:lnTo>
                  <a:pt x="38657" y="96151"/>
                </a:lnTo>
                <a:lnTo>
                  <a:pt x="38203" y="95135"/>
                </a:lnTo>
                <a:lnTo>
                  <a:pt x="37662" y="94170"/>
                </a:lnTo>
                <a:lnTo>
                  <a:pt x="29081" y="80517"/>
                </a:lnTo>
                <a:lnTo>
                  <a:pt x="86637" y="77292"/>
                </a:lnTo>
                <a:lnTo>
                  <a:pt x="100554" y="77292"/>
                </a:lnTo>
                <a:lnTo>
                  <a:pt x="98677" y="43764"/>
                </a:lnTo>
                <a:lnTo>
                  <a:pt x="95870" y="41935"/>
                </a:lnTo>
                <a:lnTo>
                  <a:pt x="91705" y="41833"/>
                </a:lnTo>
                <a:close/>
              </a:path>
              <a:path w="127635" h="145414">
                <a:moveTo>
                  <a:pt x="100554" y="77292"/>
                </a:moveTo>
                <a:lnTo>
                  <a:pt x="86637" y="77292"/>
                </a:lnTo>
                <a:lnTo>
                  <a:pt x="87511" y="92989"/>
                </a:lnTo>
                <a:lnTo>
                  <a:pt x="93432" y="96100"/>
                </a:lnTo>
                <a:lnTo>
                  <a:pt x="96023" y="95961"/>
                </a:lnTo>
                <a:lnTo>
                  <a:pt x="101433" y="92989"/>
                </a:lnTo>
                <a:lnTo>
                  <a:pt x="100554" y="77292"/>
                </a:lnTo>
                <a:close/>
              </a:path>
              <a:path w="127635" h="145414">
                <a:moveTo>
                  <a:pt x="64501" y="0"/>
                </a:moveTo>
                <a:lnTo>
                  <a:pt x="24353" y="7416"/>
                </a:lnTo>
                <a:lnTo>
                  <a:pt x="0" y="25260"/>
                </a:lnTo>
                <a:lnTo>
                  <a:pt x="125" y="27444"/>
                </a:lnTo>
                <a:lnTo>
                  <a:pt x="2119" y="33019"/>
                </a:lnTo>
                <a:lnTo>
                  <a:pt x="3681" y="32981"/>
                </a:lnTo>
                <a:lnTo>
                  <a:pt x="13125" y="28688"/>
                </a:lnTo>
                <a:lnTo>
                  <a:pt x="24436" y="24697"/>
                </a:lnTo>
                <a:lnTo>
                  <a:pt x="39859" y="20461"/>
                </a:lnTo>
                <a:lnTo>
                  <a:pt x="51706" y="18747"/>
                </a:lnTo>
                <a:lnTo>
                  <a:pt x="67082" y="17649"/>
                </a:lnTo>
                <a:lnTo>
                  <a:pt x="121390" y="17649"/>
                </a:lnTo>
                <a:lnTo>
                  <a:pt x="121321" y="16725"/>
                </a:lnTo>
                <a:lnTo>
                  <a:pt x="119086" y="11480"/>
                </a:lnTo>
                <a:lnTo>
                  <a:pt x="114209" y="9283"/>
                </a:lnTo>
                <a:lnTo>
                  <a:pt x="69581" y="12"/>
                </a:lnTo>
                <a:lnTo>
                  <a:pt x="64501" y="0"/>
                </a:lnTo>
                <a:close/>
              </a:path>
              <a:path w="127635" h="145414">
                <a:moveTo>
                  <a:pt x="121390" y="17649"/>
                </a:moveTo>
                <a:lnTo>
                  <a:pt x="67082" y="17649"/>
                </a:lnTo>
                <a:lnTo>
                  <a:pt x="79185" y="18109"/>
                </a:lnTo>
                <a:lnTo>
                  <a:pt x="93030" y="19776"/>
                </a:lnTo>
                <a:lnTo>
                  <a:pt x="105430" y="22512"/>
                </a:lnTo>
                <a:lnTo>
                  <a:pt x="118324" y="26530"/>
                </a:lnTo>
                <a:lnTo>
                  <a:pt x="120013" y="26581"/>
                </a:lnTo>
                <a:lnTo>
                  <a:pt x="120445" y="26301"/>
                </a:lnTo>
                <a:lnTo>
                  <a:pt x="121118" y="25260"/>
                </a:lnTo>
                <a:lnTo>
                  <a:pt x="121284" y="24697"/>
                </a:lnTo>
                <a:lnTo>
                  <a:pt x="121402" y="22512"/>
                </a:lnTo>
                <a:lnTo>
                  <a:pt x="121390" y="17649"/>
                </a:lnTo>
                <a:close/>
              </a:path>
            </a:pathLst>
          </a:custGeom>
          <a:solidFill>
            <a:srgbClr val="FFFFFF"/>
          </a:solidFill>
        </p:spPr>
        <p:txBody>
          <a:bodyPr wrap="square" lIns="0" tIns="0" rIns="0" bIns="0" rtlCol="0"/>
          <a:lstStyle/>
          <a:p>
            <a:endParaRPr>
              <a:solidFill>
                <a:schemeClr val="bg1"/>
              </a:solidFill>
            </a:endParaRPr>
          </a:p>
        </p:txBody>
      </p:sp>
      <p:sp>
        <p:nvSpPr>
          <p:cNvPr id="58" name="object 58"/>
          <p:cNvSpPr txBox="1"/>
          <p:nvPr/>
        </p:nvSpPr>
        <p:spPr>
          <a:xfrm>
            <a:off x="5949281" y="3268658"/>
            <a:ext cx="598805" cy="338554"/>
          </a:xfrm>
          <a:prstGeom prst="rect">
            <a:avLst/>
          </a:prstGeom>
        </p:spPr>
        <p:txBody>
          <a:bodyPr vert="horz" wrap="square" lIns="0" tIns="0" rIns="0" bIns="0" rtlCol="0">
            <a:spAutoFit/>
          </a:bodyPr>
          <a:lstStyle/>
          <a:p>
            <a:pPr marL="27940" marR="5080" indent="-15875">
              <a:lnSpc>
                <a:spcPct val="100000"/>
              </a:lnSpc>
            </a:pPr>
            <a:r>
              <a:rPr sz="1100" b="1" spc="-5" dirty="0">
                <a:solidFill>
                  <a:schemeClr val="bg1"/>
                </a:solidFill>
                <a:latin typeface="Calibri"/>
                <a:cs typeface="Calibri"/>
              </a:rPr>
              <a:t>Fea</a:t>
            </a:r>
            <a:r>
              <a:rPr sz="1100" b="1" dirty="0">
                <a:solidFill>
                  <a:schemeClr val="bg1"/>
                </a:solidFill>
                <a:latin typeface="Calibri"/>
                <a:cs typeface="Calibri"/>
              </a:rPr>
              <a:t>t</a:t>
            </a:r>
            <a:r>
              <a:rPr sz="1100" b="1" spc="-5" dirty="0">
                <a:solidFill>
                  <a:schemeClr val="bg1"/>
                </a:solidFill>
                <a:latin typeface="Calibri"/>
                <a:cs typeface="Calibri"/>
              </a:rPr>
              <a:t>u</a:t>
            </a:r>
            <a:r>
              <a:rPr sz="1100" b="1" dirty="0">
                <a:solidFill>
                  <a:schemeClr val="bg1"/>
                </a:solidFill>
                <a:latin typeface="Calibri"/>
                <a:cs typeface="Calibri"/>
              </a:rPr>
              <a:t>r</a:t>
            </a:r>
            <a:r>
              <a:rPr sz="1100" b="1" spc="-5" dirty="0">
                <a:solidFill>
                  <a:schemeClr val="bg1"/>
                </a:solidFill>
                <a:latin typeface="Calibri"/>
                <a:cs typeface="Calibri"/>
              </a:rPr>
              <a:t>e</a:t>
            </a:r>
            <a:r>
              <a:rPr sz="1100" b="1" spc="5" dirty="0">
                <a:solidFill>
                  <a:schemeClr val="bg1"/>
                </a:solidFill>
                <a:latin typeface="Calibri"/>
                <a:cs typeface="Calibri"/>
              </a:rPr>
              <a:t>I</a:t>
            </a:r>
            <a:r>
              <a:rPr sz="1100" b="1" dirty="0">
                <a:solidFill>
                  <a:schemeClr val="bg1"/>
                </a:solidFill>
                <a:latin typeface="Calibri"/>
                <a:cs typeface="Calibri"/>
              </a:rPr>
              <a:t>D 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59" name="object 59"/>
          <p:cNvSpPr txBox="1"/>
          <p:nvPr/>
        </p:nvSpPr>
        <p:spPr>
          <a:xfrm>
            <a:off x="5950123" y="2057121"/>
            <a:ext cx="598805" cy="338554"/>
          </a:xfrm>
          <a:prstGeom prst="rect">
            <a:avLst/>
          </a:prstGeom>
        </p:spPr>
        <p:txBody>
          <a:bodyPr vert="horz" wrap="square" lIns="0" tIns="0" rIns="0" bIns="0" rtlCol="0">
            <a:spAutoFit/>
          </a:bodyPr>
          <a:lstStyle/>
          <a:p>
            <a:pPr marL="27940" marR="5080" indent="-15875">
              <a:lnSpc>
                <a:spcPct val="100000"/>
              </a:lnSpc>
            </a:pPr>
            <a:r>
              <a:rPr sz="1100" b="1" spc="-5" dirty="0">
                <a:solidFill>
                  <a:schemeClr val="bg1"/>
                </a:solidFill>
                <a:latin typeface="Calibri"/>
                <a:cs typeface="Calibri"/>
              </a:rPr>
              <a:t>Fea</a:t>
            </a:r>
            <a:r>
              <a:rPr sz="1100" b="1" dirty="0">
                <a:solidFill>
                  <a:schemeClr val="bg1"/>
                </a:solidFill>
                <a:latin typeface="Calibri"/>
                <a:cs typeface="Calibri"/>
              </a:rPr>
              <a:t>t</a:t>
            </a:r>
            <a:r>
              <a:rPr sz="1100" b="1" spc="-5" dirty="0">
                <a:solidFill>
                  <a:schemeClr val="bg1"/>
                </a:solidFill>
                <a:latin typeface="Calibri"/>
                <a:cs typeface="Calibri"/>
              </a:rPr>
              <a:t>u</a:t>
            </a:r>
            <a:r>
              <a:rPr sz="1100" b="1" dirty="0">
                <a:solidFill>
                  <a:schemeClr val="bg1"/>
                </a:solidFill>
                <a:latin typeface="Calibri"/>
                <a:cs typeface="Calibri"/>
              </a:rPr>
              <a:t>r</a:t>
            </a:r>
            <a:r>
              <a:rPr sz="1100" b="1" spc="-5" dirty="0">
                <a:solidFill>
                  <a:schemeClr val="bg1"/>
                </a:solidFill>
                <a:latin typeface="Calibri"/>
                <a:cs typeface="Calibri"/>
              </a:rPr>
              <a:t>e</a:t>
            </a:r>
            <a:r>
              <a:rPr sz="1100" b="1" spc="5" dirty="0">
                <a:solidFill>
                  <a:schemeClr val="bg1"/>
                </a:solidFill>
                <a:latin typeface="Calibri"/>
                <a:cs typeface="Calibri"/>
              </a:rPr>
              <a:t>I</a:t>
            </a:r>
            <a:r>
              <a:rPr sz="1100" b="1" dirty="0">
                <a:solidFill>
                  <a:schemeClr val="bg1"/>
                </a:solidFill>
                <a:latin typeface="Calibri"/>
                <a:cs typeface="Calibri"/>
              </a:rPr>
              <a:t>D 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60" name="object 60"/>
          <p:cNvSpPr txBox="1"/>
          <p:nvPr/>
        </p:nvSpPr>
        <p:spPr>
          <a:xfrm>
            <a:off x="5605275" y="1375897"/>
            <a:ext cx="169277" cy="569595"/>
          </a:xfrm>
          <a:prstGeom prst="rect">
            <a:avLst/>
          </a:prstGeom>
        </p:spPr>
        <p:txBody>
          <a:bodyPr vert="vert" wrap="square" lIns="0" tIns="0" rIns="0" bIns="0" rtlCol="0">
            <a:spAutoFit/>
          </a:bodyPr>
          <a:lstStyle/>
          <a:p>
            <a:pPr marL="12700">
              <a:lnSpc>
                <a:spcPct val="100000"/>
              </a:lnSpc>
            </a:pPr>
            <a:r>
              <a:rPr sz="1100" b="1" dirty="0">
                <a:solidFill>
                  <a:schemeClr val="bg1"/>
                </a:solidFill>
                <a:latin typeface="Calibri"/>
                <a:cs typeface="Calibri"/>
              </a:rPr>
              <a:t>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61" name="object 61"/>
          <p:cNvSpPr txBox="1"/>
          <p:nvPr/>
        </p:nvSpPr>
        <p:spPr>
          <a:xfrm>
            <a:off x="7695793" y="3170935"/>
            <a:ext cx="598805" cy="338554"/>
          </a:xfrm>
          <a:prstGeom prst="rect">
            <a:avLst/>
          </a:prstGeom>
        </p:spPr>
        <p:txBody>
          <a:bodyPr vert="horz" wrap="square" lIns="0" tIns="0" rIns="0" bIns="0" rtlCol="0">
            <a:spAutoFit/>
          </a:bodyPr>
          <a:lstStyle/>
          <a:p>
            <a:pPr marL="27940" marR="5080" indent="-15875">
              <a:lnSpc>
                <a:spcPct val="100000"/>
              </a:lnSpc>
            </a:pPr>
            <a:r>
              <a:rPr sz="1100" b="1" spc="-5" dirty="0">
                <a:solidFill>
                  <a:schemeClr val="bg1"/>
                </a:solidFill>
                <a:latin typeface="Calibri"/>
                <a:cs typeface="Calibri"/>
              </a:rPr>
              <a:t>Fea</a:t>
            </a:r>
            <a:r>
              <a:rPr sz="1100" b="1" dirty="0">
                <a:solidFill>
                  <a:schemeClr val="bg1"/>
                </a:solidFill>
                <a:latin typeface="Calibri"/>
                <a:cs typeface="Calibri"/>
              </a:rPr>
              <a:t>t</a:t>
            </a:r>
            <a:r>
              <a:rPr sz="1100" b="1" spc="-5" dirty="0">
                <a:solidFill>
                  <a:schemeClr val="bg1"/>
                </a:solidFill>
                <a:latin typeface="Calibri"/>
                <a:cs typeface="Calibri"/>
              </a:rPr>
              <a:t>u</a:t>
            </a:r>
            <a:r>
              <a:rPr sz="1100" b="1" dirty="0">
                <a:solidFill>
                  <a:schemeClr val="bg1"/>
                </a:solidFill>
                <a:latin typeface="Calibri"/>
                <a:cs typeface="Calibri"/>
              </a:rPr>
              <a:t>r</a:t>
            </a:r>
            <a:r>
              <a:rPr sz="1100" b="1" spc="-5" dirty="0">
                <a:solidFill>
                  <a:schemeClr val="bg1"/>
                </a:solidFill>
                <a:latin typeface="Calibri"/>
                <a:cs typeface="Calibri"/>
              </a:rPr>
              <a:t>e</a:t>
            </a:r>
            <a:r>
              <a:rPr sz="1100" b="1" spc="5" dirty="0">
                <a:solidFill>
                  <a:schemeClr val="bg1"/>
                </a:solidFill>
                <a:latin typeface="Calibri"/>
                <a:cs typeface="Calibri"/>
              </a:rPr>
              <a:t>I</a:t>
            </a:r>
            <a:r>
              <a:rPr sz="1100" b="1" dirty="0">
                <a:solidFill>
                  <a:schemeClr val="bg1"/>
                </a:solidFill>
                <a:latin typeface="Calibri"/>
                <a:cs typeface="Calibri"/>
              </a:rPr>
              <a:t>D 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62" name="object 62"/>
          <p:cNvSpPr/>
          <p:nvPr/>
        </p:nvSpPr>
        <p:spPr>
          <a:xfrm>
            <a:off x="7236476" y="5534439"/>
            <a:ext cx="771525" cy="676275"/>
          </a:xfrm>
          <a:prstGeom prst="rect">
            <a:avLst/>
          </a:prstGeom>
          <a:blipFill>
            <a:blip r:embed="rId13" cstate="print"/>
            <a:stretch>
              <a:fillRect/>
            </a:stretch>
          </a:blipFill>
        </p:spPr>
        <p:txBody>
          <a:bodyPr wrap="square" lIns="0" tIns="0" rIns="0" bIns="0" rtlCol="0"/>
          <a:lstStyle/>
          <a:p>
            <a:endParaRPr/>
          </a:p>
        </p:txBody>
      </p:sp>
      <p:sp>
        <p:nvSpPr>
          <p:cNvPr id="63" name="object 63"/>
          <p:cNvSpPr/>
          <p:nvPr/>
        </p:nvSpPr>
        <p:spPr>
          <a:xfrm>
            <a:off x="7270945" y="5606745"/>
            <a:ext cx="668667" cy="453389"/>
          </a:xfrm>
          <a:prstGeom prst="rect">
            <a:avLst/>
          </a:prstGeom>
          <a:blipFill>
            <a:blip r:embed="rId14" cstate="print"/>
            <a:stretch>
              <a:fillRect/>
            </a:stretch>
          </a:blipFill>
        </p:spPr>
        <p:txBody>
          <a:bodyPr wrap="square" lIns="0" tIns="0" rIns="0" bIns="0" rtlCol="0"/>
          <a:lstStyle/>
          <a:p>
            <a:endParaRPr/>
          </a:p>
        </p:txBody>
      </p:sp>
      <p:sp>
        <p:nvSpPr>
          <p:cNvPr id="64" name="object 64"/>
          <p:cNvSpPr/>
          <p:nvPr/>
        </p:nvSpPr>
        <p:spPr>
          <a:xfrm>
            <a:off x="7355171" y="5143296"/>
            <a:ext cx="245745" cy="237490"/>
          </a:xfrm>
          <a:custGeom>
            <a:avLst/>
            <a:gdLst/>
            <a:ahLst/>
            <a:cxnLst/>
            <a:rect l="l" t="t" r="r" b="b"/>
            <a:pathLst>
              <a:path w="245745" h="237489">
                <a:moveTo>
                  <a:pt x="236740" y="140969"/>
                </a:moveTo>
                <a:lnTo>
                  <a:pt x="233108" y="140969"/>
                </a:lnTo>
                <a:lnTo>
                  <a:pt x="229424" y="151129"/>
                </a:lnTo>
                <a:lnTo>
                  <a:pt x="224180" y="162559"/>
                </a:lnTo>
                <a:lnTo>
                  <a:pt x="198816" y="196849"/>
                </a:lnTo>
                <a:lnTo>
                  <a:pt x="178813" y="213359"/>
                </a:lnTo>
                <a:lnTo>
                  <a:pt x="168067" y="220979"/>
                </a:lnTo>
                <a:lnTo>
                  <a:pt x="156070" y="227329"/>
                </a:lnTo>
                <a:lnTo>
                  <a:pt x="154838" y="227329"/>
                </a:lnTo>
                <a:lnTo>
                  <a:pt x="154724" y="228599"/>
                </a:lnTo>
                <a:lnTo>
                  <a:pt x="154978" y="229869"/>
                </a:lnTo>
                <a:lnTo>
                  <a:pt x="155371" y="229869"/>
                </a:lnTo>
                <a:lnTo>
                  <a:pt x="156641" y="232409"/>
                </a:lnTo>
                <a:lnTo>
                  <a:pt x="157657" y="232409"/>
                </a:lnTo>
                <a:lnTo>
                  <a:pt x="159994" y="234949"/>
                </a:lnTo>
                <a:lnTo>
                  <a:pt x="160832" y="236219"/>
                </a:lnTo>
                <a:lnTo>
                  <a:pt x="162306" y="237489"/>
                </a:lnTo>
                <a:lnTo>
                  <a:pt x="166116" y="237489"/>
                </a:lnTo>
                <a:lnTo>
                  <a:pt x="171119" y="236219"/>
                </a:lnTo>
                <a:lnTo>
                  <a:pt x="175920" y="233679"/>
                </a:lnTo>
                <a:lnTo>
                  <a:pt x="185051" y="229869"/>
                </a:lnTo>
                <a:lnTo>
                  <a:pt x="189433" y="226059"/>
                </a:lnTo>
                <a:lnTo>
                  <a:pt x="197802" y="220979"/>
                </a:lnTo>
                <a:lnTo>
                  <a:pt x="201803" y="218439"/>
                </a:lnTo>
                <a:lnTo>
                  <a:pt x="209384" y="210819"/>
                </a:lnTo>
                <a:lnTo>
                  <a:pt x="213017" y="208279"/>
                </a:lnTo>
                <a:lnTo>
                  <a:pt x="216471" y="204469"/>
                </a:lnTo>
                <a:lnTo>
                  <a:pt x="241325" y="162559"/>
                </a:lnTo>
                <a:lnTo>
                  <a:pt x="245364" y="149859"/>
                </a:lnTo>
                <a:lnTo>
                  <a:pt x="245084" y="148589"/>
                </a:lnTo>
                <a:lnTo>
                  <a:pt x="244424" y="147319"/>
                </a:lnTo>
                <a:lnTo>
                  <a:pt x="243941" y="147319"/>
                </a:lnTo>
                <a:lnTo>
                  <a:pt x="242671" y="146049"/>
                </a:lnTo>
                <a:lnTo>
                  <a:pt x="241833" y="144779"/>
                </a:lnTo>
                <a:lnTo>
                  <a:pt x="239534" y="143509"/>
                </a:lnTo>
                <a:lnTo>
                  <a:pt x="238480" y="142239"/>
                </a:lnTo>
                <a:lnTo>
                  <a:pt x="236740" y="140969"/>
                </a:lnTo>
                <a:close/>
              </a:path>
              <a:path w="245745" h="237489">
                <a:moveTo>
                  <a:pt x="130416" y="157479"/>
                </a:moveTo>
                <a:lnTo>
                  <a:pt x="127050" y="157479"/>
                </a:lnTo>
                <a:lnTo>
                  <a:pt x="125691" y="158749"/>
                </a:lnTo>
                <a:lnTo>
                  <a:pt x="124904" y="160019"/>
                </a:lnTo>
                <a:lnTo>
                  <a:pt x="123151" y="161289"/>
                </a:lnTo>
                <a:lnTo>
                  <a:pt x="122478" y="162559"/>
                </a:lnTo>
                <a:lnTo>
                  <a:pt x="121488" y="163829"/>
                </a:lnTo>
                <a:lnTo>
                  <a:pt x="120827" y="166369"/>
                </a:lnTo>
                <a:lnTo>
                  <a:pt x="120954" y="167639"/>
                </a:lnTo>
                <a:lnTo>
                  <a:pt x="121132" y="167639"/>
                </a:lnTo>
                <a:lnTo>
                  <a:pt x="157937" y="200659"/>
                </a:lnTo>
                <a:lnTo>
                  <a:pt x="160604" y="200659"/>
                </a:lnTo>
                <a:lnTo>
                  <a:pt x="161226" y="199389"/>
                </a:lnTo>
                <a:lnTo>
                  <a:pt x="162623" y="199389"/>
                </a:lnTo>
                <a:lnTo>
                  <a:pt x="163398" y="198119"/>
                </a:lnTo>
                <a:lnTo>
                  <a:pt x="165150" y="195579"/>
                </a:lnTo>
                <a:lnTo>
                  <a:pt x="165849" y="195579"/>
                </a:lnTo>
                <a:lnTo>
                  <a:pt x="166878" y="194309"/>
                </a:lnTo>
                <a:lnTo>
                  <a:pt x="167589" y="191769"/>
                </a:lnTo>
                <a:lnTo>
                  <a:pt x="167462" y="190499"/>
                </a:lnTo>
                <a:lnTo>
                  <a:pt x="167271" y="190499"/>
                </a:lnTo>
                <a:lnTo>
                  <a:pt x="156248" y="180339"/>
                </a:lnTo>
                <a:lnTo>
                  <a:pt x="166585" y="168909"/>
                </a:lnTo>
                <a:lnTo>
                  <a:pt x="142951" y="168909"/>
                </a:lnTo>
                <a:lnTo>
                  <a:pt x="130416" y="157479"/>
                </a:lnTo>
                <a:close/>
              </a:path>
              <a:path w="245745" h="237489">
                <a:moveTo>
                  <a:pt x="172085" y="110489"/>
                </a:moveTo>
                <a:lnTo>
                  <a:pt x="169519" y="110489"/>
                </a:lnTo>
                <a:lnTo>
                  <a:pt x="168579" y="111759"/>
                </a:lnTo>
                <a:lnTo>
                  <a:pt x="168084" y="111759"/>
                </a:lnTo>
                <a:lnTo>
                  <a:pt x="167068" y="113029"/>
                </a:lnTo>
                <a:lnTo>
                  <a:pt x="166446" y="113029"/>
                </a:lnTo>
                <a:lnTo>
                  <a:pt x="164553" y="115569"/>
                </a:lnTo>
                <a:lnTo>
                  <a:pt x="163703" y="116839"/>
                </a:lnTo>
                <a:lnTo>
                  <a:pt x="162610" y="118109"/>
                </a:lnTo>
                <a:lnTo>
                  <a:pt x="162356" y="119379"/>
                </a:lnTo>
                <a:lnTo>
                  <a:pt x="162407" y="120649"/>
                </a:lnTo>
                <a:lnTo>
                  <a:pt x="163842" y="120649"/>
                </a:lnTo>
                <a:lnTo>
                  <a:pt x="164680" y="121919"/>
                </a:lnTo>
                <a:lnTo>
                  <a:pt x="165798" y="121919"/>
                </a:lnTo>
                <a:lnTo>
                  <a:pt x="181635" y="125729"/>
                </a:lnTo>
                <a:lnTo>
                  <a:pt x="142951" y="168909"/>
                </a:lnTo>
                <a:lnTo>
                  <a:pt x="166585" y="168909"/>
                </a:lnTo>
                <a:lnTo>
                  <a:pt x="205638" y="125729"/>
                </a:lnTo>
                <a:lnTo>
                  <a:pt x="205803" y="125729"/>
                </a:lnTo>
                <a:lnTo>
                  <a:pt x="205905" y="124459"/>
                </a:lnTo>
                <a:lnTo>
                  <a:pt x="205181" y="123189"/>
                </a:lnTo>
                <a:lnTo>
                  <a:pt x="204660" y="123189"/>
                </a:lnTo>
                <a:lnTo>
                  <a:pt x="203161" y="121919"/>
                </a:lnTo>
                <a:lnTo>
                  <a:pt x="202145" y="120649"/>
                </a:lnTo>
                <a:lnTo>
                  <a:pt x="199809" y="118109"/>
                </a:lnTo>
                <a:lnTo>
                  <a:pt x="198272" y="116839"/>
                </a:lnTo>
                <a:lnTo>
                  <a:pt x="197027" y="115569"/>
                </a:lnTo>
                <a:lnTo>
                  <a:pt x="195732" y="115569"/>
                </a:lnTo>
                <a:lnTo>
                  <a:pt x="195072" y="114299"/>
                </a:lnTo>
                <a:lnTo>
                  <a:pt x="172085" y="110489"/>
                </a:lnTo>
                <a:close/>
              </a:path>
              <a:path w="245745" h="237489">
                <a:moveTo>
                  <a:pt x="105041" y="151129"/>
                </a:moveTo>
                <a:lnTo>
                  <a:pt x="73748" y="151129"/>
                </a:lnTo>
                <a:lnTo>
                  <a:pt x="74815" y="152399"/>
                </a:lnTo>
                <a:lnTo>
                  <a:pt x="75565" y="153669"/>
                </a:lnTo>
                <a:lnTo>
                  <a:pt x="77431" y="154939"/>
                </a:lnTo>
                <a:lnTo>
                  <a:pt x="78193" y="154939"/>
                </a:lnTo>
                <a:lnTo>
                  <a:pt x="79502" y="156209"/>
                </a:lnTo>
                <a:lnTo>
                  <a:pt x="80086" y="156209"/>
                </a:lnTo>
                <a:lnTo>
                  <a:pt x="81153" y="157479"/>
                </a:lnTo>
                <a:lnTo>
                  <a:pt x="83731" y="157479"/>
                </a:lnTo>
                <a:lnTo>
                  <a:pt x="99352" y="153669"/>
                </a:lnTo>
                <a:lnTo>
                  <a:pt x="100952" y="153669"/>
                </a:lnTo>
                <a:lnTo>
                  <a:pt x="102412" y="152399"/>
                </a:lnTo>
                <a:lnTo>
                  <a:pt x="105041" y="151129"/>
                </a:lnTo>
                <a:close/>
              </a:path>
              <a:path w="245745" h="237489">
                <a:moveTo>
                  <a:pt x="108242" y="129539"/>
                </a:moveTo>
                <a:lnTo>
                  <a:pt x="102717" y="129539"/>
                </a:lnTo>
                <a:lnTo>
                  <a:pt x="101739" y="130809"/>
                </a:lnTo>
                <a:lnTo>
                  <a:pt x="93446" y="139699"/>
                </a:lnTo>
                <a:lnTo>
                  <a:pt x="74066" y="148589"/>
                </a:lnTo>
                <a:lnTo>
                  <a:pt x="73698" y="148589"/>
                </a:lnTo>
                <a:lnTo>
                  <a:pt x="73240" y="149859"/>
                </a:lnTo>
                <a:lnTo>
                  <a:pt x="73418" y="151129"/>
                </a:lnTo>
                <a:lnTo>
                  <a:pt x="106299" y="151129"/>
                </a:lnTo>
                <a:lnTo>
                  <a:pt x="108686" y="149859"/>
                </a:lnTo>
                <a:lnTo>
                  <a:pt x="109842" y="148589"/>
                </a:lnTo>
                <a:lnTo>
                  <a:pt x="112102" y="147319"/>
                </a:lnTo>
                <a:lnTo>
                  <a:pt x="113284" y="146049"/>
                </a:lnTo>
                <a:lnTo>
                  <a:pt x="114515" y="144779"/>
                </a:lnTo>
                <a:lnTo>
                  <a:pt x="115557" y="143509"/>
                </a:lnTo>
                <a:lnTo>
                  <a:pt x="116268" y="142239"/>
                </a:lnTo>
                <a:lnTo>
                  <a:pt x="117043" y="139699"/>
                </a:lnTo>
                <a:lnTo>
                  <a:pt x="116687" y="137159"/>
                </a:lnTo>
                <a:lnTo>
                  <a:pt x="116205" y="137159"/>
                </a:lnTo>
                <a:lnTo>
                  <a:pt x="114731" y="134619"/>
                </a:lnTo>
                <a:lnTo>
                  <a:pt x="113766" y="134619"/>
                </a:lnTo>
                <a:lnTo>
                  <a:pt x="111328" y="132079"/>
                </a:lnTo>
                <a:lnTo>
                  <a:pt x="110210" y="130809"/>
                </a:lnTo>
                <a:lnTo>
                  <a:pt x="108242" y="129539"/>
                </a:lnTo>
                <a:close/>
              </a:path>
              <a:path w="245745" h="237489">
                <a:moveTo>
                  <a:pt x="105460" y="128269"/>
                </a:moveTo>
                <a:lnTo>
                  <a:pt x="104546" y="129539"/>
                </a:lnTo>
                <a:lnTo>
                  <a:pt x="107289" y="129539"/>
                </a:lnTo>
                <a:lnTo>
                  <a:pt x="105460" y="128269"/>
                </a:lnTo>
                <a:close/>
              </a:path>
              <a:path w="245745" h="237489">
                <a:moveTo>
                  <a:pt x="101193" y="34289"/>
                </a:moveTo>
                <a:lnTo>
                  <a:pt x="96634" y="35559"/>
                </a:lnTo>
                <a:lnTo>
                  <a:pt x="87426" y="36829"/>
                </a:lnTo>
                <a:lnTo>
                  <a:pt x="82765" y="39369"/>
                </a:lnTo>
                <a:lnTo>
                  <a:pt x="55206" y="66039"/>
                </a:lnTo>
                <a:lnTo>
                  <a:pt x="45250" y="90169"/>
                </a:lnTo>
                <a:lnTo>
                  <a:pt x="45580" y="93979"/>
                </a:lnTo>
                <a:lnTo>
                  <a:pt x="74117" y="119379"/>
                </a:lnTo>
                <a:lnTo>
                  <a:pt x="78663" y="119379"/>
                </a:lnTo>
                <a:lnTo>
                  <a:pt x="87884" y="116839"/>
                </a:lnTo>
                <a:lnTo>
                  <a:pt x="92519" y="114299"/>
                </a:lnTo>
                <a:lnTo>
                  <a:pt x="101866" y="107949"/>
                </a:lnTo>
                <a:lnTo>
                  <a:pt x="106578" y="104139"/>
                </a:lnTo>
                <a:lnTo>
                  <a:pt x="71793" y="104139"/>
                </a:lnTo>
                <a:lnTo>
                  <a:pt x="68999" y="102869"/>
                </a:lnTo>
                <a:lnTo>
                  <a:pt x="67640" y="101599"/>
                </a:lnTo>
                <a:lnTo>
                  <a:pt x="64566" y="99059"/>
                </a:lnTo>
                <a:lnTo>
                  <a:pt x="63385" y="97789"/>
                </a:lnTo>
                <a:lnTo>
                  <a:pt x="62191" y="93979"/>
                </a:lnTo>
                <a:lnTo>
                  <a:pt x="62318" y="91439"/>
                </a:lnTo>
                <a:lnTo>
                  <a:pt x="64008" y="86359"/>
                </a:lnTo>
                <a:lnTo>
                  <a:pt x="65633" y="83819"/>
                </a:lnTo>
                <a:lnTo>
                  <a:pt x="70434" y="76199"/>
                </a:lnTo>
                <a:lnTo>
                  <a:pt x="81432" y="63499"/>
                </a:lnTo>
                <a:lnTo>
                  <a:pt x="84620" y="60959"/>
                </a:lnTo>
                <a:lnTo>
                  <a:pt x="90436" y="55879"/>
                </a:lnTo>
                <a:lnTo>
                  <a:pt x="93141" y="53339"/>
                </a:lnTo>
                <a:lnTo>
                  <a:pt x="98158" y="50799"/>
                </a:lnTo>
                <a:lnTo>
                  <a:pt x="125569" y="50799"/>
                </a:lnTo>
                <a:lnTo>
                  <a:pt x="123545" y="48259"/>
                </a:lnTo>
                <a:lnTo>
                  <a:pt x="114642" y="39369"/>
                </a:lnTo>
                <a:lnTo>
                  <a:pt x="110197" y="36829"/>
                </a:lnTo>
                <a:lnTo>
                  <a:pt x="101193" y="34289"/>
                </a:lnTo>
                <a:close/>
              </a:path>
              <a:path w="245745" h="237489">
                <a:moveTo>
                  <a:pt x="125569" y="50799"/>
                </a:moveTo>
                <a:lnTo>
                  <a:pt x="104851" y="50799"/>
                </a:lnTo>
                <a:lnTo>
                  <a:pt x="106934" y="52069"/>
                </a:lnTo>
                <a:lnTo>
                  <a:pt x="110083" y="54609"/>
                </a:lnTo>
                <a:lnTo>
                  <a:pt x="110985" y="55879"/>
                </a:lnTo>
                <a:lnTo>
                  <a:pt x="112331" y="58419"/>
                </a:lnTo>
                <a:lnTo>
                  <a:pt x="112712" y="59689"/>
                </a:lnTo>
                <a:lnTo>
                  <a:pt x="112890" y="62229"/>
                </a:lnTo>
                <a:lnTo>
                  <a:pt x="112636" y="63499"/>
                </a:lnTo>
                <a:lnTo>
                  <a:pt x="111480" y="67309"/>
                </a:lnTo>
                <a:lnTo>
                  <a:pt x="110578" y="69849"/>
                </a:lnTo>
                <a:lnTo>
                  <a:pt x="108102" y="73659"/>
                </a:lnTo>
                <a:lnTo>
                  <a:pt x="106489" y="76199"/>
                </a:lnTo>
                <a:lnTo>
                  <a:pt x="102501" y="81279"/>
                </a:lnTo>
                <a:lnTo>
                  <a:pt x="100101" y="83819"/>
                </a:lnTo>
                <a:lnTo>
                  <a:pt x="97282" y="86359"/>
                </a:lnTo>
                <a:lnTo>
                  <a:pt x="94957" y="88899"/>
                </a:lnTo>
                <a:lnTo>
                  <a:pt x="92773" y="91439"/>
                </a:lnTo>
                <a:lnTo>
                  <a:pt x="88671" y="95249"/>
                </a:lnTo>
                <a:lnTo>
                  <a:pt x="86715" y="97789"/>
                </a:lnTo>
                <a:lnTo>
                  <a:pt x="83019" y="100329"/>
                </a:lnTo>
                <a:lnTo>
                  <a:pt x="81254" y="101599"/>
                </a:lnTo>
                <a:lnTo>
                  <a:pt x="77914" y="102869"/>
                </a:lnTo>
                <a:lnTo>
                  <a:pt x="76314" y="102869"/>
                </a:lnTo>
                <a:lnTo>
                  <a:pt x="73253" y="104139"/>
                </a:lnTo>
                <a:lnTo>
                  <a:pt x="106578" y="104139"/>
                </a:lnTo>
                <a:lnTo>
                  <a:pt x="111328" y="97789"/>
                </a:lnTo>
                <a:lnTo>
                  <a:pt x="116103" y="92709"/>
                </a:lnTo>
                <a:lnTo>
                  <a:pt x="120053" y="87629"/>
                </a:lnTo>
                <a:lnTo>
                  <a:pt x="126263" y="78739"/>
                </a:lnTo>
                <a:lnTo>
                  <a:pt x="128257" y="73659"/>
                </a:lnTo>
                <a:lnTo>
                  <a:pt x="130048" y="64769"/>
                </a:lnTo>
                <a:lnTo>
                  <a:pt x="129717" y="60959"/>
                </a:lnTo>
                <a:lnTo>
                  <a:pt x="126580" y="52069"/>
                </a:lnTo>
                <a:lnTo>
                  <a:pt x="125569" y="50799"/>
                </a:lnTo>
                <a:close/>
              </a:path>
              <a:path w="245745" h="237489">
                <a:moveTo>
                  <a:pt x="80937" y="0"/>
                </a:moveTo>
                <a:lnTo>
                  <a:pt x="79375" y="0"/>
                </a:lnTo>
                <a:lnTo>
                  <a:pt x="74371" y="2539"/>
                </a:lnTo>
                <a:lnTo>
                  <a:pt x="69570" y="3809"/>
                </a:lnTo>
                <a:lnTo>
                  <a:pt x="60401" y="8889"/>
                </a:lnTo>
                <a:lnTo>
                  <a:pt x="56007" y="11429"/>
                </a:lnTo>
                <a:lnTo>
                  <a:pt x="47599" y="17779"/>
                </a:lnTo>
                <a:lnTo>
                  <a:pt x="43586" y="20319"/>
                </a:lnTo>
                <a:lnTo>
                  <a:pt x="16446" y="50799"/>
                </a:lnTo>
                <a:lnTo>
                  <a:pt x="13779" y="54609"/>
                </a:lnTo>
                <a:lnTo>
                  <a:pt x="0" y="88899"/>
                </a:lnTo>
                <a:lnTo>
                  <a:pt x="165" y="88899"/>
                </a:lnTo>
                <a:lnTo>
                  <a:pt x="381" y="90169"/>
                </a:lnTo>
                <a:lnTo>
                  <a:pt x="1079" y="90169"/>
                </a:lnTo>
                <a:lnTo>
                  <a:pt x="1562" y="91439"/>
                </a:lnTo>
                <a:lnTo>
                  <a:pt x="2794" y="92709"/>
                </a:lnTo>
                <a:lnTo>
                  <a:pt x="3581" y="93979"/>
                </a:lnTo>
                <a:lnTo>
                  <a:pt x="5880" y="95249"/>
                </a:lnTo>
                <a:lnTo>
                  <a:pt x="6997" y="96519"/>
                </a:lnTo>
                <a:lnTo>
                  <a:pt x="8763" y="97789"/>
                </a:lnTo>
                <a:lnTo>
                  <a:pt x="11239" y="97789"/>
                </a:lnTo>
                <a:lnTo>
                  <a:pt x="11938" y="96519"/>
                </a:lnTo>
                <a:lnTo>
                  <a:pt x="12255" y="96519"/>
                </a:lnTo>
                <a:lnTo>
                  <a:pt x="29393" y="62229"/>
                </a:lnTo>
                <a:lnTo>
                  <a:pt x="55661" y="33019"/>
                </a:lnTo>
                <a:lnTo>
                  <a:pt x="88773" y="11429"/>
                </a:lnTo>
                <a:lnTo>
                  <a:pt x="89763" y="11429"/>
                </a:lnTo>
                <a:lnTo>
                  <a:pt x="90335" y="10159"/>
                </a:lnTo>
                <a:lnTo>
                  <a:pt x="90004" y="8889"/>
                </a:lnTo>
                <a:lnTo>
                  <a:pt x="89573" y="7619"/>
                </a:lnTo>
                <a:lnTo>
                  <a:pt x="88226" y="6349"/>
                </a:lnTo>
                <a:lnTo>
                  <a:pt x="87287" y="5079"/>
                </a:lnTo>
                <a:lnTo>
                  <a:pt x="84988" y="2539"/>
                </a:lnTo>
                <a:lnTo>
                  <a:pt x="84074" y="2539"/>
                </a:lnTo>
                <a:lnTo>
                  <a:pt x="82588" y="1269"/>
                </a:lnTo>
                <a:lnTo>
                  <a:pt x="81965" y="1269"/>
                </a:lnTo>
                <a:lnTo>
                  <a:pt x="80937" y="0"/>
                </a:lnTo>
                <a:close/>
              </a:path>
            </a:pathLst>
          </a:custGeom>
          <a:solidFill>
            <a:srgbClr val="FFFFFF"/>
          </a:solidFill>
        </p:spPr>
        <p:txBody>
          <a:bodyPr wrap="square" lIns="0" tIns="0" rIns="0" bIns="0" rtlCol="0"/>
          <a:lstStyle/>
          <a:p>
            <a:endParaRPr/>
          </a:p>
        </p:txBody>
      </p:sp>
      <p:sp>
        <p:nvSpPr>
          <p:cNvPr id="65" name="object 65"/>
          <p:cNvSpPr txBox="1"/>
          <p:nvPr/>
        </p:nvSpPr>
        <p:spPr>
          <a:xfrm>
            <a:off x="6946070" y="5622573"/>
            <a:ext cx="186055" cy="169277"/>
          </a:xfrm>
          <a:prstGeom prst="rect">
            <a:avLst/>
          </a:prstGeom>
        </p:spPr>
        <p:txBody>
          <a:bodyPr vert="horz" wrap="square" lIns="0" tIns="0" rIns="0" bIns="0" rtlCol="0">
            <a:spAutoFit/>
          </a:bodyPr>
          <a:lstStyle/>
          <a:p>
            <a:pPr marL="12700">
              <a:lnSpc>
                <a:spcPct val="100000"/>
              </a:lnSpc>
            </a:pPr>
            <a:r>
              <a:rPr sz="1100" b="1" dirty="0">
                <a:latin typeface="Calibri"/>
                <a:cs typeface="Calibri"/>
              </a:rPr>
              <a:t>(1)</a:t>
            </a:r>
            <a:endParaRPr sz="1100">
              <a:latin typeface="Calibri"/>
              <a:cs typeface="Calibri"/>
            </a:endParaRPr>
          </a:p>
        </p:txBody>
      </p:sp>
      <p:sp>
        <p:nvSpPr>
          <p:cNvPr id="66" name="object 66"/>
          <p:cNvSpPr/>
          <p:nvPr/>
        </p:nvSpPr>
        <p:spPr>
          <a:xfrm>
            <a:off x="4419600" y="5585169"/>
            <a:ext cx="847712" cy="685797"/>
          </a:xfrm>
          <a:prstGeom prst="rect">
            <a:avLst/>
          </a:prstGeom>
          <a:blipFill>
            <a:blip r:embed="rId3" cstate="print"/>
            <a:stretch>
              <a:fillRect/>
            </a:stretch>
          </a:blipFill>
        </p:spPr>
        <p:txBody>
          <a:bodyPr wrap="square" lIns="0" tIns="0" rIns="0" bIns="0" rtlCol="0"/>
          <a:lstStyle/>
          <a:p>
            <a:endParaRPr/>
          </a:p>
        </p:txBody>
      </p:sp>
      <p:sp>
        <p:nvSpPr>
          <p:cNvPr id="67" name="object 67"/>
          <p:cNvSpPr/>
          <p:nvPr/>
        </p:nvSpPr>
        <p:spPr>
          <a:xfrm>
            <a:off x="4574492" y="5770695"/>
            <a:ext cx="479936" cy="407757"/>
          </a:xfrm>
          <a:prstGeom prst="rect">
            <a:avLst/>
          </a:prstGeom>
          <a:blipFill>
            <a:blip r:embed="rId15" cstate="print"/>
            <a:stretch>
              <a:fillRect/>
            </a:stretch>
          </a:blipFill>
        </p:spPr>
        <p:txBody>
          <a:bodyPr wrap="square" lIns="0" tIns="0" rIns="0" bIns="0" rtlCol="0"/>
          <a:lstStyle/>
          <a:p>
            <a:endParaRPr/>
          </a:p>
        </p:txBody>
      </p:sp>
      <p:sp>
        <p:nvSpPr>
          <p:cNvPr id="68" name="object 68"/>
          <p:cNvSpPr/>
          <p:nvPr/>
        </p:nvSpPr>
        <p:spPr>
          <a:xfrm>
            <a:off x="5907611" y="5604789"/>
            <a:ext cx="781050" cy="676264"/>
          </a:xfrm>
          <a:prstGeom prst="rect">
            <a:avLst/>
          </a:prstGeom>
          <a:blipFill>
            <a:blip r:embed="rId16" cstate="print"/>
            <a:stretch>
              <a:fillRect/>
            </a:stretch>
          </a:blipFill>
        </p:spPr>
        <p:txBody>
          <a:bodyPr wrap="square" lIns="0" tIns="0" rIns="0" bIns="0" rtlCol="0"/>
          <a:lstStyle/>
          <a:p>
            <a:endParaRPr/>
          </a:p>
        </p:txBody>
      </p:sp>
      <p:sp>
        <p:nvSpPr>
          <p:cNvPr id="69" name="object 69"/>
          <p:cNvSpPr/>
          <p:nvPr/>
        </p:nvSpPr>
        <p:spPr>
          <a:xfrm>
            <a:off x="6193419" y="5806522"/>
            <a:ext cx="236220" cy="180340"/>
          </a:xfrm>
          <a:custGeom>
            <a:avLst/>
            <a:gdLst/>
            <a:ahLst/>
            <a:cxnLst/>
            <a:rect l="l" t="t" r="r" b="b"/>
            <a:pathLst>
              <a:path w="236220" h="180339">
                <a:moveTo>
                  <a:pt x="76580" y="139699"/>
                </a:moveTo>
                <a:lnTo>
                  <a:pt x="50355" y="139699"/>
                </a:lnTo>
                <a:lnTo>
                  <a:pt x="52247" y="140969"/>
                </a:lnTo>
                <a:lnTo>
                  <a:pt x="55651" y="140969"/>
                </a:lnTo>
                <a:lnTo>
                  <a:pt x="57048" y="142239"/>
                </a:lnTo>
                <a:lnTo>
                  <a:pt x="59093" y="146049"/>
                </a:lnTo>
                <a:lnTo>
                  <a:pt x="59677" y="147319"/>
                </a:lnTo>
                <a:lnTo>
                  <a:pt x="60159" y="149859"/>
                </a:lnTo>
                <a:lnTo>
                  <a:pt x="60020" y="152399"/>
                </a:lnTo>
                <a:lnTo>
                  <a:pt x="42011" y="166369"/>
                </a:lnTo>
                <a:lnTo>
                  <a:pt x="39738" y="166369"/>
                </a:lnTo>
                <a:lnTo>
                  <a:pt x="35674" y="167639"/>
                </a:lnTo>
                <a:lnTo>
                  <a:pt x="29324" y="167639"/>
                </a:lnTo>
                <a:lnTo>
                  <a:pt x="29057" y="168909"/>
                </a:lnTo>
                <a:lnTo>
                  <a:pt x="28752" y="168909"/>
                </a:lnTo>
                <a:lnTo>
                  <a:pt x="28752" y="170179"/>
                </a:lnTo>
                <a:lnTo>
                  <a:pt x="29057" y="171449"/>
                </a:lnTo>
                <a:lnTo>
                  <a:pt x="29362" y="171449"/>
                </a:lnTo>
                <a:lnTo>
                  <a:pt x="30251" y="172719"/>
                </a:lnTo>
                <a:lnTo>
                  <a:pt x="30860" y="173989"/>
                </a:lnTo>
                <a:lnTo>
                  <a:pt x="32778" y="177799"/>
                </a:lnTo>
                <a:lnTo>
                  <a:pt x="33756" y="179069"/>
                </a:lnTo>
                <a:lnTo>
                  <a:pt x="35394" y="180339"/>
                </a:lnTo>
                <a:lnTo>
                  <a:pt x="43954" y="180339"/>
                </a:lnTo>
                <a:lnTo>
                  <a:pt x="48094" y="179069"/>
                </a:lnTo>
                <a:lnTo>
                  <a:pt x="50368" y="179069"/>
                </a:lnTo>
                <a:lnTo>
                  <a:pt x="77139" y="151129"/>
                </a:lnTo>
                <a:lnTo>
                  <a:pt x="77508" y="147319"/>
                </a:lnTo>
                <a:lnTo>
                  <a:pt x="76580" y="139699"/>
                </a:lnTo>
                <a:close/>
              </a:path>
              <a:path w="236220" h="180339">
                <a:moveTo>
                  <a:pt x="99136" y="146049"/>
                </a:moveTo>
                <a:lnTo>
                  <a:pt x="96392" y="146049"/>
                </a:lnTo>
                <a:lnTo>
                  <a:pt x="97231" y="147319"/>
                </a:lnTo>
                <a:lnTo>
                  <a:pt x="97777" y="147319"/>
                </a:lnTo>
                <a:lnTo>
                  <a:pt x="99136" y="146049"/>
                </a:lnTo>
                <a:close/>
              </a:path>
              <a:path w="236220" h="180339">
                <a:moveTo>
                  <a:pt x="76796" y="85089"/>
                </a:moveTo>
                <a:lnTo>
                  <a:pt x="72859" y="85089"/>
                </a:lnTo>
                <a:lnTo>
                  <a:pt x="70865" y="86359"/>
                </a:lnTo>
                <a:lnTo>
                  <a:pt x="69659" y="86359"/>
                </a:lnTo>
                <a:lnTo>
                  <a:pt x="66840" y="88899"/>
                </a:lnTo>
                <a:lnTo>
                  <a:pt x="65709" y="90169"/>
                </a:lnTo>
                <a:lnTo>
                  <a:pt x="64020" y="91439"/>
                </a:lnTo>
                <a:lnTo>
                  <a:pt x="63385" y="91439"/>
                </a:lnTo>
                <a:lnTo>
                  <a:pt x="62547" y="92709"/>
                </a:lnTo>
                <a:lnTo>
                  <a:pt x="62318" y="92709"/>
                </a:lnTo>
                <a:lnTo>
                  <a:pt x="62344" y="93979"/>
                </a:lnTo>
                <a:lnTo>
                  <a:pt x="96062" y="146049"/>
                </a:lnTo>
                <a:lnTo>
                  <a:pt x="99961" y="146049"/>
                </a:lnTo>
                <a:lnTo>
                  <a:pt x="101930" y="144779"/>
                </a:lnTo>
                <a:lnTo>
                  <a:pt x="103123" y="144779"/>
                </a:lnTo>
                <a:lnTo>
                  <a:pt x="105956" y="142239"/>
                </a:lnTo>
                <a:lnTo>
                  <a:pt x="107086" y="142239"/>
                </a:lnTo>
                <a:lnTo>
                  <a:pt x="108800" y="140969"/>
                </a:lnTo>
                <a:lnTo>
                  <a:pt x="109448" y="139699"/>
                </a:lnTo>
                <a:lnTo>
                  <a:pt x="110299" y="138429"/>
                </a:lnTo>
                <a:lnTo>
                  <a:pt x="110540" y="138429"/>
                </a:lnTo>
                <a:lnTo>
                  <a:pt x="110528" y="137159"/>
                </a:lnTo>
                <a:lnTo>
                  <a:pt x="110274" y="137159"/>
                </a:lnTo>
                <a:lnTo>
                  <a:pt x="76796" y="85089"/>
                </a:lnTo>
                <a:close/>
              </a:path>
              <a:path w="236220" h="180339">
                <a:moveTo>
                  <a:pt x="37147" y="87629"/>
                </a:moveTo>
                <a:lnTo>
                  <a:pt x="28549" y="87629"/>
                </a:lnTo>
                <a:lnTo>
                  <a:pt x="24891" y="88899"/>
                </a:lnTo>
                <a:lnTo>
                  <a:pt x="23012" y="90169"/>
                </a:lnTo>
                <a:lnTo>
                  <a:pt x="19138" y="91439"/>
                </a:lnTo>
                <a:lnTo>
                  <a:pt x="17297" y="92709"/>
                </a:lnTo>
                <a:lnTo>
                  <a:pt x="12128" y="95249"/>
                </a:lnTo>
                <a:lnTo>
                  <a:pt x="9194" y="97789"/>
                </a:lnTo>
                <a:lnTo>
                  <a:pt x="4254" y="104139"/>
                </a:lnTo>
                <a:lnTo>
                  <a:pt x="2476" y="106679"/>
                </a:lnTo>
                <a:lnTo>
                  <a:pt x="317" y="113029"/>
                </a:lnTo>
                <a:lnTo>
                  <a:pt x="0" y="116839"/>
                </a:lnTo>
                <a:lnTo>
                  <a:pt x="863" y="124459"/>
                </a:lnTo>
                <a:lnTo>
                  <a:pt x="20993" y="142239"/>
                </a:lnTo>
                <a:lnTo>
                  <a:pt x="31457" y="142239"/>
                </a:lnTo>
                <a:lnTo>
                  <a:pt x="39128" y="140969"/>
                </a:lnTo>
                <a:lnTo>
                  <a:pt x="43941" y="139699"/>
                </a:lnTo>
                <a:lnTo>
                  <a:pt x="76580" y="139699"/>
                </a:lnTo>
                <a:lnTo>
                  <a:pt x="63753" y="123189"/>
                </a:lnTo>
                <a:lnTo>
                  <a:pt x="24612" y="123189"/>
                </a:lnTo>
                <a:lnTo>
                  <a:pt x="21247" y="121919"/>
                </a:lnTo>
                <a:lnTo>
                  <a:pt x="19862" y="120649"/>
                </a:lnTo>
                <a:lnTo>
                  <a:pt x="18072" y="118109"/>
                </a:lnTo>
                <a:lnTo>
                  <a:pt x="17589" y="116839"/>
                </a:lnTo>
                <a:lnTo>
                  <a:pt x="17094" y="114299"/>
                </a:lnTo>
                <a:lnTo>
                  <a:pt x="17157" y="113029"/>
                </a:lnTo>
                <a:lnTo>
                  <a:pt x="17881" y="110489"/>
                </a:lnTo>
                <a:lnTo>
                  <a:pt x="18541" y="109219"/>
                </a:lnTo>
                <a:lnTo>
                  <a:pt x="20472" y="106679"/>
                </a:lnTo>
                <a:lnTo>
                  <a:pt x="21780" y="106679"/>
                </a:lnTo>
                <a:lnTo>
                  <a:pt x="25526" y="104139"/>
                </a:lnTo>
                <a:lnTo>
                  <a:pt x="27622" y="102869"/>
                </a:lnTo>
                <a:lnTo>
                  <a:pt x="31813" y="101599"/>
                </a:lnTo>
                <a:lnTo>
                  <a:pt x="33743" y="101599"/>
                </a:lnTo>
                <a:lnTo>
                  <a:pt x="37236" y="100329"/>
                </a:lnTo>
                <a:lnTo>
                  <a:pt x="42125" y="100329"/>
                </a:lnTo>
                <a:lnTo>
                  <a:pt x="42964" y="99059"/>
                </a:lnTo>
                <a:lnTo>
                  <a:pt x="43218" y="99059"/>
                </a:lnTo>
                <a:lnTo>
                  <a:pt x="43383" y="97789"/>
                </a:lnTo>
                <a:lnTo>
                  <a:pt x="43002" y="96519"/>
                </a:lnTo>
                <a:lnTo>
                  <a:pt x="42684" y="96519"/>
                </a:lnTo>
                <a:lnTo>
                  <a:pt x="41808" y="93979"/>
                </a:lnTo>
                <a:lnTo>
                  <a:pt x="41224" y="93979"/>
                </a:lnTo>
                <a:lnTo>
                  <a:pt x="39293" y="90169"/>
                </a:lnTo>
                <a:lnTo>
                  <a:pt x="38341" y="88899"/>
                </a:lnTo>
                <a:lnTo>
                  <a:pt x="37922" y="88899"/>
                </a:lnTo>
                <a:lnTo>
                  <a:pt x="37147" y="87629"/>
                </a:lnTo>
                <a:close/>
              </a:path>
              <a:path w="236220" h="180339">
                <a:moveTo>
                  <a:pt x="128511" y="126999"/>
                </a:moveTo>
                <a:lnTo>
                  <a:pt x="125780" y="126999"/>
                </a:lnTo>
                <a:lnTo>
                  <a:pt x="126606" y="128269"/>
                </a:lnTo>
                <a:lnTo>
                  <a:pt x="127152" y="128269"/>
                </a:lnTo>
                <a:lnTo>
                  <a:pt x="128511" y="126999"/>
                </a:lnTo>
                <a:close/>
              </a:path>
              <a:path w="236220" h="180339">
                <a:moveTo>
                  <a:pt x="135902" y="48259"/>
                </a:moveTo>
                <a:lnTo>
                  <a:pt x="132956" y="48259"/>
                </a:lnTo>
                <a:lnTo>
                  <a:pt x="126682" y="49529"/>
                </a:lnTo>
                <a:lnTo>
                  <a:pt x="108076" y="73659"/>
                </a:lnTo>
                <a:lnTo>
                  <a:pt x="91528" y="73659"/>
                </a:lnTo>
                <a:lnTo>
                  <a:pt x="91643" y="74929"/>
                </a:lnTo>
                <a:lnTo>
                  <a:pt x="125437" y="126999"/>
                </a:lnTo>
                <a:lnTo>
                  <a:pt x="129349" y="126999"/>
                </a:lnTo>
                <a:lnTo>
                  <a:pt x="131305" y="125729"/>
                </a:lnTo>
                <a:lnTo>
                  <a:pt x="132499" y="125729"/>
                </a:lnTo>
                <a:lnTo>
                  <a:pt x="135331" y="123189"/>
                </a:lnTo>
                <a:lnTo>
                  <a:pt x="136474" y="123189"/>
                </a:lnTo>
                <a:lnTo>
                  <a:pt x="138175" y="121919"/>
                </a:lnTo>
                <a:lnTo>
                  <a:pt x="138823" y="120649"/>
                </a:lnTo>
                <a:lnTo>
                  <a:pt x="139687" y="119379"/>
                </a:lnTo>
                <a:lnTo>
                  <a:pt x="139928" y="119379"/>
                </a:lnTo>
                <a:lnTo>
                  <a:pt x="139903" y="118109"/>
                </a:lnTo>
                <a:lnTo>
                  <a:pt x="117513" y="83819"/>
                </a:lnTo>
                <a:lnTo>
                  <a:pt x="117881" y="80009"/>
                </a:lnTo>
                <a:lnTo>
                  <a:pt x="118554" y="76199"/>
                </a:lnTo>
                <a:lnTo>
                  <a:pt x="120561" y="71119"/>
                </a:lnTo>
                <a:lnTo>
                  <a:pt x="121983" y="69849"/>
                </a:lnTo>
                <a:lnTo>
                  <a:pt x="125272" y="67309"/>
                </a:lnTo>
                <a:lnTo>
                  <a:pt x="126733" y="67309"/>
                </a:lnTo>
                <a:lnTo>
                  <a:pt x="129628" y="66039"/>
                </a:lnTo>
                <a:lnTo>
                  <a:pt x="155209" y="66039"/>
                </a:lnTo>
                <a:lnTo>
                  <a:pt x="151104" y="59689"/>
                </a:lnTo>
                <a:lnTo>
                  <a:pt x="143979" y="52069"/>
                </a:lnTo>
                <a:lnTo>
                  <a:pt x="141414" y="50799"/>
                </a:lnTo>
                <a:lnTo>
                  <a:pt x="135902" y="48259"/>
                </a:lnTo>
                <a:close/>
              </a:path>
              <a:path w="236220" h="180339">
                <a:moveTo>
                  <a:pt x="53593" y="120649"/>
                </a:moveTo>
                <a:lnTo>
                  <a:pt x="48247" y="120649"/>
                </a:lnTo>
                <a:lnTo>
                  <a:pt x="45618" y="121919"/>
                </a:lnTo>
                <a:lnTo>
                  <a:pt x="37934" y="123189"/>
                </a:lnTo>
                <a:lnTo>
                  <a:pt x="61302" y="123189"/>
                </a:lnTo>
                <a:lnTo>
                  <a:pt x="56210" y="121919"/>
                </a:lnTo>
                <a:lnTo>
                  <a:pt x="53593" y="120649"/>
                </a:lnTo>
                <a:close/>
              </a:path>
              <a:path w="236220" h="180339">
                <a:moveTo>
                  <a:pt x="155209" y="66039"/>
                </a:moveTo>
                <a:lnTo>
                  <a:pt x="131025" y="66039"/>
                </a:lnTo>
                <a:lnTo>
                  <a:pt x="133730" y="67309"/>
                </a:lnTo>
                <a:lnTo>
                  <a:pt x="137617" y="71119"/>
                </a:lnTo>
                <a:lnTo>
                  <a:pt x="139064" y="72389"/>
                </a:lnTo>
                <a:lnTo>
                  <a:pt x="159931" y="105409"/>
                </a:lnTo>
                <a:lnTo>
                  <a:pt x="162953" y="105409"/>
                </a:lnTo>
                <a:lnTo>
                  <a:pt x="163791" y="104139"/>
                </a:lnTo>
                <a:lnTo>
                  <a:pt x="165785" y="104139"/>
                </a:lnTo>
                <a:lnTo>
                  <a:pt x="166992" y="102869"/>
                </a:lnTo>
                <a:lnTo>
                  <a:pt x="169786" y="101599"/>
                </a:lnTo>
                <a:lnTo>
                  <a:pt x="170916" y="100329"/>
                </a:lnTo>
                <a:lnTo>
                  <a:pt x="172656" y="99059"/>
                </a:lnTo>
                <a:lnTo>
                  <a:pt x="173304" y="97789"/>
                </a:lnTo>
                <a:lnTo>
                  <a:pt x="174129" y="97789"/>
                </a:lnTo>
                <a:lnTo>
                  <a:pt x="174358" y="96519"/>
                </a:lnTo>
                <a:lnTo>
                  <a:pt x="174332" y="95249"/>
                </a:lnTo>
                <a:lnTo>
                  <a:pt x="174091" y="95249"/>
                </a:lnTo>
                <a:lnTo>
                  <a:pt x="155209" y="66039"/>
                </a:lnTo>
                <a:close/>
              </a:path>
              <a:path w="236220" h="180339">
                <a:moveTo>
                  <a:pt x="34455" y="86359"/>
                </a:moveTo>
                <a:lnTo>
                  <a:pt x="33362" y="87629"/>
                </a:lnTo>
                <a:lnTo>
                  <a:pt x="35725" y="87629"/>
                </a:lnTo>
                <a:lnTo>
                  <a:pt x="34455" y="86359"/>
                </a:lnTo>
                <a:close/>
              </a:path>
              <a:path w="236220" h="180339">
                <a:moveTo>
                  <a:pt x="191109" y="86359"/>
                </a:moveTo>
                <a:lnTo>
                  <a:pt x="188366" y="86359"/>
                </a:lnTo>
                <a:lnTo>
                  <a:pt x="189204" y="87629"/>
                </a:lnTo>
                <a:lnTo>
                  <a:pt x="189750" y="87629"/>
                </a:lnTo>
                <a:lnTo>
                  <a:pt x="191109" y="86359"/>
                </a:lnTo>
                <a:close/>
              </a:path>
              <a:path w="236220" h="180339">
                <a:moveTo>
                  <a:pt x="152907" y="1269"/>
                </a:moveTo>
                <a:lnTo>
                  <a:pt x="148932" y="1269"/>
                </a:lnTo>
                <a:lnTo>
                  <a:pt x="146938" y="2539"/>
                </a:lnTo>
                <a:lnTo>
                  <a:pt x="145732" y="2539"/>
                </a:lnTo>
                <a:lnTo>
                  <a:pt x="142913" y="5079"/>
                </a:lnTo>
                <a:lnTo>
                  <a:pt x="141782" y="5079"/>
                </a:lnTo>
                <a:lnTo>
                  <a:pt x="140093" y="6349"/>
                </a:lnTo>
                <a:lnTo>
                  <a:pt x="139458" y="7619"/>
                </a:lnTo>
                <a:lnTo>
                  <a:pt x="138620" y="8889"/>
                </a:lnTo>
                <a:lnTo>
                  <a:pt x="138404" y="8889"/>
                </a:lnTo>
                <a:lnTo>
                  <a:pt x="138442" y="10159"/>
                </a:lnTo>
                <a:lnTo>
                  <a:pt x="188036" y="86359"/>
                </a:lnTo>
                <a:lnTo>
                  <a:pt x="191935" y="86359"/>
                </a:lnTo>
                <a:lnTo>
                  <a:pt x="193903" y="85089"/>
                </a:lnTo>
                <a:lnTo>
                  <a:pt x="195097" y="85089"/>
                </a:lnTo>
                <a:lnTo>
                  <a:pt x="197929" y="82549"/>
                </a:lnTo>
                <a:lnTo>
                  <a:pt x="199059" y="82549"/>
                </a:lnTo>
                <a:lnTo>
                  <a:pt x="200774" y="81279"/>
                </a:lnTo>
                <a:lnTo>
                  <a:pt x="201421" y="80009"/>
                </a:lnTo>
                <a:lnTo>
                  <a:pt x="202285" y="78739"/>
                </a:lnTo>
                <a:lnTo>
                  <a:pt x="202514" y="78739"/>
                </a:lnTo>
                <a:lnTo>
                  <a:pt x="202501" y="77469"/>
                </a:lnTo>
                <a:lnTo>
                  <a:pt x="184632" y="49529"/>
                </a:lnTo>
                <a:lnTo>
                  <a:pt x="226007" y="49529"/>
                </a:lnTo>
                <a:lnTo>
                  <a:pt x="217317" y="45719"/>
                </a:lnTo>
                <a:lnTo>
                  <a:pt x="182384" y="45719"/>
                </a:lnTo>
                <a:lnTo>
                  <a:pt x="152907" y="1269"/>
                </a:lnTo>
                <a:close/>
              </a:path>
              <a:path w="236220" h="180339">
                <a:moveTo>
                  <a:pt x="59423" y="62229"/>
                </a:moveTo>
                <a:lnTo>
                  <a:pt x="56883" y="63499"/>
                </a:lnTo>
                <a:lnTo>
                  <a:pt x="50418" y="67309"/>
                </a:lnTo>
                <a:lnTo>
                  <a:pt x="48577" y="69849"/>
                </a:lnTo>
                <a:lnTo>
                  <a:pt x="47713" y="73659"/>
                </a:lnTo>
                <a:lnTo>
                  <a:pt x="48437" y="76199"/>
                </a:lnTo>
                <a:lnTo>
                  <a:pt x="52146" y="81279"/>
                </a:lnTo>
                <a:lnTo>
                  <a:pt x="53974" y="82549"/>
                </a:lnTo>
                <a:lnTo>
                  <a:pt x="57619" y="83819"/>
                </a:lnTo>
                <a:lnTo>
                  <a:pt x="60159" y="82549"/>
                </a:lnTo>
                <a:lnTo>
                  <a:pt x="66624" y="78739"/>
                </a:lnTo>
                <a:lnTo>
                  <a:pt x="68465" y="76199"/>
                </a:lnTo>
                <a:lnTo>
                  <a:pt x="69392" y="72389"/>
                </a:lnTo>
                <a:lnTo>
                  <a:pt x="68681" y="69849"/>
                </a:lnTo>
                <a:lnTo>
                  <a:pt x="66789" y="67309"/>
                </a:lnTo>
                <a:lnTo>
                  <a:pt x="64973" y="64769"/>
                </a:lnTo>
                <a:lnTo>
                  <a:pt x="63131" y="63499"/>
                </a:lnTo>
                <a:lnTo>
                  <a:pt x="59423" y="62229"/>
                </a:lnTo>
                <a:close/>
              </a:path>
              <a:path w="236220" h="180339">
                <a:moveTo>
                  <a:pt x="103987" y="67309"/>
                </a:moveTo>
                <a:lnTo>
                  <a:pt x="100596" y="67309"/>
                </a:lnTo>
                <a:lnTo>
                  <a:pt x="98869" y="68579"/>
                </a:lnTo>
                <a:lnTo>
                  <a:pt x="97828" y="68579"/>
                </a:lnTo>
                <a:lnTo>
                  <a:pt x="95415" y="69849"/>
                </a:lnTo>
                <a:lnTo>
                  <a:pt x="94462" y="71119"/>
                </a:lnTo>
                <a:lnTo>
                  <a:pt x="93014" y="72389"/>
                </a:lnTo>
                <a:lnTo>
                  <a:pt x="92468" y="72389"/>
                </a:lnTo>
                <a:lnTo>
                  <a:pt x="91719" y="73659"/>
                </a:lnTo>
                <a:lnTo>
                  <a:pt x="108076" y="73659"/>
                </a:lnTo>
                <a:lnTo>
                  <a:pt x="103987" y="67309"/>
                </a:lnTo>
                <a:close/>
              </a:path>
              <a:path w="236220" h="180339">
                <a:moveTo>
                  <a:pt x="226007" y="49529"/>
                </a:moveTo>
                <a:lnTo>
                  <a:pt x="184632" y="49529"/>
                </a:lnTo>
                <a:lnTo>
                  <a:pt x="219214" y="66039"/>
                </a:lnTo>
                <a:lnTo>
                  <a:pt x="223596" y="66039"/>
                </a:lnTo>
                <a:lnTo>
                  <a:pt x="224485" y="64769"/>
                </a:lnTo>
                <a:lnTo>
                  <a:pt x="226529" y="64769"/>
                </a:lnTo>
                <a:lnTo>
                  <a:pt x="227825" y="63499"/>
                </a:lnTo>
                <a:lnTo>
                  <a:pt x="230924" y="60959"/>
                </a:lnTo>
                <a:lnTo>
                  <a:pt x="232143" y="60959"/>
                </a:lnTo>
                <a:lnTo>
                  <a:pt x="233921" y="59689"/>
                </a:lnTo>
                <a:lnTo>
                  <a:pt x="234594" y="58419"/>
                </a:lnTo>
                <a:lnTo>
                  <a:pt x="235483" y="57149"/>
                </a:lnTo>
                <a:lnTo>
                  <a:pt x="235711" y="57149"/>
                </a:lnTo>
                <a:lnTo>
                  <a:pt x="235648" y="55879"/>
                </a:lnTo>
                <a:lnTo>
                  <a:pt x="235394" y="55879"/>
                </a:lnTo>
                <a:lnTo>
                  <a:pt x="235102" y="54609"/>
                </a:lnTo>
                <a:lnTo>
                  <a:pt x="234670" y="54609"/>
                </a:lnTo>
                <a:lnTo>
                  <a:pt x="233527" y="53339"/>
                </a:lnTo>
                <a:lnTo>
                  <a:pt x="232765" y="53339"/>
                </a:lnTo>
                <a:lnTo>
                  <a:pt x="231800" y="52069"/>
                </a:lnTo>
                <a:lnTo>
                  <a:pt x="226007" y="49529"/>
                </a:lnTo>
                <a:close/>
              </a:path>
              <a:path w="236220" h="180339">
                <a:moveTo>
                  <a:pt x="199872" y="5079"/>
                </a:moveTo>
                <a:lnTo>
                  <a:pt x="195821" y="5079"/>
                </a:lnTo>
                <a:lnTo>
                  <a:pt x="193738" y="6349"/>
                </a:lnTo>
                <a:lnTo>
                  <a:pt x="192519" y="7619"/>
                </a:lnTo>
                <a:lnTo>
                  <a:pt x="189649" y="8889"/>
                </a:lnTo>
                <a:lnTo>
                  <a:pt x="188480" y="10159"/>
                </a:lnTo>
                <a:lnTo>
                  <a:pt x="186728" y="11429"/>
                </a:lnTo>
                <a:lnTo>
                  <a:pt x="186042" y="11429"/>
                </a:lnTo>
                <a:lnTo>
                  <a:pt x="185026" y="12699"/>
                </a:lnTo>
                <a:lnTo>
                  <a:pt x="184378" y="15239"/>
                </a:lnTo>
                <a:lnTo>
                  <a:pt x="182384" y="45719"/>
                </a:lnTo>
                <a:lnTo>
                  <a:pt x="217317" y="45719"/>
                </a:lnTo>
                <a:lnTo>
                  <a:pt x="197040" y="36829"/>
                </a:lnTo>
                <a:lnTo>
                  <a:pt x="200964" y="10159"/>
                </a:lnTo>
                <a:lnTo>
                  <a:pt x="201053" y="8889"/>
                </a:lnTo>
                <a:lnTo>
                  <a:pt x="200774" y="6349"/>
                </a:lnTo>
                <a:lnTo>
                  <a:pt x="200520" y="6349"/>
                </a:lnTo>
                <a:lnTo>
                  <a:pt x="199872" y="5079"/>
                </a:lnTo>
                <a:close/>
              </a:path>
              <a:path w="236220" h="180339">
                <a:moveTo>
                  <a:pt x="198691" y="3809"/>
                </a:moveTo>
                <a:lnTo>
                  <a:pt x="198132" y="3809"/>
                </a:lnTo>
                <a:lnTo>
                  <a:pt x="196697" y="5079"/>
                </a:lnTo>
                <a:lnTo>
                  <a:pt x="199529" y="5079"/>
                </a:lnTo>
                <a:lnTo>
                  <a:pt x="198691" y="3809"/>
                </a:lnTo>
                <a:close/>
              </a:path>
              <a:path w="236220" h="180339">
                <a:moveTo>
                  <a:pt x="151714" y="0"/>
                </a:moveTo>
                <a:lnTo>
                  <a:pt x="151155" y="0"/>
                </a:lnTo>
                <a:lnTo>
                  <a:pt x="149771" y="1269"/>
                </a:lnTo>
                <a:lnTo>
                  <a:pt x="152565" y="1269"/>
                </a:lnTo>
                <a:lnTo>
                  <a:pt x="151714" y="0"/>
                </a:lnTo>
                <a:close/>
              </a:path>
            </a:pathLst>
          </a:custGeom>
          <a:solidFill>
            <a:srgbClr val="FF0000"/>
          </a:solidFill>
        </p:spPr>
        <p:txBody>
          <a:bodyPr wrap="square" lIns="0" tIns="0" rIns="0" bIns="0" rtlCol="0"/>
          <a:lstStyle/>
          <a:p>
            <a:endParaRPr/>
          </a:p>
        </p:txBody>
      </p:sp>
      <p:sp>
        <p:nvSpPr>
          <p:cNvPr id="70" name="object 70"/>
          <p:cNvSpPr txBox="1"/>
          <p:nvPr/>
        </p:nvSpPr>
        <p:spPr>
          <a:xfrm>
            <a:off x="6301356" y="5162460"/>
            <a:ext cx="169277" cy="294005"/>
          </a:xfrm>
          <a:prstGeom prst="rect">
            <a:avLst/>
          </a:prstGeom>
        </p:spPr>
        <p:txBody>
          <a:bodyPr vert="vert270" wrap="square" lIns="0" tIns="0" rIns="0" bIns="0" rtlCol="0">
            <a:spAutoFit/>
          </a:bodyPr>
          <a:lstStyle/>
          <a:p>
            <a:pPr marL="12700">
              <a:lnSpc>
                <a:spcPct val="100000"/>
              </a:lnSpc>
            </a:pPr>
            <a:r>
              <a:rPr sz="1100" b="1" dirty="0">
                <a:latin typeface="Calibri"/>
                <a:cs typeface="Calibri"/>
              </a:rPr>
              <a:t>(0,1)</a:t>
            </a:r>
            <a:endParaRPr sz="1100">
              <a:latin typeface="Calibri"/>
              <a:cs typeface="Calibri"/>
            </a:endParaRPr>
          </a:p>
        </p:txBody>
      </p:sp>
      <p:sp>
        <p:nvSpPr>
          <p:cNvPr id="71" name="object 71"/>
          <p:cNvSpPr/>
          <p:nvPr/>
        </p:nvSpPr>
        <p:spPr>
          <a:xfrm>
            <a:off x="4996123" y="5060909"/>
            <a:ext cx="249554" cy="231140"/>
          </a:xfrm>
          <a:custGeom>
            <a:avLst/>
            <a:gdLst/>
            <a:ahLst/>
            <a:cxnLst/>
            <a:rect l="l" t="t" r="r" b="b"/>
            <a:pathLst>
              <a:path w="249554" h="231139">
                <a:moveTo>
                  <a:pt x="11277" y="127850"/>
                </a:moveTo>
                <a:lnTo>
                  <a:pt x="0" y="137401"/>
                </a:lnTo>
                <a:lnTo>
                  <a:pt x="880" y="141969"/>
                </a:lnTo>
                <a:lnTo>
                  <a:pt x="18529" y="184442"/>
                </a:lnTo>
                <a:lnTo>
                  <a:pt x="49695" y="217436"/>
                </a:lnTo>
                <a:lnTo>
                  <a:pt x="72110" y="230466"/>
                </a:lnTo>
                <a:lnTo>
                  <a:pt x="72415" y="230631"/>
                </a:lnTo>
                <a:lnTo>
                  <a:pt x="84150" y="221830"/>
                </a:lnTo>
                <a:lnTo>
                  <a:pt x="84087" y="221322"/>
                </a:lnTo>
                <a:lnTo>
                  <a:pt x="83439" y="220497"/>
                </a:lnTo>
                <a:lnTo>
                  <a:pt x="82944" y="220078"/>
                </a:lnTo>
                <a:lnTo>
                  <a:pt x="73980" y="214512"/>
                </a:lnTo>
                <a:lnTo>
                  <a:pt x="64319" y="207392"/>
                </a:lnTo>
                <a:lnTo>
                  <a:pt x="34412" y="176364"/>
                </a:lnTo>
                <a:lnTo>
                  <a:pt x="16654" y="141969"/>
                </a:lnTo>
                <a:lnTo>
                  <a:pt x="12776" y="129184"/>
                </a:lnTo>
                <a:lnTo>
                  <a:pt x="12497" y="128701"/>
                </a:lnTo>
                <a:lnTo>
                  <a:pt x="11773" y="127990"/>
                </a:lnTo>
                <a:lnTo>
                  <a:pt x="11277" y="127850"/>
                </a:lnTo>
                <a:close/>
              </a:path>
              <a:path w="249554" h="231139">
                <a:moveTo>
                  <a:pt x="68186" y="98107"/>
                </a:moveTo>
                <a:lnTo>
                  <a:pt x="37960" y="121665"/>
                </a:lnTo>
                <a:lnTo>
                  <a:pt x="37317" y="127520"/>
                </a:lnTo>
                <a:lnTo>
                  <a:pt x="38008" y="135483"/>
                </a:lnTo>
                <a:lnTo>
                  <a:pt x="61036" y="172516"/>
                </a:lnTo>
                <a:lnTo>
                  <a:pt x="86385" y="186842"/>
                </a:lnTo>
                <a:lnTo>
                  <a:pt x="95212" y="185280"/>
                </a:lnTo>
                <a:lnTo>
                  <a:pt x="99822" y="183032"/>
                </a:lnTo>
                <a:lnTo>
                  <a:pt x="109360" y="175666"/>
                </a:lnTo>
                <a:lnTo>
                  <a:pt x="112700" y="171729"/>
                </a:lnTo>
                <a:lnTo>
                  <a:pt x="113317" y="170395"/>
                </a:lnTo>
                <a:lnTo>
                  <a:pt x="88760" y="170395"/>
                </a:lnTo>
                <a:lnTo>
                  <a:pt x="86627" y="169875"/>
                </a:lnTo>
                <a:lnTo>
                  <a:pt x="56388" y="135902"/>
                </a:lnTo>
                <a:lnTo>
                  <a:pt x="53327" y="125120"/>
                </a:lnTo>
                <a:lnTo>
                  <a:pt x="54521" y="120916"/>
                </a:lnTo>
                <a:lnTo>
                  <a:pt x="64338" y="114693"/>
                </a:lnTo>
                <a:lnTo>
                  <a:pt x="95495" y="114693"/>
                </a:lnTo>
                <a:lnTo>
                  <a:pt x="93497" y="112458"/>
                </a:lnTo>
                <a:lnTo>
                  <a:pt x="85166" y="104660"/>
                </a:lnTo>
                <a:lnTo>
                  <a:pt x="80962" y="101866"/>
                </a:lnTo>
                <a:lnTo>
                  <a:pt x="72517" y="98539"/>
                </a:lnTo>
                <a:lnTo>
                  <a:pt x="68186" y="98107"/>
                </a:lnTo>
                <a:close/>
              </a:path>
              <a:path w="249554" h="231139">
                <a:moveTo>
                  <a:pt x="95495" y="114693"/>
                </a:moveTo>
                <a:lnTo>
                  <a:pt x="64338" y="114693"/>
                </a:lnTo>
                <a:lnTo>
                  <a:pt x="67132" y="115011"/>
                </a:lnTo>
                <a:lnTo>
                  <a:pt x="68605" y="115531"/>
                </a:lnTo>
                <a:lnTo>
                  <a:pt x="95555" y="144716"/>
                </a:lnTo>
                <a:lnTo>
                  <a:pt x="100951" y="159283"/>
                </a:lnTo>
                <a:lnTo>
                  <a:pt x="100800" y="161315"/>
                </a:lnTo>
                <a:lnTo>
                  <a:pt x="88760" y="170395"/>
                </a:lnTo>
                <a:lnTo>
                  <a:pt x="113317" y="170395"/>
                </a:lnTo>
                <a:lnTo>
                  <a:pt x="116611" y="163283"/>
                </a:lnTo>
                <a:lnTo>
                  <a:pt x="117301" y="159283"/>
                </a:lnTo>
                <a:lnTo>
                  <a:pt x="117192" y="156552"/>
                </a:lnTo>
                <a:lnTo>
                  <a:pt x="97764" y="117233"/>
                </a:lnTo>
                <a:lnTo>
                  <a:pt x="95495" y="114693"/>
                </a:lnTo>
                <a:close/>
              </a:path>
              <a:path w="249554" h="231139">
                <a:moveTo>
                  <a:pt x="143599" y="124421"/>
                </a:moveTo>
                <a:lnTo>
                  <a:pt x="131140" y="134962"/>
                </a:lnTo>
                <a:lnTo>
                  <a:pt x="131737" y="136918"/>
                </a:lnTo>
                <a:lnTo>
                  <a:pt x="132359" y="138023"/>
                </a:lnTo>
                <a:lnTo>
                  <a:pt x="139916" y="147815"/>
                </a:lnTo>
                <a:lnTo>
                  <a:pt x="144983" y="168414"/>
                </a:lnTo>
                <a:lnTo>
                  <a:pt x="145174" y="168821"/>
                </a:lnTo>
                <a:lnTo>
                  <a:pt x="145656" y="169367"/>
                </a:lnTo>
                <a:lnTo>
                  <a:pt x="146850" y="169405"/>
                </a:lnTo>
                <a:lnTo>
                  <a:pt x="147421" y="169176"/>
                </a:lnTo>
                <a:lnTo>
                  <a:pt x="155092" y="160401"/>
                </a:lnTo>
                <a:lnTo>
                  <a:pt x="154318" y="144399"/>
                </a:lnTo>
                <a:lnTo>
                  <a:pt x="154267" y="142760"/>
                </a:lnTo>
                <a:lnTo>
                  <a:pt x="144475" y="124663"/>
                </a:lnTo>
                <a:lnTo>
                  <a:pt x="143599" y="124421"/>
                </a:lnTo>
                <a:close/>
              </a:path>
              <a:path w="249554" h="231139">
                <a:moveTo>
                  <a:pt x="164112" y="58483"/>
                </a:moveTo>
                <a:lnTo>
                  <a:pt x="141452" y="58483"/>
                </a:lnTo>
                <a:lnTo>
                  <a:pt x="176682" y="104114"/>
                </a:lnTo>
                <a:lnTo>
                  <a:pt x="163296" y="114452"/>
                </a:lnTo>
                <a:lnTo>
                  <a:pt x="163093" y="114769"/>
                </a:lnTo>
                <a:lnTo>
                  <a:pt x="162890" y="115557"/>
                </a:lnTo>
                <a:lnTo>
                  <a:pt x="163042" y="116636"/>
                </a:lnTo>
                <a:lnTo>
                  <a:pt x="170713" y="125564"/>
                </a:lnTo>
                <a:lnTo>
                  <a:pt x="171094" y="125552"/>
                </a:lnTo>
                <a:lnTo>
                  <a:pt x="171831" y="125412"/>
                </a:lnTo>
                <a:lnTo>
                  <a:pt x="211137" y="95059"/>
                </a:lnTo>
                <a:lnTo>
                  <a:pt x="211353" y="94754"/>
                </a:lnTo>
                <a:lnTo>
                  <a:pt x="211445" y="93141"/>
                </a:lnTo>
                <a:lnTo>
                  <a:pt x="190881" y="93141"/>
                </a:lnTo>
                <a:lnTo>
                  <a:pt x="164112" y="58483"/>
                </a:lnTo>
                <a:close/>
              </a:path>
              <a:path w="249554" h="231139">
                <a:moveTo>
                  <a:pt x="176593" y="0"/>
                </a:moveTo>
                <a:lnTo>
                  <a:pt x="165354" y="8864"/>
                </a:lnTo>
                <a:lnTo>
                  <a:pt x="165354" y="9385"/>
                </a:lnTo>
                <a:lnTo>
                  <a:pt x="165849" y="10261"/>
                </a:lnTo>
                <a:lnTo>
                  <a:pt x="166256" y="10642"/>
                </a:lnTo>
                <a:lnTo>
                  <a:pt x="175126" y="15987"/>
                </a:lnTo>
                <a:lnTo>
                  <a:pt x="184816" y="23051"/>
                </a:lnTo>
                <a:lnTo>
                  <a:pt x="214749" y="54181"/>
                </a:lnTo>
                <a:lnTo>
                  <a:pt x="232478" y="88595"/>
                </a:lnTo>
                <a:lnTo>
                  <a:pt x="236461" y="101511"/>
                </a:lnTo>
                <a:lnTo>
                  <a:pt x="236741" y="102095"/>
                </a:lnTo>
                <a:lnTo>
                  <a:pt x="237376" y="102920"/>
                </a:lnTo>
                <a:lnTo>
                  <a:pt x="237845" y="103123"/>
                </a:lnTo>
                <a:lnTo>
                  <a:pt x="239090" y="103085"/>
                </a:lnTo>
                <a:lnTo>
                  <a:pt x="249177" y="94754"/>
                </a:lnTo>
                <a:lnTo>
                  <a:pt x="249080" y="92392"/>
                </a:lnTo>
                <a:lnTo>
                  <a:pt x="235915" y="54952"/>
                </a:lnTo>
                <a:lnTo>
                  <a:pt x="210414" y="22658"/>
                </a:lnTo>
                <a:lnTo>
                  <a:pt x="177114" y="139"/>
                </a:lnTo>
                <a:lnTo>
                  <a:pt x="176593" y="0"/>
                </a:lnTo>
                <a:close/>
              </a:path>
              <a:path w="249554" h="231139">
                <a:moveTo>
                  <a:pt x="203860" y="83908"/>
                </a:moveTo>
                <a:lnTo>
                  <a:pt x="203441" y="83921"/>
                </a:lnTo>
                <a:lnTo>
                  <a:pt x="202641" y="84061"/>
                </a:lnTo>
                <a:lnTo>
                  <a:pt x="190881" y="93141"/>
                </a:lnTo>
                <a:lnTo>
                  <a:pt x="211445" y="93141"/>
                </a:lnTo>
                <a:lnTo>
                  <a:pt x="211455" y="92963"/>
                </a:lnTo>
                <a:lnTo>
                  <a:pt x="211328" y="92392"/>
                </a:lnTo>
                <a:lnTo>
                  <a:pt x="203860" y="83908"/>
                </a:lnTo>
                <a:close/>
              </a:path>
              <a:path w="249554" h="231139">
                <a:moveTo>
                  <a:pt x="144564" y="34531"/>
                </a:moveTo>
                <a:lnTo>
                  <a:pt x="132880" y="43916"/>
                </a:lnTo>
                <a:lnTo>
                  <a:pt x="125133" y="65925"/>
                </a:lnTo>
                <a:lnTo>
                  <a:pt x="132575" y="76428"/>
                </a:lnTo>
                <a:lnTo>
                  <a:pt x="133070" y="76225"/>
                </a:lnTo>
                <a:lnTo>
                  <a:pt x="133985" y="75234"/>
                </a:lnTo>
                <a:lnTo>
                  <a:pt x="134467" y="74460"/>
                </a:lnTo>
                <a:lnTo>
                  <a:pt x="134988" y="73418"/>
                </a:lnTo>
                <a:lnTo>
                  <a:pt x="141452" y="58483"/>
                </a:lnTo>
                <a:lnTo>
                  <a:pt x="164112" y="58483"/>
                </a:lnTo>
                <a:lnTo>
                  <a:pt x="145897" y="34899"/>
                </a:lnTo>
                <a:lnTo>
                  <a:pt x="145618" y="34683"/>
                </a:lnTo>
                <a:lnTo>
                  <a:pt x="144564" y="34531"/>
                </a:lnTo>
                <a:close/>
              </a:path>
            </a:pathLst>
          </a:custGeom>
          <a:solidFill>
            <a:srgbClr val="FFFFFF"/>
          </a:solidFill>
        </p:spPr>
        <p:txBody>
          <a:bodyPr wrap="square" lIns="0" tIns="0" rIns="0" bIns="0" rtlCol="0"/>
          <a:lstStyle/>
          <a:p>
            <a:endParaRPr/>
          </a:p>
        </p:txBody>
      </p:sp>
      <p:sp>
        <p:nvSpPr>
          <p:cNvPr id="72" name="object 72"/>
          <p:cNvSpPr/>
          <p:nvPr/>
        </p:nvSpPr>
        <p:spPr>
          <a:xfrm>
            <a:off x="6324600" y="4343400"/>
            <a:ext cx="1297940" cy="1191260"/>
          </a:xfrm>
          <a:custGeom>
            <a:avLst/>
            <a:gdLst/>
            <a:ahLst/>
            <a:cxnLst/>
            <a:rect l="l" t="t" r="r" b="b"/>
            <a:pathLst>
              <a:path w="1297940" h="1191260">
                <a:moveTo>
                  <a:pt x="0" y="0"/>
                </a:moveTo>
                <a:lnTo>
                  <a:pt x="1297635" y="1191044"/>
                </a:lnTo>
              </a:path>
            </a:pathLst>
          </a:custGeom>
          <a:ln w="19049">
            <a:solidFill>
              <a:srgbClr val="FFFF00"/>
            </a:solidFill>
          </a:ln>
        </p:spPr>
        <p:txBody>
          <a:bodyPr wrap="square" lIns="0" tIns="0" rIns="0" bIns="0" rtlCol="0"/>
          <a:lstStyle/>
          <a:p>
            <a:endParaRPr/>
          </a:p>
        </p:txBody>
      </p:sp>
      <p:sp>
        <p:nvSpPr>
          <p:cNvPr id="73" name="object 73"/>
          <p:cNvSpPr/>
          <p:nvPr/>
        </p:nvSpPr>
        <p:spPr>
          <a:xfrm>
            <a:off x="4843463" y="4343400"/>
            <a:ext cx="1409700" cy="1242060"/>
          </a:xfrm>
          <a:custGeom>
            <a:avLst/>
            <a:gdLst/>
            <a:ahLst/>
            <a:cxnLst/>
            <a:rect l="l" t="t" r="r" b="b"/>
            <a:pathLst>
              <a:path w="1409700" h="1242060">
                <a:moveTo>
                  <a:pt x="1409700" y="0"/>
                </a:moveTo>
                <a:lnTo>
                  <a:pt x="0" y="1241767"/>
                </a:lnTo>
              </a:path>
            </a:pathLst>
          </a:custGeom>
          <a:ln w="19050">
            <a:solidFill>
              <a:srgbClr val="FFFF00"/>
            </a:solidFill>
          </a:ln>
        </p:spPr>
        <p:txBody>
          <a:bodyPr wrap="square" lIns="0" tIns="0" rIns="0" bIns="0" rtlCol="0"/>
          <a:lstStyle/>
          <a:p>
            <a:endParaRPr/>
          </a:p>
        </p:txBody>
      </p:sp>
      <p:sp>
        <p:nvSpPr>
          <p:cNvPr id="74" name="object 74"/>
          <p:cNvSpPr/>
          <p:nvPr/>
        </p:nvSpPr>
        <p:spPr>
          <a:xfrm>
            <a:off x="6296460" y="4310389"/>
            <a:ext cx="10795" cy="1142365"/>
          </a:xfrm>
          <a:custGeom>
            <a:avLst/>
            <a:gdLst/>
            <a:ahLst/>
            <a:cxnLst/>
            <a:rect l="l" t="t" r="r" b="b"/>
            <a:pathLst>
              <a:path w="10795" h="1142364">
                <a:moveTo>
                  <a:pt x="0" y="0"/>
                </a:moveTo>
                <a:lnTo>
                  <a:pt x="10350" y="1141984"/>
                </a:lnTo>
              </a:path>
            </a:pathLst>
          </a:custGeom>
          <a:ln w="19049">
            <a:solidFill>
              <a:srgbClr val="FFFF00"/>
            </a:solidFill>
          </a:ln>
        </p:spPr>
        <p:txBody>
          <a:bodyPr wrap="square" lIns="0" tIns="0" rIns="0" bIns="0" rtlCol="0"/>
          <a:lstStyle/>
          <a:p>
            <a:endParaRPr/>
          </a:p>
        </p:txBody>
      </p:sp>
      <p:sp>
        <p:nvSpPr>
          <p:cNvPr id="75" name="object 75"/>
          <p:cNvSpPr/>
          <p:nvPr/>
        </p:nvSpPr>
        <p:spPr>
          <a:xfrm>
            <a:off x="5566453" y="4679819"/>
            <a:ext cx="163830" cy="165100"/>
          </a:xfrm>
          <a:custGeom>
            <a:avLst/>
            <a:gdLst/>
            <a:ahLst/>
            <a:cxnLst/>
            <a:rect l="l" t="t" r="r" b="b"/>
            <a:pathLst>
              <a:path w="163829" h="165100">
                <a:moveTo>
                  <a:pt x="11268" y="61709"/>
                </a:moveTo>
                <a:lnTo>
                  <a:pt x="0" y="71310"/>
                </a:lnTo>
                <a:lnTo>
                  <a:pt x="888" y="75920"/>
                </a:lnTo>
                <a:lnTo>
                  <a:pt x="18519" y="118300"/>
                </a:lnTo>
                <a:lnTo>
                  <a:pt x="49685" y="151295"/>
                </a:lnTo>
                <a:lnTo>
                  <a:pt x="72101" y="164325"/>
                </a:lnTo>
                <a:lnTo>
                  <a:pt x="72405" y="164490"/>
                </a:lnTo>
                <a:lnTo>
                  <a:pt x="84140" y="155689"/>
                </a:lnTo>
                <a:lnTo>
                  <a:pt x="84077" y="155181"/>
                </a:lnTo>
                <a:lnTo>
                  <a:pt x="83429" y="154355"/>
                </a:lnTo>
                <a:lnTo>
                  <a:pt x="82934" y="153936"/>
                </a:lnTo>
                <a:lnTo>
                  <a:pt x="73970" y="148371"/>
                </a:lnTo>
                <a:lnTo>
                  <a:pt x="64310" y="141251"/>
                </a:lnTo>
                <a:lnTo>
                  <a:pt x="34402" y="110222"/>
                </a:lnTo>
                <a:lnTo>
                  <a:pt x="16644" y="75828"/>
                </a:lnTo>
                <a:lnTo>
                  <a:pt x="12766" y="63042"/>
                </a:lnTo>
                <a:lnTo>
                  <a:pt x="12487" y="62560"/>
                </a:lnTo>
                <a:lnTo>
                  <a:pt x="11763" y="61849"/>
                </a:lnTo>
                <a:lnTo>
                  <a:pt x="11268" y="61709"/>
                </a:lnTo>
                <a:close/>
              </a:path>
              <a:path w="163829" h="165100">
                <a:moveTo>
                  <a:pt x="78467" y="58483"/>
                </a:moveTo>
                <a:lnTo>
                  <a:pt x="55807" y="58483"/>
                </a:lnTo>
                <a:lnTo>
                  <a:pt x="91036" y="104114"/>
                </a:lnTo>
                <a:lnTo>
                  <a:pt x="77663" y="114452"/>
                </a:lnTo>
                <a:lnTo>
                  <a:pt x="77447" y="114769"/>
                </a:lnTo>
                <a:lnTo>
                  <a:pt x="77244" y="115557"/>
                </a:lnTo>
                <a:lnTo>
                  <a:pt x="77397" y="116636"/>
                </a:lnTo>
                <a:lnTo>
                  <a:pt x="85842" y="125539"/>
                </a:lnTo>
                <a:lnTo>
                  <a:pt x="86185" y="125412"/>
                </a:lnTo>
                <a:lnTo>
                  <a:pt x="125491" y="95059"/>
                </a:lnTo>
                <a:lnTo>
                  <a:pt x="125712" y="94729"/>
                </a:lnTo>
                <a:lnTo>
                  <a:pt x="125919" y="93611"/>
                </a:lnTo>
                <a:lnTo>
                  <a:pt x="125850" y="93141"/>
                </a:lnTo>
                <a:lnTo>
                  <a:pt x="105235" y="93141"/>
                </a:lnTo>
                <a:lnTo>
                  <a:pt x="78467" y="58483"/>
                </a:lnTo>
                <a:close/>
              </a:path>
              <a:path w="163829" h="165100">
                <a:moveTo>
                  <a:pt x="90947" y="0"/>
                </a:moveTo>
                <a:lnTo>
                  <a:pt x="79708" y="8864"/>
                </a:lnTo>
                <a:lnTo>
                  <a:pt x="79708" y="9385"/>
                </a:lnTo>
                <a:lnTo>
                  <a:pt x="80203" y="10261"/>
                </a:lnTo>
                <a:lnTo>
                  <a:pt x="80610" y="10642"/>
                </a:lnTo>
                <a:lnTo>
                  <a:pt x="89479" y="15984"/>
                </a:lnTo>
                <a:lnTo>
                  <a:pt x="99168" y="23049"/>
                </a:lnTo>
                <a:lnTo>
                  <a:pt x="129103" y="54181"/>
                </a:lnTo>
                <a:lnTo>
                  <a:pt x="146833" y="88595"/>
                </a:lnTo>
                <a:lnTo>
                  <a:pt x="150815" y="101511"/>
                </a:lnTo>
                <a:lnTo>
                  <a:pt x="151095" y="102095"/>
                </a:lnTo>
                <a:lnTo>
                  <a:pt x="151730" y="102920"/>
                </a:lnTo>
                <a:lnTo>
                  <a:pt x="152200" y="103124"/>
                </a:lnTo>
                <a:lnTo>
                  <a:pt x="153444" y="103085"/>
                </a:lnTo>
                <a:lnTo>
                  <a:pt x="163609" y="94754"/>
                </a:lnTo>
                <a:lnTo>
                  <a:pt x="163570" y="93141"/>
                </a:lnTo>
                <a:lnTo>
                  <a:pt x="150269" y="54952"/>
                </a:lnTo>
                <a:lnTo>
                  <a:pt x="124768" y="22658"/>
                </a:lnTo>
                <a:lnTo>
                  <a:pt x="91468" y="139"/>
                </a:lnTo>
                <a:lnTo>
                  <a:pt x="90947" y="0"/>
                </a:lnTo>
                <a:close/>
              </a:path>
              <a:path w="163829" h="165100">
                <a:moveTo>
                  <a:pt x="118214" y="83908"/>
                </a:moveTo>
                <a:lnTo>
                  <a:pt x="117363" y="83934"/>
                </a:lnTo>
                <a:lnTo>
                  <a:pt x="116995" y="84061"/>
                </a:lnTo>
                <a:lnTo>
                  <a:pt x="105235" y="93141"/>
                </a:lnTo>
                <a:lnTo>
                  <a:pt x="125850" y="93141"/>
                </a:lnTo>
                <a:lnTo>
                  <a:pt x="118214" y="83908"/>
                </a:lnTo>
                <a:close/>
              </a:path>
              <a:path w="163829" h="165100">
                <a:moveTo>
                  <a:pt x="58918" y="34531"/>
                </a:moveTo>
                <a:lnTo>
                  <a:pt x="47234" y="43916"/>
                </a:lnTo>
                <a:lnTo>
                  <a:pt x="39509" y="65862"/>
                </a:lnTo>
                <a:lnTo>
                  <a:pt x="39418" y="66624"/>
                </a:lnTo>
                <a:lnTo>
                  <a:pt x="39304" y="67868"/>
                </a:lnTo>
                <a:lnTo>
                  <a:pt x="39614" y="68859"/>
                </a:lnTo>
                <a:lnTo>
                  <a:pt x="46929" y="76428"/>
                </a:lnTo>
                <a:lnTo>
                  <a:pt x="47425" y="76225"/>
                </a:lnTo>
                <a:lnTo>
                  <a:pt x="48339" y="75234"/>
                </a:lnTo>
                <a:lnTo>
                  <a:pt x="48822" y="74460"/>
                </a:lnTo>
                <a:lnTo>
                  <a:pt x="49342" y="73431"/>
                </a:lnTo>
                <a:lnTo>
                  <a:pt x="55807" y="58483"/>
                </a:lnTo>
                <a:lnTo>
                  <a:pt x="78467" y="58483"/>
                </a:lnTo>
                <a:lnTo>
                  <a:pt x="60252" y="34899"/>
                </a:lnTo>
                <a:lnTo>
                  <a:pt x="59972" y="34683"/>
                </a:lnTo>
                <a:lnTo>
                  <a:pt x="58918" y="34531"/>
                </a:lnTo>
                <a:close/>
              </a:path>
            </a:pathLst>
          </a:custGeom>
          <a:solidFill>
            <a:srgbClr val="FFFFFF"/>
          </a:solidFill>
        </p:spPr>
        <p:txBody>
          <a:bodyPr wrap="square" lIns="0" tIns="0" rIns="0" bIns="0" rtlCol="0"/>
          <a:lstStyle/>
          <a:p>
            <a:endParaRPr>
              <a:solidFill>
                <a:schemeClr val="bg1"/>
              </a:solidFill>
            </a:endParaRPr>
          </a:p>
        </p:txBody>
      </p:sp>
      <p:sp>
        <p:nvSpPr>
          <p:cNvPr id="76" name="object 76"/>
          <p:cNvSpPr/>
          <p:nvPr/>
        </p:nvSpPr>
        <p:spPr>
          <a:xfrm>
            <a:off x="6791265" y="4637331"/>
            <a:ext cx="165735" cy="165735"/>
          </a:xfrm>
          <a:custGeom>
            <a:avLst/>
            <a:gdLst/>
            <a:ahLst/>
            <a:cxnLst/>
            <a:rect l="l" t="t" r="r" b="b"/>
            <a:pathLst>
              <a:path w="165734" h="165735">
                <a:moveTo>
                  <a:pt x="154736" y="68681"/>
                </a:moveTo>
                <a:lnTo>
                  <a:pt x="154228" y="68757"/>
                </a:lnTo>
                <a:lnTo>
                  <a:pt x="153441" y="69405"/>
                </a:lnTo>
                <a:lnTo>
                  <a:pt x="153123" y="69862"/>
                </a:lnTo>
                <a:lnTo>
                  <a:pt x="149314" y="79489"/>
                </a:lnTo>
                <a:lnTo>
                  <a:pt x="143847" y="90347"/>
                </a:lnTo>
                <a:lnTo>
                  <a:pt x="118128" y="124839"/>
                </a:lnTo>
                <a:lnTo>
                  <a:pt x="87081" y="147962"/>
                </a:lnTo>
                <a:lnTo>
                  <a:pt x="74993" y="154012"/>
                </a:lnTo>
                <a:lnTo>
                  <a:pt x="74448" y="154393"/>
                </a:lnTo>
                <a:lnTo>
                  <a:pt x="73748" y="155143"/>
                </a:lnTo>
                <a:lnTo>
                  <a:pt x="73748" y="156248"/>
                </a:lnTo>
                <a:lnTo>
                  <a:pt x="84569" y="165531"/>
                </a:lnTo>
                <a:lnTo>
                  <a:pt x="84886" y="165379"/>
                </a:lnTo>
                <a:lnTo>
                  <a:pt x="89928" y="163588"/>
                </a:lnTo>
                <a:lnTo>
                  <a:pt x="128511" y="139319"/>
                </a:lnTo>
                <a:lnTo>
                  <a:pt x="155962" y="102640"/>
                </a:lnTo>
                <a:lnTo>
                  <a:pt x="165265" y="78854"/>
                </a:lnTo>
                <a:lnTo>
                  <a:pt x="165201" y="77711"/>
                </a:lnTo>
                <a:lnTo>
                  <a:pt x="156006" y="68986"/>
                </a:lnTo>
                <a:lnTo>
                  <a:pt x="154736" y="68681"/>
                </a:lnTo>
                <a:close/>
              </a:path>
              <a:path w="165734" h="165735">
                <a:moveTo>
                  <a:pt x="49898" y="83807"/>
                </a:moveTo>
                <a:lnTo>
                  <a:pt x="40487" y="93091"/>
                </a:lnTo>
                <a:lnTo>
                  <a:pt x="40640" y="93853"/>
                </a:lnTo>
                <a:lnTo>
                  <a:pt x="40817" y="94170"/>
                </a:lnTo>
                <a:lnTo>
                  <a:pt x="77203" y="127965"/>
                </a:lnTo>
                <a:lnTo>
                  <a:pt x="77546" y="128130"/>
                </a:lnTo>
                <a:lnTo>
                  <a:pt x="78790" y="128155"/>
                </a:lnTo>
                <a:lnTo>
                  <a:pt x="79870" y="127723"/>
                </a:lnTo>
                <a:lnTo>
                  <a:pt x="87007" y="118973"/>
                </a:lnTo>
                <a:lnTo>
                  <a:pt x="86855" y="118135"/>
                </a:lnTo>
                <a:lnTo>
                  <a:pt x="86664" y="117779"/>
                </a:lnTo>
                <a:lnTo>
                  <a:pt x="75780" y="107670"/>
                </a:lnTo>
                <a:lnTo>
                  <a:pt x="87120" y="95465"/>
                </a:lnTo>
                <a:lnTo>
                  <a:pt x="62636" y="95465"/>
                </a:lnTo>
                <a:lnTo>
                  <a:pt x="50241" y="83959"/>
                </a:lnTo>
                <a:lnTo>
                  <a:pt x="49898" y="83807"/>
                </a:lnTo>
                <a:close/>
              </a:path>
              <a:path w="165734" h="165735">
                <a:moveTo>
                  <a:pt x="81000" y="0"/>
                </a:moveTo>
                <a:lnTo>
                  <a:pt x="44462" y="19761"/>
                </a:lnTo>
                <a:lnTo>
                  <a:pt x="16929" y="49314"/>
                </a:lnTo>
                <a:lnTo>
                  <a:pt x="127" y="86652"/>
                </a:lnTo>
                <a:lnTo>
                  <a:pt x="0" y="87350"/>
                </a:lnTo>
                <a:lnTo>
                  <a:pt x="152" y="88188"/>
                </a:lnTo>
                <a:lnTo>
                  <a:pt x="10629" y="97116"/>
                </a:lnTo>
                <a:lnTo>
                  <a:pt x="11112" y="96964"/>
                </a:lnTo>
                <a:lnTo>
                  <a:pt x="11823" y="96189"/>
                </a:lnTo>
                <a:lnTo>
                  <a:pt x="12153" y="95631"/>
                </a:lnTo>
                <a:lnTo>
                  <a:pt x="16199" y="85839"/>
                </a:lnTo>
                <a:lnTo>
                  <a:pt x="21614" y="75190"/>
                </a:lnTo>
                <a:lnTo>
                  <a:pt x="47327" y="40605"/>
                </a:lnTo>
                <a:lnTo>
                  <a:pt x="78343" y="17448"/>
                </a:lnTo>
                <a:lnTo>
                  <a:pt x="90322" y="11518"/>
                </a:lnTo>
                <a:lnTo>
                  <a:pt x="90754" y="11176"/>
                </a:lnTo>
                <a:lnTo>
                  <a:pt x="91338" y="10337"/>
                </a:lnTo>
                <a:lnTo>
                  <a:pt x="91389" y="9829"/>
                </a:lnTo>
                <a:lnTo>
                  <a:pt x="91020" y="8623"/>
                </a:lnTo>
                <a:lnTo>
                  <a:pt x="81648" y="101"/>
                </a:lnTo>
                <a:lnTo>
                  <a:pt x="81000" y="0"/>
                </a:lnTo>
                <a:close/>
              </a:path>
              <a:path w="165734" h="165735">
                <a:moveTo>
                  <a:pt x="90855" y="38328"/>
                </a:moveTo>
                <a:lnTo>
                  <a:pt x="82715" y="47421"/>
                </a:lnTo>
                <a:lnTo>
                  <a:pt x="83007" y="47879"/>
                </a:lnTo>
                <a:lnTo>
                  <a:pt x="84124" y="48602"/>
                </a:lnTo>
                <a:lnTo>
                  <a:pt x="84963" y="48958"/>
                </a:lnTo>
                <a:lnTo>
                  <a:pt x="86080" y="49314"/>
                </a:lnTo>
                <a:lnTo>
                  <a:pt x="101866" y="53238"/>
                </a:lnTo>
                <a:lnTo>
                  <a:pt x="62636" y="95465"/>
                </a:lnTo>
                <a:lnTo>
                  <a:pt x="125869" y="53759"/>
                </a:lnTo>
                <a:lnTo>
                  <a:pt x="126136" y="52793"/>
                </a:lnTo>
                <a:lnTo>
                  <a:pt x="126009" y="52387"/>
                </a:lnTo>
                <a:lnTo>
                  <a:pt x="92506" y="38468"/>
                </a:lnTo>
                <a:lnTo>
                  <a:pt x="90855" y="38328"/>
                </a:lnTo>
                <a:close/>
              </a:path>
            </a:pathLst>
          </a:custGeom>
          <a:solidFill>
            <a:srgbClr val="FFFFFF"/>
          </a:solidFill>
        </p:spPr>
        <p:txBody>
          <a:bodyPr wrap="square" lIns="0" tIns="0" rIns="0" bIns="0" rtlCol="0"/>
          <a:lstStyle/>
          <a:p>
            <a:endParaRPr>
              <a:solidFill>
                <a:schemeClr val="bg1"/>
              </a:solidFill>
            </a:endParaRPr>
          </a:p>
        </p:txBody>
      </p:sp>
      <p:sp>
        <p:nvSpPr>
          <p:cNvPr id="77" name="object 77"/>
          <p:cNvSpPr txBox="1"/>
          <p:nvPr/>
        </p:nvSpPr>
        <p:spPr>
          <a:xfrm>
            <a:off x="5790794" y="4428641"/>
            <a:ext cx="1211580" cy="338554"/>
          </a:xfrm>
          <a:prstGeom prst="rect">
            <a:avLst/>
          </a:prstGeom>
        </p:spPr>
        <p:txBody>
          <a:bodyPr vert="horz" wrap="square" lIns="0" tIns="0" rIns="0" bIns="0" rtlCol="0">
            <a:spAutoFit/>
          </a:bodyPr>
          <a:lstStyle/>
          <a:p>
            <a:pPr marL="27940" marR="5080" indent="-15875">
              <a:lnSpc>
                <a:spcPct val="100000"/>
              </a:lnSpc>
            </a:pPr>
            <a:r>
              <a:rPr sz="1100" b="1" spc="-5" dirty="0">
                <a:solidFill>
                  <a:schemeClr val="bg1"/>
                </a:solidFill>
                <a:latin typeface="Calibri"/>
                <a:cs typeface="Calibri"/>
              </a:rPr>
              <a:t>Fea</a:t>
            </a:r>
            <a:r>
              <a:rPr sz="1100" b="1" dirty="0">
                <a:solidFill>
                  <a:schemeClr val="bg1"/>
                </a:solidFill>
                <a:latin typeface="Calibri"/>
                <a:cs typeface="Calibri"/>
              </a:rPr>
              <a:t>t</a:t>
            </a:r>
            <a:r>
              <a:rPr sz="1100" b="1" spc="-5" dirty="0">
                <a:solidFill>
                  <a:schemeClr val="bg1"/>
                </a:solidFill>
                <a:latin typeface="Calibri"/>
                <a:cs typeface="Calibri"/>
              </a:rPr>
              <a:t>u</a:t>
            </a:r>
            <a:r>
              <a:rPr sz="1100" b="1" dirty="0">
                <a:solidFill>
                  <a:schemeClr val="bg1"/>
                </a:solidFill>
                <a:latin typeface="Calibri"/>
                <a:cs typeface="Calibri"/>
              </a:rPr>
              <a:t>r</a:t>
            </a:r>
            <a:r>
              <a:rPr sz="1100" b="1" spc="-5" dirty="0">
                <a:solidFill>
                  <a:schemeClr val="bg1"/>
                </a:solidFill>
                <a:latin typeface="Calibri"/>
                <a:cs typeface="Calibri"/>
              </a:rPr>
              <a:t>e</a:t>
            </a:r>
            <a:r>
              <a:rPr sz="1100" b="1" spc="5" dirty="0">
                <a:solidFill>
                  <a:schemeClr val="bg1"/>
                </a:solidFill>
                <a:latin typeface="Calibri"/>
                <a:cs typeface="Calibri"/>
              </a:rPr>
              <a:t>I</a:t>
            </a:r>
            <a:r>
              <a:rPr sz="1100" b="1" dirty="0">
                <a:solidFill>
                  <a:schemeClr val="bg1"/>
                </a:solidFill>
                <a:latin typeface="Calibri"/>
                <a:cs typeface="Calibri"/>
              </a:rPr>
              <a:t>D</a:t>
            </a:r>
            <a:r>
              <a:rPr sz="1100" b="1" spc="65" dirty="0">
                <a:solidFill>
                  <a:schemeClr val="bg1"/>
                </a:solidFill>
                <a:latin typeface="Calibri"/>
                <a:cs typeface="Calibri"/>
              </a:rPr>
              <a:t> </a:t>
            </a:r>
            <a:r>
              <a:rPr sz="1650" b="1" spc="-7" baseline="-7575" dirty="0">
                <a:solidFill>
                  <a:schemeClr val="bg1"/>
                </a:solidFill>
                <a:latin typeface="Calibri"/>
                <a:cs typeface="Calibri"/>
              </a:rPr>
              <a:t>Fea</a:t>
            </a:r>
            <a:r>
              <a:rPr sz="1650" b="1" baseline="-7575" dirty="0">
                <a:solidFill>
                  <a:schemeClr val="bg1"/>
                </a:solidFill>
                <a:latin typeface="Calibri"/>
                <a:cs typeface="Calibri"/>
              </a:rPr>
              <a:t>t</a:t>
            </a:r>
            <a:r>
              <a:rPr sz="1650" b="1" spc="-7" baseline="-7575" dirty="0">
                <a:solidFill>
                  <a:schemeClr val="bg1"/>
                </a:solidFill>
                <a:latin typeface="Calibri"/>
                <a:cs typeface="Calibri"/>
              </a:rPr>
              <a:t>u</a:t>
            </a:r>
            <a:r>
              <a:rPr sz="1650" b="1" baseline="-7575" dirty="0">
                <a:solidFill>
                  <a:schemeClr val="bg1"/>
                </a:solidFill>
                <a:latin typeface="Calibri"/>
                <a:cs typeface="Calibri"/>
              </a:rPr>
              <a:t>r</a:t>
            </a:r>
            <a:r>
              <a:rPr sz="1650" b="1" spc="-7" baseline="-7575" dirty="0">
                <a:solidFill>
                  <a:schemeClr val="bg1"/>
                </a:solidFill>
                <a:latin typeface="Calibri"/>
                <a:cs typeface="Calibri"/>
              </a:rPr>
              <a:t>e</a:t>
            </a:r>
            <a:r>
              <a:rPr sz="1650" b="1" spc="7" baseline="-7575" dirty="0">
                <a:solidFill>
                  <a:schemeClr val="bg1"/>
                </a:solidFill>
                <a:latin typeface="Calibri"/>
                <a:cs typeface="Calibri"/>
              </a:rPr>
              <a:t>I</a:t>
            </a:r>
            <a:r>
              <a:rPr sz="1650" b="1" baseline="-7575" dirty="0">
                <a:solidFill>
                  <a:schemeClr val="bg1"/>
                </a:solidFill>
                <a:latin typeface="Calibri"/>
                <a:cs typeface="Calibri"/>
              </a:rPr>
              <a:t>D </a:t>
            </a:r>
            <a:r>
              <a:rPr sz="1100" b="1" dirty="0">
                <a:solidFill>
                  <a:schemeClr val="bg1"/>
                </a:solidFill>
                <a:latin typeface="Calibri"/>
                <a:cs typeface="Calibri"/>
              </a:rPr>
              <a:t>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78" name="object 78"/>
          <p:cNvSpPr txBox="1"/>
          <p:nvPr/>
        </p:nvSpPr>
        <p:spPr>
          <a:xfrm>
            <a:off x="6317922" y="4771370"/>
            <a:ext cx="169277" cy="186055"/>
          </a:xfrm>
          <a:prstGeom prst="rect">
            <a:avLst/>
          </a:prstGeom>
        </p:spPr>
        <p:txBody>
          <a:bodyPr vert="vert270" wrap="square" lIns="0" tIns="0" rIns="0" bIns="0" rtlCol="0">
            <a:spAutoFit/>
          </a:bodyPr>
          <a:lstStyle/>
          <a:p>
            <a:pPr marL="12700">
              <a:lnSpc>
                <a:spcPct val="100000"/>
              </a:lnSpc>
            </a:pPr>
            <a:r>
              <a:rPr sz="1100" b="1" dirty="0">
                <a:latin typeface="Calibri"/>
                <a:cs typeface="Calibri"/>
              </a:rPr>
              <a:t>(1)</a:t>
            </a:r>
            <a:endParaRPr sz="1100">
              <a:latin typeface="Calibri"/>
              <a:cs typeface="Calibri"/>
            </a:endParaRPr>
          </a:p>
        </p:txBody>
      </p:sp>
      <p:sp>
        <p:nvSpPr>
          <p:cNvPr id="79" name="object 79"/>
          <p:cNvSpPr txBox="1"/>
          <p:nvPr/>
        </p:nvSpPr>
        <p:spPr>
          <a:xfrm>
            <a:off x="6098599" y="5439733"/>
            <a:ext cx="394335" cy="169277"/>
          </a:xfrm>
          <a:prstGeom prst="rect">
            <a:avLst/>
          </a:prstGeom>
        </p:spPr>
        <p:txBody>
          <a:bodyPr vert="horz" wrap="square" lIns="0" tIns="0" rIns="0" bIns="0" rtlCol="0">
            <a:spAutoFit/>
          </a:bodyPr>
          <a:lstStyle/>
          <a:p>
            <a:pPr marL="12700">
              <a:lnSpc>
                <a:spcPct val="100000"/>
              </a:lnSpc>
            </a:pPr>
            <a:r>
              <a:rPr sz="1100" b="1" spc="-10" dirty="0">
                <a:latin typeface="Calibri"/>
                <a:cs typeface="Calibri"/>
              </a:rPr>
              <a:t>S</a:t>
            </a:r>
            <a:r>
              <a:rPr sz="1100" b="1" dirty="0">
                <a:latin typeface="Calibri"/>
                <a:cs typeface="Calibri"/>
              </a:rPr>
              <a:t>i</a:t>
            </a:r>
            <a:r>
              <a:rPr sz="1100" b="1" spc="-5" dirty="0">
                <a:latin typeface="Calibri"/>
                <a:cs typeface="Calibri"/>
              </a:rPr>
              <a:t>nk</a:t>
            </a:r>
            <a:r>
              <a:rPr sz="1100" b="1" spc="5" dirty="0">
                <a:latin typeface="Calibri"/>
                <a:cs typeface="Calibri"/>
              </a:rPr>
              <a:t>I</a:t>
            </a:r>
            <a:r>
              <a:rPr sz="1100" b="1" dirty="0">
                <a:latin typeface="Calibri"/>
                <a:cs typeface="Calibri"/>
              </a:rPr>
              <a:t>D</a:t>
            </a:r>
            <a:endParaRPr sz="1100">
              <a:latin typeface="Calibri"/>
              <a:cs typeface="Calibri"/>
            </a:endParaRPr>
          </a:p>
        </p:txBody>
      </p:sp>
      <p:sp>
        <p:nvSpPr>
          <p:cNvPr id="80" name="object 80"/>
          <p:cNvSpPr txBox="1"/>
          <p:nvPr/>
        </p:nvSpPr>
        <p:spPr>
          <a:xfrm>
            <a:off x="4566967" y="5266856"/>
            <a:ext cx="569595" cy="338554"/>
          </a:xfrm>
          <a:prstGeom prst="rect">
            <a:avLst/>
          </a:prstGeom>
        </p:spPr>
        <p:txBody>
          <a:bodyPr vert="horz" wrap="square" lIns="0" tIns="0" rIns="0" bIns="0" rtlCol="0">
            <a:spAutoFit/>
          </a:bodyPr>
          <a:lstStyle/>
          <a:p>
            <a:pPr marL="12700" marR="5080" indent="77470">
              <a:lnSpc>
                <a:spcPct val="100000"/>
              </a:lnSpc>
            </a:pPr>
            <a:r>
              <a:rPr sz="1100" b="1" dirty="0">
                <a:latin typeface="Calibri"/>
                <a:cs typeface="Calibri"/>
              </a:rPr>
              <a:t>C</a:t>
            </a:r>
            <a:r>
              <a:rPr sz="1100" b="1" spc="-5" dirty="0">
                <a:latin typeface="Calibri"/>
                <a:cs typeface="Calibri"/>
              </a:rPr>
              <a:t>o</a:t>
            </a:r>
            <a:r>
              <a:rPr sz="1100" b="1" dirty="0">
                <a:latin typeface="Calibri"/>
                <a:cs typeface="Calibri"/>
              </a:rPr>
              <a:t>m</a:t>
            </a:r>
            <a:r>
              <a:rPr sz="1100" b="1" spc="5" dirty="0">
                <a:latin typeface="Calibri"/>
                <a:cs typeface="Calibri"/>
              </a:rPr>
              <a:t>I</a:t>
            </a:r>
            <a:r>
              <a:rPr sz="1100" b="1" dirty="0">
                <a:latin typeface="Calibri"/>
                <a:cs typeface="Calibri"/>
              </a:rPr>
              <a:t>D Gri</a:t>
            </a:r>
            <a:r>
              <a:rPr sz="1100" b="1" spc="-5" dirty="0">
                <a:latin typeface="Calibri"/>
                <a:cs typeface="Calibri"/>
              </a:rPr>
              <a:t>d</a:t>
            </a:r>
            <a:r>
              <a:rPr sz="1100" b="1" dirty="0">
                <a:latin typeface="Calibri"/>
                <a:cs typeface="Calibri"/>
              </a:rPr>
              <a:t>C</a:t>
            </a:r>
            <a:r>
              <a:rPr sz="1100" b="1" spc="-10" dirty="0">
                <a:latin typeface="Calibri"/>
                <a:cs typeface="Calibri"/>
              </a:rPr>
              <a:t>o</a:t>
            </a:r>
            <a:r>
              <a:rPr sz="1100" b="1" spc="-5" dirty="0">
                <a:latin typeface="Calibri"/>
                <a:cs typeface="Calibri"/>
              </a:rPr>
              <a:t>de</a:t>
            </a:r>
            <a:endParaRPr sz="1100">
              <a:latin typeface="Calibri"/>
              <a:cs typeface="Calibri"/>
            </a:endParaRPr>
          </a:p>
        </p:txBody>
      </p:sp>
      <p:sp>
        <p:nvSpPr>
          <p:cNvPr id="81" name="object 81"/>
          <p:cNvSpPr txBox="1"/>
          <p:nvPr/>
        </p:nvSpPr>
        <p:spPr>
          <a:xfrm>
            <a:off x="7427631" y="5387435"/>
            <a:ext cx="415925" cy="169277"/>
          </a:xfrm>
          <a:prstGeom prst="rect">
            <a:avLst/>
          </a:prstGeom>
        </p:spPr>
        <p:txBody>
          <a:bodyPr vert="horz" wrap="square" lIns="0" tIns="0" rIns="0" bIns="0" rtlCol="0">
            <a:spAutoFit/>
          </a:bodyPr>
          <a:lstStyle/>
          <a:p>
            <a:pPr marL="12700">
              <a:lnSpc>
                <a:spcPct val="100000"/>
              </a:lnSpc>
            </a:pPr>
            <a:r>
              <a:rPr sz="1100" b="1" dirty="0">
                <a:latin typeface="Calibri"/>
                <a:cs typeface="Calibri"/>
              </a:rPr>
              <a:t>C</a:t>
            </a:r>
            <a:r>
              <a:rPr sz="1100" b="1" spc="-5" dirty="0">
                <a:latin typeface="Calibri"/>
                <a:cs typeface="Calibri"/>
              </a:rPr>
              <a:t>o</a:t>
            </a:r>
            <a:r>
              <a:rPr sz="1100" b="1" dirty="0">
                <a:latin typeface="Calibri"/>
                <a:cs typeface="Calibri"/>
              </a:rPr>
              <a:t>m</a:t>
            </a:r>
            <a:r>
              <a:rPr sz="1100" b="1" spc="5" dirty="0">
                <a:latin typeface="Calibri"/>
                <a:cs typeface="Calibri"/>
              </a:rPr>
              <a:t>I</a:t>
            </a:r>
            <a:r>
              <a:rPr sz="1100" b="1" dirty="0">
                <a:latin typeface="Calibri"/>
                <a:cs typeface="Calibri"/>
              </a:rPr>
              <a:t>D</a:t>
            </a:r>
            <a:endParaRPr sz="1100">
              <a:latin typeface="Calibri"/>
              <a:cs typeface="Calibri"/>
            </a:endParaRPr>
          </a:p>
        </p:txBody>
      </p:sp>
      <p:sp>
        <p:nvSpPr>
          <p:cNvPr id="82" name="object 82"/>
          <p:cNvSpPr txBox="1"/>
          <p:nvPr/>
        </p:nvSpPr>
        <p:spPr>
          <a:xfrm>
            <a:off x="6612128" y="1352267"/>
            <a:ext cx="338554" cy="598805"/>
          </a:xfrm>
          <a:prstGeom prst="rect">
            <a:avLst/>
          </a:prstGeom>
        </p:spPr>
        <p:txBody>
          <a:bodyPr vert="vert270" wrap="square" lIns="0" tIns="0" rIns="0" bIns="0" rtlCol="0">
            <a:spAutoFit/>
          </a:bodyPr>
          <a:lstStyle/>
          <a:p>
            <a:pPr marL="27940" marR="5080" indent="-15875">
              <a:lnSpc>
                <a:spcPct val="100000"/>
              </a:lnSpc>
            </a:pPr>
            <a:r>
              <a:rPr sz="1100" b="1" spc="-5" dirty="0">
                <a:solidFill>
                  <a:schemeClr val="bg1"/>
                </a:solidFill>
                <a:latin typeface="Calibri"/>
                <a:cs typeface="Calibri"/>
              </a:rPr>
              <a:t>Fea</a:t>
            </a:r>
            <a:r>
              <a:rPr sz="1100" b="1" dirty="0">
                <a:solidFill>
                  <a:schemeClr val="bg1"/>
                </a:solidFill>
                <a:latin typeface="Calibri"/>
                <a:cs typeface="Calibri"/>
              </a:rPr>
              <a:t>t</a:t>
            </a:r>
            <a:r>
              <a:rPr sz="1100" b="1" spc="-5" dirty="0">
                <a:solidFill>
                  <a:schemeClr val="bg1"/>
                </a:solidFill>
                <a:latin typeface="Calibri"/>
                <a:cs typeface="Calibri"/>
              </a:rPr>
              <a:t>u</a:t>
            </a:r>
            <a:r>
              <a:rPr sz="1100" b="1" dirty="0">
                <a:solidFill>
                  <a:schemeClr val="bg1"/>
                </a:solidFill>
                <a:latin typeface="Calibri"/>
                <a:cs typeface="Calibri"/>
              </a:rPr>
              <a:t>r</a:t>
            </a:r>
            <a:r>
              <a:rPr sz="1100" b="1" spc="-5" dirty="0">
                <a:solidFill>
                  <a:schemeClr val="bg1"/>
                </a:solidFill>
                <a:latin typeface="Calibri"/>
                <a:cs typeface="Calibri"/>
              </a:rPr>
              <a:t>e</a:t>
            </a:r>
            <a:r>
              <a:rPr sz="1100" b="1" spc="5" dirty="0">
                <a:solidFill>
                  <a:schemeClr val="bg1"/>
                </a:solidFill>
                <a:latin typeface="Calibri"/>
                <a:cs typeface="Calibri"/>
              </a:rPr>
              <a:t>I</a:t>
            </a:r>
            <a:r>
              <a:rPr sz="1100" b="1" dirty="0">
                <a:solidFill>
                  <a:schemeClr val="bg1"/>
                </a:solidFill>
                <a:latin typeface="Calibri"/>
                <a:cs typeface="Calibri"/>
              </a:rPr>
              <a:t>D 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83" name="object 83"/>
          <p:cNvSpPr/>
          <p:nvPr/>
        </p:nvSpPr>
        <p:spPr>
          <a:xfrm>
            <a:off x="4371084" y="3302548"/>
            <a:ext cx="533565" cy="113690"/>
          </a:xfrm>
          <a:prstGeom prst="rect">
            <a:avLst/>
          </a:prstGeom>
          <a:blipFill>
            <a:blip r:embed="rId17" cstate="print"/>
            <a:stretch>
              <a:fillRect/>
            </a:stretch>
          </a:blipFill>
        </p:spPr>
        <p:txBody>
          <a:bodyPr wrap="square" lIns="0" tIns="0" rIns="0" bIns="0" rtlCol="0"/>
          <a:lstStyle/>
          <a:p>
            <a:endParaRPr>
              <a:solidFill>
                <a:schemeClr val="bg1"/>
              </a:solidFill>
            </a:endParaRPr>
          </a:p>
        </p:txBody>
      </p:sp>
      <p:sp>
        <p:nvSpPr>
          <p:cNvPr id="84" name="object 84"/>
          <p:cNvSpPr/>
          <p:nvPr/>
        </p:nvSpPr>
        <p:spPr>
          <a:xfrm>
            <a:off x="152400" y="2535186"/>
            <a:ext cx="1524000" cy="1122680"/>
          </a:xfrm>
          <a:custGeom>
            <a:avLst/>
            <a:gdLst/>
            <a:ahLst/>
            <a:cxnLst/>
            <a:rect l="l" t="t" r="r" b="b"/>
            <a:pathLst>
              <a:path w="1524000" h="1122679">
                <a:moveTo>
                  <a:pt x="0" y="0"/>
                </a:moveTo>
                <a:lnTo>
                  <a:pt x="1524000" y="0"/>
                </a:lnTo>
                <a:lnTo>
                  <a:pt x="1524000" y="1122413"/>
                </a:lnTo>
                <a:lnTo>
                  <a:pt x="0" y="1122413"/>
                </a:lnTo>
                <a:lnTo>
                  <a:pt x="0" y="0"/>
                </a:lnTo>
                <a:close/>
              </a:path>
            </a:pathLst>
          </a:custGeom>
          <a:solidFill>
            <a:srgbClr val="FFFFFF"/>
          </a:solidFill>
        </p:spPr>
        <p:txBody>
          <a:bodyPr wrap="square" lIns="0" tIns="0" rIns="0" bIns="0" rtlCol="0"/>
          <a:lstStyle/>
          <a:p>
            <a:endParaRPr/>
          </a:p>
        </p:txBody>
      </p:sp>
      <p:sp>
        <p:nvSpPr>
          <p:cNvPr id="85" name="object 85"/>
          <p:cNvSpPr txBox="1"/>
          <p:nvPr/>
        </p:nvSpPr>
        <p:spPr>
          <a:xfrm>
            <a:off x="152400" y="2535186"/>
            <a:ext cx="1524000" cy="1028487"/>
          </a:xfrm>
          <a:prstGeom prst="rect">
            <a:avLst/>
          </a:prstGeom>
          <a:solidFill>
            <a:srgbClr val="FFFFFF"/>
          </a:solidFill>
          <a:ln w="25400">
            <a:solidFill>
              <a:srgbClr val="385D8A"/>
            </a:solidFill>
          </a:ln>
        </p:spPr>
        <p:txBody>
          <a:bodyPr vert="horz" wrap="square" lIns="0" tIns="0" rIns="0" bIns="0" rtlCol="0">
            <a:spAutoFit/>
          </a:bodyPr>
          <a:lstStyle/>
          <a:p>
            <a:pPr marL="78105" indent="353060" algn="l">
              <a:lnSpc>
                <a:spcPct val="100000"/>
              </a:lnSpc>
            </a:pPr>
            <a:r>
              <a:rPr sz="1100" b="1" dirty="0">
                <a:latin typeface="Calibri"/>
                <a:cs typeface="Calibri"/>
              </a:rPr>
              <a:t>C</a:t>
            </a:r>
            <a:r>
              <a:rPr sz="1100" b="1" spc="-5" dirty="0">
                <a:latin typeface="Calibri"/>
                <a:cs typeface="Calibri"/>
              </a:rPr>
              <a:t>a</a:t>
            </a:r>
            <a:r>
              <a:rPr sz="1100" b="1" dirty="0">
                <a:latin typeface="Calibri"/>
                <a:cs typeface="Calibri"/>
              </a:rPr>
              <a:t>r</a:t>
            </a:r>
            <a:r>
              <a:rPr sz="1100" b="1" spc="-5" dirty="0">
                <a:latin typeface="Calibri"/>
                <a:cs typeface="Calibri"/>
              </a:rPr>
              <a:t>d</a:t>
            </a:r>
            <a:r>
              <a:rPr sz="1100" b="1" dirty="0">
                <a:latin typeface="Calibri"/>
                <a:cs typeface="Calibri"/>
              </a:rPr>
              <a:t>i</a:t>
            </a:r>
            <a:r>
              <a:rPr sz="1100" b="1" spc="-5" dirty="0">
                <a:latin typeface="Calibri"/>
                <a:cs typeface="Calibri"/>
              </a:rPr>
              <a:t>na</a:t>
            </a:r>
            <a:r>
              <a:rPr sz="1100" b="1" dirty="0">
                <a:latin typeface="Calibri"/>
                <a:cs typeface="Calibri"/>
              </a:rPr>
              <a:t>lity</a:t>
            </a:r>
            <a:endParaRPr sz="1100">
              <a:latin typeface="Calibri"/>
              <a:cs typeface="Calibri"/>
            </a:endParaRPr>
          </a:p>
          <a:p>
            <a:pPr algn="l">
              <a:lnSpc>
                <a:spcPct val="100000"/>
              </a:lnSpc>
              <a:spcBef>
                <a:spcPts val="55"/>
              </a:spcBef>
            </a:pPr>
            <a:endParaRPr sz="1100">
              <a:latin typeface="Times New Roman"/>
              <a:cs typeface="Times New Roman"/>
            </a:endParaRPr>
          </a:p>
          <a:p>
            <a:pPr marL="78105" marR="328930" algn="l">
              <a:lnSpc>
                <a:spcPct val="100000"/>
              </a:lnSpc>
            </a:pPr>
            <a:r>
              <a:rPr sz="1100" dirty="0">
                <a:latin typeface="Calibri"/>
                <a:cs typeface="Calibri"/>
              </a:rPr>
              <a:t>(0,1)  </a:t>
            </a:r>
            <a:r>
              <a:rPr sz="1100" spc="-110" dirty="0">
                <a:latin typeface="Calibri"/>
                <a:cs typeface="Calibri"/>
              </a:rPr>
              <a:t> </a:t>
            </a:r>
            <a:r>
              <a:rPr sz="1100" spc="-5" dirty="0">
                <a:latin typeface="Calibri"/>
                <a:cs typeface="Calibri"/>
              </a:rPr>
              <a:t>z</a:t>
            </a:r>
            <a:r>
              <a:rPr sz="1100" dirty="0">
                <a:latin typeface="Calibri"/>
                <a:cs typeface="Calibri"/>
              </a:rPr>
              <a:t>e</a:t>
            </a:r>
            <a:r>
              <a:rPr sz="1100" spc="-5" dirty="0">
                <a:latin typeface="Calibri"/>
                <a:cs typeface="Calibri"/>
              </a:rPr>
              <a:t>r</a:t>
            </a:r>
            <a:r>
              <a:rPr sz="1100" dirty="0">
                <a:latin typeface="Calibri"/>
                <a:cs typeface="Calibri"/>
              </a:rPr>
              <a:t>o</a:t>
            </a:r>
            <a:r>
              <a:rPr sz="1100" spc="-5" dirty="0">
                <a:latin typeface="Calibri"/>
                <a:cs typeface="Calibri"/>
              </a:rPr>
              <a:t> </a:t>
            </a:r>
            <a:r>
              <a:rPr sz="1100" spc="5" dirty="0">
                <a:latin typeface="Calibri"/>
                <a:cs typeface="Calibri"/>
              </a:rPr>
              <a:t>o</a:t>
            </a:r>
            <a:r>
              <a:rPr sz="1100" dirty="0">
                <a:latin typeface="Calibri"/>
                <a:cs typeface="Calibri"/>
              </a:rPr>
              <a:t>r</a:t>
            </a:r>
            <a:r>
              <a:rPr sz="1100" spc="-10" dirty="0">
                <a:latin typeface="Calibri"/>
                <a:cs typeface="Calibri"/>
              </a:rPr>
              <a:t> </a:t>
            </a:r>
            <a:r>
              <a:rPr sz="1100" spc="5" dirty="0">
                <a:latin typeface="Calibri"/>
                <a:cs typeface="Calibri"/>
              </a:rPr>
              <a:t>o</a:t>
            </a:r>
            <a:r>
              <a:rPr sz="1100" spc="-5" dirty="0">
                <a:latin typeface="Calibri"/>
                <a:cs typeface="Calibri"/>
              </a:rPr>
              <a:t>n</a:t>
            </a:r>
            <a:r>
              <a:rPr sz="1100" dirty="0">
                <a:latin typeface="Calibri"/>
                <a:cs typeface="Calibri"/>
              </a:rPr>
              <a:t>e (0,</a:t>
            </a:r>
            <a:r>
              <a:rPr sz="1100" spc="-5" dirty="0">
                <a:latin typeface="Calibri"/>
                <a:cs typeface="Calibri"/>
              </a:rPr>
              <a:t>n</a:t>
            </a:r>
            <a:r>
              <a:rPr sz="1100" dirty="0">
                <a:latin typeface="Calibri"/>
                <a:cs typeface="Calibri"/>
              </a:rPr>
              <a:t>)  </a:t>
            </a:r>
            <a:r>
              <a:rPr sz="1100" spc="-120" dirty="0">
                <a:latin typeface="Calibri"/>
                <a:cs typeface="Calibri"/>
              </a:rPr>
              <a:t> </a:t>
            </a:r>
            <a:r>
              <a:rPr sz="1100" spc="-5" dirty="0">
                <a:latin typeface="Calibri"/>
                <a:cs typeface="Calibri"/>
              </a:rPr>
              <a:t>z</a:t>
            </a:r>
            <a:r>
              <a:rPr sz="1100" dirty="0">
                <a:latin typeface="Calibri"/>
                <a:cs typeface="Calibri"/>
              </a:rPr>
              <a:t>e</a:t>
            </a:r>
            <a:r>
              <a:rPr sz="1100" spc="-5" dirty="0">
                <a:latin typeface="Calibri"/>
                <a:cs typeface="Calibri"/>
              </a:rPr>
              <a:t>r</a:t>
            </a:r>
            <a:r>
              <a:rPr sz="1100" dirty="0">
                <a:latin typeface="Calibri"/>
                <a:cs typeface="Calibri"/>
              </a:rPr>
              <a:t>o</a:t>
            </a:r>
            <a:r>
              <a:rPr sz="1100" spc="-5" dirty="0">
                <a:latin typeface="Calibri"/>
                <a:cs typeface="Calibri"/>
              </a:rPr>
              <a:t> </a:t>
            </a:r>
            <a:r>
              <a:rPr sz="1100" spc="5" dirty="0">
                <a:latin typeface="Calibri"/>
                <a:cs typeface="Calibri"/>
              </a:rPr>
              <a:t>o</a:t>
            </a:r>
            <a:r>
              <a:rPr sz="1100" dirty="0">
                <a:latin typeface="Calibri"/>
                <a:cs typeface="Calibri"/>
              </a:rPr>
              <a:t>r</a:t>
            </a:r>
            <a:r>
              <a:rPr sz="1100" spc="-10" dirty="0">
                <a:latin typeface="Calibri"/>
                <a:cs typeface="Calibri"/>
              </a:rPr>
              <a:t> </a:t>
            </a:r>
            <a:r>
              <a:rPr sz="1100" spc="5" dirty="0">
                <a:latin typeface="Calibri"/>
                <a:cs typeface="Calibri"/>
              </a:rPr>
              <a:t>mo</a:t>
            </a:r>
            <a:r>
              <a:rPr sz="1100" spc="-5" dirty="0">
                <a:latin typeface="Calibri"/>
                <a:cs typeface="Calibri"/>
              </a:rPr>
              <a:t>re</a:t>
            </a:r>
            <a:endParaRPr sz="1100">
              <a:latin typeface="Calibri"/>
              <a:cs typeface="Calibri"/>
            </a:endParaRPr>
          </a:p>
          <a:p>
            <a:pPr marL="78740" algn="l">
              <a:lnSpc>
                <a:spcPct val="100000"/>
              </a:lnSpc>
              <a:tabLst>
                <a:tab pos="422909" algn="l"/>
              </a:tabLst>
            </a:pPr>
            <a:r>
              <a:rPr sz="1100" dirty="0">
                <a:latin typeface="Calibri"/>
                <a:cs typeface="Calibri"/>
              </a:rPr>
              <a:t>(1)	</a:t>
            </a:r>
            <a:r>
              <a:rPr sz="1100" spc="5" dirty="0">
                <a:latin typeface="Calibri"/>
                <a:cs typeface="Calibri"/>
              </a:rPr>
              <a:t>o</a:t>
            </a:r>
            <a:r>
              <a:rPr sz="1100" spc="-5" dirty="0">
                <a:latin typeface="Calibri"/>
                <a:cs typeface="Calibri"/>
              </a:rPr>
              <a:t>n</a:t>
            </a:r>
            <a:r>
              <a:rPr sz="1100" dirty="0">
                <a:latin typeface="Calibri"/>
                <a:cs typeface="Calibri"/>
              </a:rPr>
              <a:t>e</a:t>
            </a:r>
            <a:r>
              <a:rPr sz="1100" spc="-20" dirty="0">
                <a:latin typeface="Calibri"/>
                <a:cs typeface="Calibri"/>
              </a:rPr>
              <a:t> </a:t>
            </a:r>
            <a:r>
              <a:rPr sz="1100" spc="-5" dirty="0">
                <a:latin typeface="Calibri"/>
                <a:cs typeface="Calibri"/>
              </a:rPr>
              <a:t>an</a:t>
            </a:r>
            <a:r>
              <a:rPr sz="1100" dirty="0">
                <a:latin typeface="Calibri"/>
                <a:cs typeface="Calibri"/>
              </a:rPr>
              <a:t>d</a:t>
            </a:r>
            <a:r>
              <a:rPr sz="1100" spc="-5" dirty="0">
                <a:latin typeface="Calibri"/>
                <a:cs typeface="Calibri"/>
              </a:rPr>
              <a:t> </a:t>
            </a:r>
            <a:r>
              <a:rPr sz="1100" spc="5" dirty="0">
                <a:latin typeface="Calibri"/>
                <a:cs typeface="Calibri"/>
              </a:rPr>
              <a:t>o</a:t>
            </a:r>
            <a:r>
              <a:rPr sz="1100" spc="-5" dirty="0">
                <a:latin typeface="Calibri"/>
                <a:cs typeface="Calibri"/>
              </a:rPr>
              <a:t>nl</a:t>
            </a:r>
            <a:r>
              <a:rPr sz="1100" dirty="0">
                <a:latin typeface="Calibri"/>
                <a:cs typeface="Calibri"/>
              </a:rPr>
              <a:t>y</a:t>
            </a:r>
            <a:r>
              <a:rPr sz="1100" spc="-20" dirty="0">
                <a:latin typeface="Calibri"/>
                <a:cs typeface="Calibri"/>
              </a:rPr>
              <a:t> </a:t>
            </a:r>
            <a:r>
              <a:rPr sz="1100" spc="5" dirty="0">
                <a:latin typeface="Calibri"/>
                <a:cs typeface="Calibri"/>
              </a:rPr>
              <a:t>o</a:t>
            </a:r>
            <a:r>
              <a:rPr sz="1100" spc="-5" dirty="0">
                <a:latin typeface="Calibri"/>
                <a:cs typeface="Calibri"/>
              </a:rPr>
              <a:t>n</a:t>
            </a:r>
            <a:r>
              <a:rPr sz="1100" dirty="0">
                <a:latin typeface="Calibri"/>
                <a:cs typeface="Calibri"/>
              </a:rPr>
              <a:t>e</a:t>
            </a:r>
            <a:endParaRPr sz="1100">
              <a:latin typeface="Calibri"/>
              <a:cs typeface="Calibri"/>
            </a:endParaRPr>
          </a:p>
          <a:p>
            <a:pPr marL="78740" algn="l">
              <a:lnSpc>
                <a:spcPct val="100000"/>
              </a:lnSpc>
              <a:tabLst>
                <a:tab pos="422909" algn="l"/>
              </a:tabLst>
            </a:pPr>
            <a:r>
              <a:rPr sz="1100" dirty="0">
                <a:latin typeface="Calibri"/>
                <a:cs typeface="Calibri"/>
              </a:rPr>
              <a:t>(</a:t>
            </a:r>
            <a:r>
              <a:rPr sz="1100" spc="-5" dirty="0">
                <a:latin typeface="Calibri"/>
                <a:cs typeface="Calibri"/>
              </a:rPr>
              <a:t>n</a:t>
            </a:r>
            <a:r>
              <a:rPr sz="1100" dirty="0">
                <a:latin typeface="Calibri"/>
                <a:cs typeface="Calibri"/>
              </a:rPr>
              <a:t>)	M</a:t>
            </a:r>
            <a:r>
              <a:rPr sz="1100" spc="-5" dirty="0">
                <a:latin typeface="Calibri"/>
                <a:cs typeface="Calibri"/>
              </a:rPr>
              <a:t>an</a:t>
            </a:r>
            <a:r>
              <a:rPr sz="1100" dirty="0">
                <a:latin typeface="Calibri"/>
                <a:cs typeface="Calibri"/>
              </a:rPr>
              <a:t>y</a:t>
            </a:r>
            <a:endParaRPr sz="1100">
              <a:latin typeface="Calibri"/>
              <a:cs typeface="Calibri"/>
            </a:endParaRPr>
          </a:p>
        </p:txBody>
      </p:sp>
      <p:cxnSp>
        <p:nvCxnSpPr>
          <p:cNvPr id="89" name="Curved Connector 88"/>
          <p:cNvCxnSpPr>
            <a:stCxn id="96" idx="0"/>
          </p:cNvCxnSpPr>
          <p:nvPr/>
        </p:nvCxnSpPr>
        <p:spPr bwMode="auto">
          <a:xfrm rot="5400000" flipH="1" flipV="1">
            <a:off x="4934249" y="1231595"/>
            <a:ext cx="379820" cy="1048418"/>
          </a:xfrm>
          <a:prstGeom prst="curvedConnector2">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TextBox 90"/>
          <p:cNvSpPr txBox="1"/>
          <p:nvPr/>
        </p:nvSpPr>
        <p:spPr>
          <a:xfrm>
            <a:off x="152400" y="4572000"/>
            <a:ext cx="3533595" cy="1200329"/>
          </a:xfrm>
          <a:prstGeom prst="rect">
            <a:avLst/>
          </a:prstGeom>
          <a:noFill/>
        </p:spPr>
        <p:txBody>
          <a:bodyPr wrap="square" rtlCol="0">
            <a:spAutoFit/>
          </a:bodyPr>
          <a:lstStyle/>
          <a:p>
            <a:pPr algn="l"/>
            <a:r>
              <a:rPr lang="en-US" sz="2400" dirty="0" smtClean="0"/>
              <a:t>Grids used </a:t>
            </a:r>
          </a:p>
          <a:p>
            <a:pPr algn="l"/>
            <a:r>
              <a:rPr lang="en-US" sz="2400" dirty="0" smtClean="0"/>
              <a:t>to create the final catchment grid “Cat”</a:t>
            </a:r>
            <a:endParaRPr lang="en-US" sz="2400" dirty="0"/>
          </a:p>
        </p:txBody>
      </p:sp>
      <p:sp>
        <p:nvSpPr>
          <p:cNvPr id="90" name="TextBox 89"/>
          <p:cNvSpPr txBox="1"/>
          <p:nvPr/>
        </p:nvSpPr>
        <p:spPr>
          <a:xfrm>
            <a:off x="1889944" y="126170"/>
            <a:ext cx="6968574" cy="369332"/>
          </a:xfrm>
          <a:prstGeom prst="rect">
            <a:avLst/>
          </a:prstGeom>
          <a:noFill/>
        </p:spPr>
        <p:txBody>
          <a:bodyPr wrap="none" rtlCol="0">
            <a:spAutoFit/>
          </a:bodyPr>
          <a:lstStyle/>
          <a:p>
            <a:r>
              <a:rPr lang="en-US" b="1" dirty="0">
                <a:solidFill>
                  <a:schemeClr val="tx2"/>
                </a:solidFill>
              </a:rPr>
              <a:t>What is included in </a:t>
            </a:r>
            <a:r>
              <a:rPr lang="en-US" b="1" dirty="0" err="1">
                <a:solidFill>
                  <a:schemeClr val="tx2"/>
                </a:solidFill>
              </a:rPr>
              <a:t>NHDplus</a:t>
            </a:r>
            <a:r>
              <a:rPr lang="en-US" b="1" dirty="0">
                <a:solidFill>
                  <a:schemeClr val="tx2"/>
                </a:solidFill>
              </a:rPr>
              <a:t> data suite relative to catchments</a:t>
            </a:r>
          </a:p>
        </p:txBody>
      </p:sp>
      <p:sp>
        <p:nvSpPr>
          <p:cNvPr id="96" name="Oval 95"/>
          <p:cNvSpPr/>
          <p:nvPr/>
        </p:nvSpPr>
        <p:spPr bwMode="auto">
          <a:xfrm rot="1749871">
            <a:off x="2880566" y="1864226"/>
            <a:ext cx="2812295" cy="1285547"/>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Arial" charset="0"/>
            </a:endParaRPr>
          </a:p>
        </p:txBody>
      </p:sp>
      <p:cxnSp>
        <p:nvCxnSpPr>
          <p:cNvPr id="99" name="Straight Arrow Connector 98"/>
          <p:cNvCxnSpPr/>
          <p:nvPr/>
        </p:nvCxnSpPr>
        <p:spPr>
          <a:xfrm>
            <a:off x="2895600" y="1766185"/>
            <a:ext cx="714681" cy="35402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5108932" y="972494"/>
            <a:ext cx="2318263" cy="338554"/>
          </a:xfrm>
          <a:prstGeom prst="rect">
            <a:avLst/>
          </a:prstGeom>
          <a:noFill/>
        </p:spPr>
        <p:txBody>
          <a:bodyPr wrap="none" rtlCol="0">
            <a:spAutoFit/>
          </a:bodyPr>
          <a:lstStyle/>
          <a:p>
            <a:r>
              <a:rPr lang="en-US" sz="1600" smtClean="0">
                <a:solidFill>
                  <a:schemeClr val="bg1"/>
                </a:solidFill>
              </a:rPr>
              <a:t>Primary Raster Product</a:t>
            </a:r>
            <a:endParaRPr lang="en-US" sz="1600">
              <a:solidFill>
                <a:schemeClr val="bg1"/>
              </a:solidFill>
            </a:endParaRPr>
          </a:p>
        </p:txBody>
      </p:sp>
      <p:sp>
        <p:nvSpPr>
          <p:cNvPr id="93" name="Rectangle 92"/>
          <p:cNvSpPr/>
          <p:nvPr/>
        </p:nvSpPr>
        <p:spPr>
          <a:xfrm>
            <a:off x="76200" y="6400800"/>
            <a:ext cx="1776448" cy="307777"/>
          </a:xfrm>
          <a:prstGeom prst="rect">
            <a:avLst/>
          </a:prstGeom>
        </p:spPr>
        <p:txBody>
          <a:bodyPr wrap="none">
            <a:spAutoFit/>
          </a:bodyPr>
          <a:ls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altLang="en-US" sz="1400" dirty="0" smtClean="0">
                <a:solidFill>
                  <a:schemeClr val="bg1"/>
                </a:solidFill>
                <a:latin typeface="Arial" panose="020B0604020202020204" pitchFamily="34" charset="0"/>
                <a:cs typeface="Arial" panose="020B0604020202020204" pitchFamily="34" charset="0"/>
              </a:rPr>
              <a:t>Raster Components</a:t>
            </a:r>
          </a:p>
        </p:txBody>
      </p:sp>
    </p:spTree>
    <p:extLst>
      <p:ext uri="{BB962C8B-B14F-4D97-AF65-F5344CB8AC3E}">
        <p14:creationId xmlns:p14="http://schemas.microsoft.com/office/powerpoint/2010/main" val="1421130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33600" y="609600"/>
            <a:ext cx="6629400" cy="4354830"/>
          </a:xfrm>
          <a:custGeom>
            <a:avLst/>
            <a:gdLst/>
            <a:ahLst/>
            <a:cxnLst/>
            <a:rect l="l" t="t" r="r" b="b"/>
            <a:pathLst>
              <a:path w="6629400" h="4257040">
                <a:moveTo>
                  <a:pt x="0" y="0"/>
                </a:moveTo>
                <a:lnTo>
                  <a:pt x="6629400" y="0"/>
                </a:lnTo>
                <a:lnTo>
                  <a:pt x="6629400" y="4257027"/>
                </a:lnTo>
                <a:lnTo>
                  <a:pt x="0" y="4257027"/>
                </a:lnTo>
                <a:lnTo>
                  <a:pt x="0" y="0"/>
                </a:lnTo>
                <a:close/>
              </a:path>
            </a:pathLst>
          </a:custGeom>
          <a:solidFill>
            <a:srgbClr val="4F81BD"/>
          </a:solidFill>
        </p:spPr>
        <p:txBody>
          <a:bodyPr wrap="square" lIns="0" tIns="0" rIns="0" bIns="0" rtlCol="0"/>
          <a:lstStyle/>
          <a:p>
            <a:endParaRPr/>
          </a:p>
        </p:txBody>
      </p:sp>
      <p:sp>
        <p:nvSpPr>
          <p:cNvPr id="3" name="object 3"/>
          <p:cNvSpPr/>
          <p:nvPr/>
        </p:nvSpPr>
        <p:spPr>
          <a:xfrm>
            <a:off x="2133600" y="609599"/>
            <a:ext cx="6629400" cy="4347825"/>
          </a:xfrm>
          <a:custGeom>
            <a:avLst/>
            <a:gdLst/>
            <a:ahLst/>
            <a:cxnLst/>
            <a:rect l="l" t="t" r="r" b="b"/>
            <a:pathLst>
              <a:path w="6629400" h="4257040">
                <a:moveTo>
                  <a:pt x="0" y="0"/>
                </a:moveTo>
                <a:lnTo>
                  <a:pt x="6629400" y="0"/>
                </a:lnTo>
                <a:lnTo>
                  <a:pt x="6629400" y="4257027"/>
                </a:lnTo>
                <a:lnTo>
                  <a:pt x="0" y="4257027"/>
                </a:lnTo>
                <a:lnTo>
                  <a:pt x="0" y="0"/>
                </a:lnTo>
                <a:close/>
              </a:path>
            </a:pathLst>
          </a:custGeom>
          <a:ln w="25400">
            <a:solidFill>
              <a:srgbClr val="385D8A"/>
            </a:solidFill>
          </a:ln>
        </p:spPr>
        <p:txBody>
          <a:bodyPr wrap="square" lIns="0" tIns="0" rIns="0" bIns="0" rtlCol="0"/>
          <a:lstStyle/>
          <a:p>
            <a:endParaRPr/>
          </a:p>
        </p:txBody>
      </p:sp>
      <p:sp>
        <p:nvSpPr>
          <p:cNvPr id="4" name="object 4"/>
          <p:cNvSpPr/>
          <p:nvPr/>
        </p:nvSpPr>
        <p:spPr>
          <a:xfrm>
            <a:off x="5049413" y="2828251"/>
            <a:ext cx="2561590" cy="18415"/>
          </a:xfrm>
          <a:custGeom>
            <a:avLst/>
            <a:gdLst/>
            <a:ahLst/>
            <a:cxnLst/>
            <a:rect l="l" t="t" r="r" b="b"/>
            <a:pathLst>
              <a:path w="2561590" h="18414">
                <a:moveTo>
                  <a:pt x="0" y="17805"/>
                </a:moveTo>
                <a:lnTo>
                  <a:pt x="2561056" y="0"/>
                </a:lnTo>
              </a:path>
            </a:pathLst>
          </a:custGeom>
          <a:ln w="19050">
            <a:solidFill>
              <a:srgbClr val="FFFF00"/>
            </a:solidFill>
          </a:ln>
        </p:spPr>
        <p:txBody>
          <a:bodyPr wrap="square" lIns="0" tIns="0" rIns="0" bIns="0" rtlCol="0"/>
          <a:lstStyle/>
          <a:p>
            <a:endParaRPr>
              <a:solidFill>
                <a:schemeClr val="bg1"/>
              </a:solidFill>
            </a:endParaRPr>
          </a:p>
        </p:txBody>
      </p:sp>
      <p:sp>
        <p:nvSpPr>
          <p:cNvPr id="5" name="object 5"/>
          <p:cNvSpPr/>
          <p:nvPr/>
        </p:nvSpPr>
        <p:spPr>
          <a:xfrm>
            <a:off x="7610475" y="2485352"/>
            <a:ext cx="847725" cy="685800"/>
          </a:xfrm>
          <a:prstGeom prst="rect">
            <a:avLst/>
          </a:prstGeom>
          <a:blipFill>
            <a:blip r:embed="rId3" cstate="print"/>
            <a:stretch>
              <a:fillRect/>
            </a:stretch>
          </a:blipFill>
        </p:spPr>
        <p:txBody>
          <a:bodyPr wrap="square" lIns="0" tIns="0" rIns="0" bIns="0" rtlCol="0"/>
          <a:lstStyle/>
          <a:p>
            <a:endParaRPr>
              <a:solidFill>
                <a:schemeClr val="bg1"/>
              </a:solidFill>
            </a:endParaRPr>
          </a:p>
        </p:txBody>
      </p:sp>
      <p:sp>
        <p:nvSpPr>
          <p:cNvPr id="6" name="object 6"/>
          <p:cNvSpPr/>
          <p:nvPr/>
        </p:nvSpPr>
        <p:spPr>
          <a:xfrm>
            <a:off x="7714306" y="2579437"/>
            <a:ext cx="582870" cy="480645"/>
          </a:xfrm>
          <a:prstGeom prst="rect">
            <a:avLst/>
          </a:prstGeom>
          <a:blipFill>
            <a:blip r:embed="rId4" cstate="print"/>
            <a:stretch>
              <a:fillRect/>
            </a:stretch>
          </a:blipFill>
        </p:spPr>
        <p:txBody>
          <a:bodyPr wrap="square" lIns="0" tIns="0" rIns="0" bIns="0" rtlCol="0"/>
          <a:lstStyle/>
          <a:p>
            <a:endParaRPr>
              <a:solidFill>
                <a:schemeClr val="bg1"/>
              </a:solidFill>
            </a:endParaRPr>
          </a:p>
        </p:txBody>
      </p:sp>
      <p:sp>
        <p:nvSpPr>
          <p:cNvPr id="7" name="object 7"/>
          <p:cNvSpPr/>
          <p:nvPr/>
        </p:nvSpPr>
        <p:spPr>
          <a:xfrm>
            <a:off x="5867400" y="3638550"/>
            <a:ext cx="771525" cy="704850"/>
          </a:xfrm>
          <a:prstGeom prst="rect">
            <a:avLst/>
          </a:prstGeom>
          <a:blipFill>
            <a:blip r:embed="rId5" cstate="print"/>
            <a:stretch>
              <a:fillRect/>
            </a:stretch>
          </a:blipFill>
        </p:spPr>
        <p:txBody>
          <a:bodyPr wrap="square" lIns="0" tIns="0" rIns="0" bIns="0" rtlCol="0"/>
          <a:lstStyle/>
          <a:p>
            <a:endParaRPr>
              <a:solidFill>
                <a:schemeClr val="bg1"/>
              </a:solidFill>
            </a:endParaRPr>
          </a:p>
        </p:txBody>
      </p:sp>
      <p:sp>
        <p:nvSpPr>
          <p:cNvPr id="8" name="object 8"/>
          <p:cNvSpPr/>
          <p:nvPr/>
        </p:nvSpPr>
        <p:spPr>
          <a:xfrm>
            <a:off x="6023498" y="3759014"/>
            <a:ext cx="555459" cy="386080"/>
          </a:xfrm>
          <a:prstGeom prst="rect">
            <a:avLst/>
          </a:prstGeom>
          <a:blipFill>
            <a:blip r:embed="rId6" cstate="print"/>
            <a:stretch>
              <a:fillRect/>
            </a:stretch>
          </a:blipFill>
        </p:spPr>
        <p:txBody>
          <a:bodyPr wrap="square" lIns="0" tIns="0" rIns="0" bIns="0" rtlCol="0"/>
          <a:lstStyle/>
          <a:p>
            <a:endParaRPr>
              <a:solidFill>
                <a:schemeClr val="bg1"/>
              </a:solidFill>
            </a:endParaRPr>
          </a:p>
        </p:txBody>
      </p:sp>
      <p:sp>
        <p:nvSpPr>
          <p:cNvPr id="9" name="object 9"/>
          <p:cNvSpPr/>
          <p:nvPr/>
        </p:nvSpPr>
        <p:spPr>
          <a:xfrm>
            <a:off x="2362200" y="3076575"/>
            <a:ext cx="838200" cy="809625"/>
          </a:xfrm>
          <a:prstGeom prst="rect">
            <a:avLst/>
          </a:prstGeom>
          <a:blipFill>
            <a:blip r:embed="rId7" cstate="print"/>
            <a:stretch>
              <a:fillRect/>
            </a:stretch>
          </a:blipFill>
        </p:spPr>
        <p:txBody>
          <a:bodyPr wrap="square" lIns="0" tIns="0" rIns="0" bIns="0" rtlCol="0"/>
          <a:lstStyle/>
          <a:p>
            <a:endParaRPr>
              <a:solidFill>
                <a:schemeClr val="bg1"/>
              </a:solidFill>
            </a:endParaRPr>
          </a:p>
        </p:txBody>
      </p:sp>
      <p:sp>
        <p:nvSpPr>
          <p:cNvPr id="10" name="object 10"/>
          <p:cNvSpPr/>
          <p:nvPr/>
        </p:nvSpPr>
        <p:spPr>
          <a:xfrm>
            <a:off x="2604510" y="3336888"/>
            <a:ext cx="352425" cy="276860"/>
          </a:xfrm>
          <a:custGeom>
            <a:avLst/>
            <a:gdLst/>
            <a:ahLst/>
            <a:cxnLst/>
            <a:rect l="l" t="t" r="r" b="b"/>
            <a:pathLst>
              <a:path w="352425" h="276860">
                <a:moveTo>
                  <a:pt x="36872" y="234950"/>
                </a:moveTo>
                <a:lnTo>
                  <a:pt x="16700" y="234950"/>
                </a:lnTo>
                <a:lnTo>
                  <a:pt x="43903" y="276860"/>
                </a:lnTo>
                <a:lnTo>
                  <a:pt x="47752" y="276860"/>
                </a:lnTo>
                <a:lnTo>
                  <a:pt x="49745" y="275590"/>
                </a:lnTo>
                <a:lnTo>
                  <a:pt x="50939" y="275590"/>
                </a:lnTo>
                <a:lnTo>
                  <a:pt x="53695" y="273050"/>
                </a:lnTo>
                <a:lnTo>
                  <a:pt x="54825" y="273050"/>
                </a:lnTo>
                <a:lnTo>
                  <a:pt x="56616" y="270510"/>
                </a:lnTo>
                <a:lnTo>
                  <a:pt x="57277" y="270510"/>
                </a:lnTo>
                <a:lnTo>
                  <a:pt x="58089" y="269240"/>
                </a:lnTo>
                <a:lnTo>
                  <a:pt x="58318" y="269240"/>
                </a:lnTo>
                <a:lnTo>
                  <a:pt x="58305" y="267970"/>
                </a:lnTo>
                <a:lnTo>
                  <a:pt x="36872" y="234950"/>
                </a:lnTo>
                <a:close/>
              </a:path>
              <a:path w="352425" h="276860">
                <a:moveTo>
                  <a:pt x="77203" y="147320"/>
                </a:moveTo>
                <a:lnTo>
                  <a:pt x="73279" y="147320"/>
                </a:lnTo>
                <a:lnTo>
                  <a:pt x="71297" y="148590"/>
                </a:lnTo>
                <a:lnTo>
                  <a:pt x="70091" y="148590"/>
                </a:lnTo>
                <a:lnTo>
                  <a:pt x="67259" y="151130"/>
                </a:lnTo>
                <a:lnTo>
                  <a:pt x="66128" y="151130"/>
                </a:lnTo>
                <a:lnTo>
                  <a:pt x="64439" y="152400"/>
                </a:lnTo>
                <a:lnTo>
                  <a:pt x="63804" y="153670"/>
                </a:lnTo>
                <a:lnTo>
                  <a:pt x="62979" y="154940"/>
                </a:lnTo>
                <a:lnTo>
                  <a:pt x="62763" y="154940"/>
                </a:lnTo>
                <a:lnTo>
                  <a:pt x="62852" y="156210"/>
                </a:lnTo>
                <a:lnTo>
                  <a:pt x="81140" y="184150"/>
                </a:lnTo>
                <a:lnTo>
                  <a:pt x="67754" y="184150"/>
                </a:lnTo>
                <a:lnTo>
                  <a:pt x="64782" y="185420"/>
                </a:lnTo>
                <a:lnTo>
                  <a:pt x="50253" y="209550"/>
                </a:lnTo>
                <a:lnTo>
                  <a:pt x="50838" y="213360"/>
                </a:lnTo>
                <a:lnTo>
                  <a:pt x="73113" y="246380"/>
                </a:lnTo>
                <a:lnTo>
                  <a:pt x="83375" y="250190"/>
                </a:lnTo>
                <a:lnTo>
                  <a:pt x="90741" y="248920"/>
                </a:lnTo>
                <a:lnTo>
                  <a:pt x="108826" y="232410"/>
                </a:lnTo>
                <a:lnTo>
                  <a:pt x="84429" y="232410"/>
                </a:lnTo>
                <a:lnTo>
                  <a:pt x="80797" y="229870"/>
                </a:lnTo>
                <a:lnTo>
                  <a:pt x="79057" y="228600"/>
                </a:lnTo>
                <a:lnTo>
                  <a:pt x="75730" y="224790"/>
                </a:lnTo>
                <a:lnTo>
                  <a:pt x="74206" y="222250"/>
                </a:lnTo>
                <a:lnTo>
                  <a:pt x="71488" y="218440"/>
                </a:lnTo>
                <a:lnTo>
                  <a:pt x="70408" y="217170"/>
                </a:lnTo>
                <a:lnTo>
                  <a:pt x="68694" y="212090"/>
                </a:lnTo>
                <a:lnTo>
                  <a:pt x="68173" y="209550"/>
                </a:lnTo>
                <a:lnTo>
                  <a:pt x="67767" y="205740"/>
                </a:lnTo>
                <a:lnTo>
                  <a:pt x="68046" y="204470"/>
                </a:lnTo>
                <a:lnTo>
                  <a:pt x="69545" y="200660"/>
                </a:lnTo>
                <a:lnTo>
                  <a:pt x="70853" y="198120"/>
                </a:lnTo>
                <a:lnTo>
                  <a:pt x="74790" y="195580"/>
                </a:lnTo>
                <a:lnTo>
                  <a:pt x="108907" y="195580"/>
                </a:lnTo>
                <a:lnTo>
                  <a:pt x="101398" y="184150"/>
                </a:lnTo>
                <a:lnTo>
                  <a:pt x="77368" y="184150"/>
                </a:lnTo>
                <a:lnTo>
                  <a:pt x="73939" y="182880"/>
                </a:lnTo>
                <a:lnTo>
                  <a:pt x="100564" y="182880"/>
                </a:lnTo>
                <a:lnTo>
                  <a:pt x="77203" y="147320"/>
                </a:lnTo>
                <a:close/>
              </a:path>
              <a:path w="352425" h="276860">
                <a:moveTo>
                  <a:pt x="21742" y="182880"/>
                </a:moveTo>
                <a:lnTo>
                  <a:pt x="16598" y="182880"/>
                </a:lnTo>
                <a:lnTo>
                  <a:pt x="13601" y="184150"/>
                </a:lnTo>
                <a:lnTo>
                  <a:pt x="12103" y="185420"/>
                </a:lnTo>
                <a:lnTo>
                  <a:pt x="7518" y="187960"/>
                </a:lnTo>
                <a:lnTo>
                  <a:pt x="5118" y="190500"/>
                </a:lnTo>
                <a:lnTo>
                  <a:pt x="1701" y="195580"/>
                </a:lnTo>
                <a:lnTo>
                  <a:pt x="685" y="198120"/>
                </a:lnTo>
                <a:lnTo>
                  <a:pt x="0" y="203200"/>
                </a:lnTo>
                <a:lnTo>
                  <a:pt x="342" y="205740"/>
                </a:lnTo>
                <a:lnTo>
                  <a:pt x="2374" y="212090"/>
                </a:lnTo>
                <a:lnTo>
                  <a:pt x="4013" y="215900"/>
                </a:lnTo>
                <a:lnTo>
                  <a:pt x="9080" y="223520"/>
                </a:lnTo>
                <a:lnTo>
                  <a:pt x="2324" y="227330"/>
                </a:lnTo>
                <a:lnTo>
                  <a:pt x="2057" y="228600"/>
                </a:lnTo>
                <a:lnTo>
                  <a:pt x="1727" y="228600"/>
                </a:lnTo>
                <a:lnTo>
                  <a:pt x="1701" y="229870"/>
                </a:lnTo>
                <a:lnTo>
                  <a:pt x="1930" y="229870"/>
                </a:lnTo>
                <a:lnTo>
                  <a:pt x="2197" y="231140"/>
                </a:lnTo>
                <a:lnTo>
                  <a:pt x="2997" y="232410"/>
                </a:lnTo>
                <a:lnTo>
                  <a:pt x="3556" y="233680"/>
                </a:lnTo>
                <a:lnTo>
                  <a:pt x="5651" y="237490"/>
                </a:lnTo>
                <a:lnTo>
                  <a:pt x="6807" y="238760"/>
                </a:lnTo>
                <a:lnTo>
                  <a:pt x="8699" y="240030"/>
                </a:lnTo>
                <a:lnTo>
                  <a:pt x="9537" y="240030"/>
                </a:lnTo>
                <a:lnTo>
                  <a:pt x="16700" y="234950"/>
                </a:lnTo>
                <a:lnTo>
                  <a:pt x="36872" y="234950"/>
                </a:lnTo>
                <a:lnTo>
                  <a:pt x="31102" y="226060"/>
                </a:lnTo>
                <a:lnTo>
                  <a:pt x="41186" y="219710"/>
                </a:lnTo>
                <a:lnTo>
                  <a:pt x="41440" y="218440"/>
                </a:lnTo>
                <a:lnTo>
                  <a:pt x="41033" y="215900"/>
                </a:lnTo>
                <a:lnTo>
                  <a:pt x="40246" y="214630"/>
                </a:lnTo>
                <a:lnTo>
                  <a:pt x="23482" y="214630"/>
                </a:lnTo>
                <a:lnTo>
                  <a:pt x="19354" y="208280"/>
                </a:lnTo>
                <a:lnTo>
                  <a:pt x="18567" y="205740"/>
                </a:lnTo>
                <a:lnTo>
                  <a:pt x="17551" y="203200"/>
                </a:lnTo>
                <a:lnTo>
                  <a:pt x="17322" y="201930"/>
                </a:lnTo>
                <a:lnTo>
                  <a:pt x="17399" y="200660"/>
                </a:lnTo>
                <a:lnTo>
                  <a:pt x="17678" y="199390"/>
                </a:lnTo>
                <a:lnTo>
                  <a:pt x="18745" y="198120"/>
                </a:lnTo>
                <a:lnTo>
                  <a:pt x="19532" y="196850"/>
                </a:lnTo>
                <a:lnTo>
                  <a:pt x="21450" y="195580"/>
                </a:lnTo>
                <a:lnTo>
                  <a:pt x="22987" y="195580"/>
                </a:lnTo>
                <a:lnTo>
                  <a:pt x="24384" y="194310"/>
                </a:lnTo>
                <a:lnTo>
                  <a:pt x="27203" y="194310"/>
                </a:lnTo>
                <a:lnTo>
                  <a:pt x="27698" y="193040"/>
                </a:lnTo>
                <a:lnTo>
                  <a:pt x="28079" y="193040"/>
                </a:lnTo>
                <a:lnTo>
                  <a:pt x="27914" y="191770"/>
                </a:lnTo>
                <a:lnTo>
                  <a:pt x="27698" y="190500"/>
                </a:lnTo>
                <a:lnTo>
                  <a:pt x="26974" y="189230"/>
                </a:lnTo>
                <a:lnTo>
                  <a:pt x="26441" y="189230"/>
                </a:lnTo>
                <a:lnTo>
                  <a:pt x="24993" y="186690"/>
                </a:lnTo>
                <a:lnTo>
                  <a:pt x="24358" y="185420"/>
                </a:lnTo>
                <a:lnTo>
                  <a:pt x="23228" y="184150"/>
                </a:lnTo>
                <a:lnTo>
                  <a:pt x="22707" y="184150"/>
                </a:lnTo>
                <a:lnTo>
                  <a:pt x="21742" y="182880"/>
                </a:lnTo>
                <a:close/>
              </a:path>
              <a:path w="352425" h="276860">
                <a:moveTo>
                  <a:pt x="108907" y="195580"/>
                </a:moveTo>
                <a:lnTo>
                  <a:pt x="82804" y="195580"/>
                </a:lnTo>
                <a:lnTo>
                  <a:pt x="86080" y="196850"/>
                </a:lnTo>
                <a:lnTo>
                  <a:pt x="89839" y="198120"/>
                </a:lnTo>
                <a:lnTo>
                  <a:pt x="100888" y="214630"/>
                </a:lnTo>
                <a:lnTo>
                  <a:pt x="95961" y="229870"/>
                </a:lnTo>
                <a:lnTo>
                  <a:pt x="95097" y="229870"/>
                </a:lnTo>
                <a:lnTo>
                  <a:pt x="92113" y="232410"/>
                </a:lnTo>
                <a:lnTo>
                  <a:pt x="108826" y="232410"/>
                </a:lnTo>
                <a:lnTo>
                  <a:pt x="109715" y="229870"/>
                </a:lnTo>
                <a:lnTo>
                  <a:pt x="110515" y="224790"/>
                </a:lnTo>
                <a:lnTo>
                  <a:pt x="126834" y="224790"/>
                </a:lnTo>
                <a:lnTo>
                  <a:pt x="126847" y="223520"/>
                </a:lnTo>
                <a:lnTo>
                  <a:pt x="126707" y="223520"/>
                </a:lnTo>
                <a:lnTo>
                  <a:pt x="126428" y="222250"/>
                </a:lnTo>
                <a:lnTo>
                  <a:pt x="108907" y="195580"/>
                </a:lnTo>
                <a:close/>
              </a:path>
              <a:path w="352425" h="276860">
                <a:moveTo>
                  <a:pt x="126657" y="224790"/>
                </a:moveTo>
                <a:lnTo>
                  <a:pt x="110515" y="224790"/>
                </a:lnTo>
                <a:lnTo>
                  <a:pt x="114477" y="231140"/>
                </a:lnTo>
                <a:lnTo>
                  <a:pt x="118021" y="231140"/>
                </a:lnTo>
                <a:lnTo>
                  <a:pt x="119659" y="229870"/>
                </a:lnTo>
                <a:lnTo>
                  <a:pt x="120675" y="229870"/>
                </a:lnTo>
                <a:lnTo>
                  <a:pt x="123050" y="228600"/>
                </a:lnTo>
                <a:lnTo>
                  <a:pt x="123990" y="227330"/>
                </a:lnTo>
                <a:lnTo>
                  <a:pt x="125463" y="226060"/>
                </a:lnTo>
                <a:lnTo>
                  <a:pt x="125996" y="226060"/>
                </a:lnTo>
                <a:lnTo>
                  <a:pt x="126657" y="224790"/>
                </a:lnTo>
                <a:close/>
              </a:path>
              <a:path w="352425" h="276860">
                <a:moveTo>
                  <a:pt x="34378" y="207010"/>
                </a:moveTo>
                <a:lnTo>
                  <a:pt x="33185" y="208280"/>
                </a:lnTo>
                <a:lnTo>
                  <a:pt x="23482" y="214630"/>
                </a:lnTo>
                <a:lnTo>
                  <a:pt x="40246" y="214630"/>
                </a:lnTo>
                <a:lnTo>
                  <a:pt x="38163" y="210820"/>
                </a:lnTo>
                <a:lnTo>
                  <a:pt x="37503" y="210820"/>
                </a:lnTo>
                <a:lnTo>
                  <a:pt x="36322" y="209550"/>
                </a:lnTo>
                <a:lnTo>
                  <a:pt x="35775" y="208280"/>
                </a:lnTo>
                <a:lnTo>
                  <a:pt x="34823" y="208280"/>
                </a:lnTo>
                <a:lnTo>
                  <a:pt x="34378" y="207010"/>
                </a:lnTo>
                <a:close/>
              </a:path>
              <a:path w="352425" h="276860">
                <a:moveTo>
                  <a:pt x="119265" y="153670"/>
                </a:moveTo>
                <a:lnTo>
                  <a:pt x="115887" y="153670"/>
                </a:lnTo>
                <a:lnTo>
                  <a:pt x="114147" y="154940"/>
                </a:lnTo>
                <a:lnTo>
                  <a:pt x="113106" y="154940"/>
                </a:lnTo>
                <a:lnTo>
                  <a:pt x="110693" y="156210"/>
                </a:lnTo>
                <a:lnTo>
                  <a:pt x="109740" y="157480"/>
                </a:lnTo>
                <a:lnTo>
                  <a:pt x="108305" y="158750"/>
                </a:lnTo>
                <a:lnTo>
                  <a:pt x="107746" y="158750"/>
                </a:lnTo>
                <a:lnTo>
                  <a:pt x="107010" y="160020"/>
                </a:lnTo>
                <a:lnTo>
                  <a:pt x="106934" y="162560"/>
                </a:lnTo>
                <a:lnTo>
                  <a:pt x="140728" y="213360"/>
                </a:lnTo>
                <a:lnTo>
                  <a:pt x="141058" y="214630"/>
                </a:lnTo>
                <a:lnTo>
                  <a:pt x="143802" y="214630"/>
                </a:lnTo>
                <a:lnTo>
                  <a:pt x="144627" y="213360"/>
                </a:lnTo>
                <a:lnTo>
                  <a:pt x="146596" y="213360"/>
                </a:lnTo>
                <a:lnTo>
                  <a:pt x="147789" y="212090"/>
                </a:lnTo>
                <a:lnTo>
                  <a:pt x="150622" y="210820"/>
                </a:lnTo>
                <a:lnTo>
                  <a:pt x="151752" y="209550"/>
                </a:lnTo>
                <a:lnTo>
                  <a:pt x="153466" y="208280"/>
                </a:lnTo>
                <a:lnTo>
                  <a:pt x="154114" y="207010"/>
                </a:lnTo>
                <a:lnTo>
                  <a:pt x="154965" y="205740"/>
                </a:lnTo>
                <a:lnTo>
                  <a:pt x="155206" y="205740"/>
                </a:lnTo>
                <a:lnTo>
                  <a:pt x="155194" y="204470"/>
                </a:lnTo>
                <a:lnTo>
                  <a:pt x="134188" y="172720"/>
                </a:lnTo>
                <a:lnTo>
                  <a:pt x="134239" y="167640"/>
                </a:lnTo>
                <a:lnTo>
                  <a:pt x="134620" y="163830"/>
                </a:lnTo>
                <a:lnTo>
                  <a:pt x="134924" y="162560"/>
                </a:lnTo>
                <a:lnTo>
                  <a:pt x="135337" y="161290"/>
                </a:lnTo>
                <a:lnTo>
                  <a:pt x="123659" y="161290"/>
                </a:lnTo>
                <a:lnTo>
                  <a:pt x="119265" y="153670"/>
                </a:lnTo>
                <a:close/>
              </a:path>
              <a:path w="352425" h="276860">
                <a:moveTo>
                  <a:pt x="193344" y="107950"/>
                </a:moveTo>
                <a:lnTo>
                  <a:pt x="184124" y="107950"/>
                </a:lnTo>
                <a:lnTo>
                  <a:pt x="180809" y="109220"/>
                </a:lnTo>
                <a:lnTo>
                  <a:pt x="165519" y="133350"/>
                </a:lnTo>
                <a:lnTo>
                  <a:pt x="148971" y="133350"/>
                </a:lnTo>
                <a:lnTo>
                  <a:pt x="149085" y="134620"/>
                </a:lnTo>
                <a:lnTo>
                  <a:pt x="182880" y="186690"/>
                </a:lnTo>
                <a:lnTo>
                  <a:pt x="186791" y="186690"/>
                </a:lnTo>
                <a:lnTo>
                  <a:pt x="188747" y="185420"/>
                </a:lnTo>
                <a:lnTo>
                  <a:pt x="189941" y="184150"/>
                </a:lnTo>
                <a:lnTo>
                  <a:pt x="192773" y="182880"/>
                </a:lnTo>
                <a:lnTo>
                  <a:pt x="193916" y="181610"/>
                </a:lnTo>
                <a:lnTo>
                  <a:pt x="195618" y="180340"/>
                </a:lnTo>
                <a:lnTo>
                  <a:pt x="196265" y="180340"/>
                </a:lnTo>
                <a:lnTo>
                  <a:pt x="197129" y="179070"/>
                </a:lnTo>
                <a:lnTo>
                  <a:pt x="197358" y="177800"/>
                </a:lnTo>
                <a:lnTo>
                  <a:pt x="197345" y="176530"/>
                </a:lnTo>
                <a:lnTo>
                  <a:pt x="174955" y="142240"/>
                </a:lnTo>
                <a:lnTo>
                  <a:pt x="175323" y="138430"/>
                </a:lnTo>
                <a:lnTo>
                  <a:pt x="175996" y="135890"/>
                </a:lnTo>
                <a:lnTo>
                  <a:pt x="178003" y="130810"/>
                </a:lnTo>
                <a:lnTo>
                  <a:pt x="179425" y="128270"/>
                </a:lnTo>
                <a:lnTo>
                  <a:pt x="182714" y="127000"/>
                </a:lnTo>
                <a:lnTo>
                  <a:pt x="184175" y="125730"/>
                </a:lnTo>
                <a:lnTo>
                  <a:pt x="212651" y="125730"/>
                </a:lnTo>
                <a:lnTo>
                  <a:pt x="208546" y="119380"/>
                </a:lnTo>
                <a:lnTo>
                  <a:pt x="206159" y="115570"/>
                </a:lnTo>
                <a:lnTo>
                  <a:pt x="201422" y="111760"/>
                </a:lnTo>
                <a:lnTo>
                  <a:pt x="198856" y="110490"/>
                </a:lnTo>
                <a:lnTo>
                  <a:pt x="193344" y="107950"/>
                </a:lnTo>
                <a:close/>
              </a:path>
              <a:path w="352425" h="276860">
                <a:moveTo>
                  <a:pt x="220395" y="163830"/>
                </a:moveTo>
                <a:lnTo>
                  <a:pt x="217703" y="163830"/>
                </a:lnTo>
                <a:lnTo>
                  <a:pt x="218541" y="165100"/>
                </a:lnTo>
                <a:lnTo>
                  <a:pt x="219075" y="165100"/>
                </a:lnTo>
                <a:lnTo>
                  <a:pt x="220395" y="163830"/>
                </a:lnTo>
                <a:close/>
              </a:path>
              <a:path w="352425" h="276860">
                <a:moveTo>
                  <a:pt x="212651" y="125730"/>
                </a:moveTo>
                <a:lnTo>
                  <a:pt x="188468" y="125730"/>
                </a:lnTo>
                <a:lnTo>
                  <a:pt x="191173" y="127000"/>
                </a:lnTo>
                <a:lnTo>
                  <a:pt x="192481" y="128270"/>
                </a:lnTo>
                <a:lnTo>
                  <a:pt x="195059" y="129540"/>
                </a:lnTo>
                <a:lnTo>
                  <a:pt x="196507" y="132080"/>
                </a:lnTo>
                <a:lnTo>
                  <a:pt x="217373" y="163830"/>
                </a:lnTo>
                <a:lnTo>
                  <a:pt x="221221" y="163830"/>
                </a:lnTo>
                <a:lnTo>
                  <a:pt x="223227" y="162560"/>
                </a:lnTo>
                <a:lnTo>
                  <a:pt x="224434" y="162560"/>
                </a:lnTo>
                <a:lnTo>
                  <a:pt x="227228" y="160020"/>
                </a:lnTo>
                <a:lnTo>
                  <a:pt x="228358" y="160020"/>
                </a:lnTo>
                <a:lnTo>
                  <a:pt x="230098" y="158750"/>
                </a:lnTo>
                <a:lnTo>
                  <a:pt x="230746" y="157480"/>
                </a:lnTo>
                <a:lnTo>
                  <a:pt x="231571" y="156210"/>
                </a:lnTo>
                <a:lnTo>
                  <a:pt x="231800" y="156210"/>
                </a:lnTo>
                <a:lnTo>
                  <a:pt x="231775" y="154940"/>
                </a:lnTo>
                <a:lnTo>
                  <a:pt x="231533" y="154940"/>
                </a:lnTo>
                <a:lnTo>
                  <a:pt x="212651" y="125730"/>
                </a:lnTo>
                <a:close/>
              </a:path>
              <a:path w="352425" h="276860">
                <a:moveTo>
                  <a:pt x="139966" y="140970"/>
                </a:moveTo>
                <a:lnTo>
                  <a:pt x="133261" y="140970"/>
                </a:lnTo>
                <a:lnTo>
                  <a:pt x="131483" y="142240"/>
                </a:lnTo>
                <a:lnTo>
                  <a:pt x="129921" y="143510"/>
                </a:lnTo>
                <a:lnTo>
                  <a:pt x="128943" y="143510"/>
                </a:lnTo>
                <a:lnTo>
                  <a:pt x="123659" y="161290"/>
                </a:lnTo>
                <a:lnTo>
                  <a:pt x="135337" y="161290"/>
                </a:lnTo>
                <a:lnTo>
                  <a:pt x="135750" y="160020"/>
                </a:lnTo>
                <a:lnTo>
                  <a:pt x="136258" y="158750"/>
                </a:lnTo>
                <a:lnTo>
                  <a:pt x="137439" y="157480"/>
                </a:lnTo>
                <a:lnTo>
                  <a:pt x="138137" y="156210"/>
                </a:lnTo>
                <a:lnTo>
                  <a:pt x="139623" y="156210"/>
                </a:lnTo>
                <a:lnTo>
                  <a:pt x="140296" y="154940"/>
                </a:lnTo>
                <a:lnTo>
                  <a:pt x="143395" y="154940"/>
                </a:lnTo>
                <a:lnTo>
                  <a:pt x="144868" y="153670"/>
                </a:lnTo>
                <a:lnTo>
                  <a:pt x="146189" y="153670"/>
                </a:lnTo>
                <a:lnTo>
                  <a:pt x="146418" y="152400"/>
                </a:lnTo>
                <a:lnTo>
                  <a:pt x="145745" y="149860"/>
                </a:lnTo>
                <a:lnTo>
                  <a:pt x="144754" y="148590"/>
                </a:lnTo>
                <a:lnTo>
                  <a:pt x="144056" y="147320"/>
                </a:lnTo>
                <a:lnTo>
                  <a:pt x="143154" y="146050"/>
                </a:lnTo>
                <a:lnTo>
                  <a:pt x="141541" y="143510"/>
                </a:lnTo>
                <a:lnTo>
                  <a:pt x="140411" y="142240"/>
                </a:lnTo>
                <a:lnTo>
                  <a:pt x="139966" y="140970"/>
                </a:lnTo>
                <a:close/>
              </a:path>
              <a:path w="352425" h="276860">
                <a:moveTo>
                  <a:pt x="76009" y="146050"/>
                </a:moveTo>
                <a:lnTo>
                  <a:pt x="75450" y="146050"/>
                </a:lnTo>
                <a:lnTo>
                  <a:pt x="74117" y="147320"/>
                </a:lnTo>
                <a:lnTo>
                  <a:pt x="76860" y="147320"/>
                </a:lnTo>
                <a:lnTo>
                  <a:pt x="76009" y="146050"/>
                </a:lnTo>
                <a:close/>
              </a:path>
              <a:path w="352425" h="276860">
                <a:moveTo>
                  <a:pt x="139001" y="139700"/>
                </a:moveTo>
                <a:lnTo>
                  <a:pt x="135318" y="139700"/>
                </a:lnTo>
                <a:lnTo>
                  <a:pt x="133921" y="140970"/>
                </a:lnTo>
                <a:lnTo>
                  <a:pt x="139293" y="140970"/>
                </a:lnTo>
                <a:lnTo>
                  <a:pt x="139001" y="139700"/>
                </a:lnTo>
                <a:close/>
              </a:path>
              <a:path w="352425" h="276860">
                <a:moveTo>
                  <a:pt x="225463" y="83820"/>
                </a:moveTo>
                <a:lnTo>
                  <a:pt x="224091" y="83820"/>
                </a:lnTo>
                <a:lnTo>
                  <a:pt x="222732" y="85090"/>
                </a:lnTo>
                <a:lnTo>
                  <a:pt x="221894" y="85090"/>
                </a:lnTo>
                <a:lnTo>
                  <a:pt x="219938" y="86360"/>
                </a:lnTo>
                <a:lnTo>
                  <a:pt x="218744" y="86360"/>
                </a:lnTo>
                <a:lnTo>
                  <a:pt x="215950" y="88900"/>
                </a:lnTo>
                <a:lnTo>
                  <a:pt x="214820" y="88900"/>
                </a:lnTo>
                <a:lnTo>
                  <a:pt x="213067" y="90170"/>
                </a:lnTo>
                <a:lnTo>
                  <a:pt x="212420" y="91440"/>
                </a:lnTo>
                <a:lnTo>
                  <a:pt x="211556" y="92710"/>
                </a:lnTo>
                <a:lnTo>
                  <a:pt x="211328" y="92710"/>
                </a:lnTo>
                <a:lnTo>
                  <a:pt x="211391" y="93980"/>
                </a:lnTo>
                <a:lnTo>
                  <a:pt x="234569" y="129540"/>
                </a:lnTo>
                <a:lnTo>
                  <a:pt x="237007" y="132080"/>
                </a:lnTo>
                <a:lnTo>
                  <a:pt x="241681" y="137160"/>
                </a:lnTo>
                <a:lnTo>
                  <a:pt x="244233" y="138430"/>
                </a:lnTo>
                <a:lnTo>
                  <a:pt x="249758" y="140970"/>
                </a:lnTo>
                <a:lnTo>
                  <a:pt x="252717" y="140970"/>
                </a:lnTo>
                <a:lnTo>
                  <a:pt x="275835" y="123190"/>
                </a:lnTo>
                <a:lnTo>
                  <a:pt x="254685" y="123190"/>
                </a:lnTo>
                <a:lnTo>
                  <a:pt x="251955" y="121920"/>
                </a:lnTo>
                <a:lnTo>
                  <a:pt x="250634" y="120650"/>
                </a:lnTo>
                <a:lnTo>
                  <a:pt x="248107" y="118110"/>
                </a:lnTo>
                <a:lnTo>
                  <a:pt x="246608" y="116840"/>
                </a:lnTo>
                <a:lnTo>
                  <a:pt x="225793" y="85090"/>
                </a:lnTo>
                <a:lnTo>
                  <a:pt x="225463" y="83820"/>
                </a:lnTo>
                <a:close/>
              </a:path>
              <a:path w="352425" h="276860">
                <a:moveTo>
                  <a:pt x="161112" y="125730"/>
                </a:moveTo>
                <a:lnTo>
                  <a:pt x="158038" y="125730"/>
                </a:lnTo>
                <a:lnTo>
                  <a:pt x="156311" y="127000"/>
                </a:lnTo>
                <a:lnTo>
                  <a:pt x="155257" y="128270"/>
                </a:lnTo>
                <a:lnTo>
                  <a:pt x="152857" y="129540"/>
                </a:lnTo>
                <a:lnTo>
                  <a:pt x="151904" y="129540"/>
                </a:lnTo>
                <a:lnTo>
                  <a:pt x="150456" y="130810"/>
                </a:lnTo>
                <a:lnTo>
                  <a:pt x="149910" y="132080"/>
                </a:lnTo>
                <a:lnTo>
                  <a:pt x="149161" y="133350"/>
                </a:lnTo>
                <a:lnTo>
                  <a:pt x="165519" y="133350"/>
                </a:lnTo>
                <a:lnTo>
                  <a:pt x="161429" y="127000"/>
                </a:lnTo>
                <a:lnTo>
                  <a:pt x="161112" y="125730"/>
                </a:lnTo>
                <a:close/>
              </a:path>
              <a:path w="352425" h="276860">
                <a:moveTo>
                  <a:pt x="260235" y="62230"/>
                </a:moveTo>
                <a:lnTo>
                  <a:pt x="256387" y="62230"/>
                </a:lnTo>
                <a:lnTo>
                  <a:pt x="254431" y="63500"/>
                </a:lnTo>
                <a:lnTo>
                  <a:pt x="253225" y="63500"/>
                </a:lnTo>
                <a:lnTo>
                  <a:pt x="250393" y="66040"/>
                </a:lnTo>
                <a:lnTo>
                  <a:pt x="249262" y="67310"/>
                </a:lnTo>
                <a:lnTo>
                  <a:pt x="247548" y="68580"/>
                </a:lnTo>
                <a:lnTo>
                  <a:pt x="246900" y="68580"/>
                </a:lnTo>
                <a:lnTo>
                  <a:pt x="246049" y="69850"/>
                </a:lnTo>
                <a:lnTo>
                  <a:pt x="245821" y="69850"/>
                </a:lnTo>
                <a:lnTo>
                  <a:pt x="245884" y="71120"/>
                </a:lnTo>
                <a:lnTo>
                  <a:pt x="268274" y="105410"/>
                </a:lnTo>
                <a:lnTo>
                  <a:pt x="267830" y="110490"/>
                </a:lnTo>
                <a:lnTo>
                  <a:pt x="267119" y="113030"/>
                </a:lnTo>
                <a:lnTo>
                  <a:pt x="265150" y="118110"/>
                </a:lnTo>
                <a:lnTo>
                  <a:pt x="263740" y="120650"/>
                </a:lnTo>
                <a:lnTo>
                  <a:pt x="260451" y="121920"/>
                </a:lnTo>
                <a:lnTo>
                  <a:pt x="259003" y="123190"/>
                </a:lnTo>
                <a:lnTo>
                  <a:pt x="275835" y="123190"/>
                </a:lnTo>
                <a:lnTo>
                  <a:pt x="276758" y="120650"/>
                </a:lnTo>
                <a:lnTo>
                  <a:pt x="277596" y="115570"/>
                </a:lnTo>
                <a:lnTo>
                  <a:pt x="294144" y="115570"/>
                </a:lnTo>
                <a:lnTo>
                  <a:pt x="294157" y="114300"/>
                </a:lnTo>
                <a:lnTo>
                  <a:pt x="293776" y="114300"/>
                </a:lnTo>
                <a:lnTo>
                  <a:pt x="260235" y="62230"/>
                </a:lnTo>
                <a:close/>
              </a:path>
              <a:path w="352425" h="276860">
                <a:moveTo>
                  <a:pt x="285127" y="121920"/>
                </a:moveTo>
                <a:lnTo>
                  <a:pt x="282003" y="121920"/>
                </a:lnTo>
                <a:lnTo>
                  <a:pt x="282765" y="123190"/>
                </a:lnTo>
                <a:lnTo>
                  <a:pt x="284403" y="123190"/>
                </a:lnTo>
                <a:lnTo>
                  <a:pt x="285127" y="121920"/>
                </a:lnTo>
                <a:close/>
              </a:path>
              <a:path w="352425" h="276860">
                <a:moveTo>
                  <a:pt x="293966" y="115570"/>
                </a:moveTo>
                <a:lnTo>
                  <a:pt x="277596" y="115570"/>
                </a:lnTo>
                <a:lnTo>
                  <a:pt x="281686" y="121920"/>
                </a:lnTo>
                <a:lnTo>
                  <a:pt x="286816" y="121920"/>
                </a:lnTo>
                <a:lnTo>
                  <a:pt x="287870" y="120650"/>
                </a:lnTo>
                <a:lnTo>
                  <a:pt x="290322" y="119380"/>
                </a:lnTo>
                <a:lnTo>
                  <a:pt x="291274" y="118110"/>
                </a:lnTo>
                <a:lnTo>
                  <a:pt x="292722" y="116840"/>
                </a:lnTo>
                <a:lnTo>
                  <a:pt x="293255" y="116840"/>
                </a:lnTo>
                <a:lnTo>
                  <a:pt x="293966" y="115570"/>
                </a:lnTo>
                <a:close/>
              </a:path>
              <a:path w="352425" h="276860">
                <a:moveTo>
                  <a:pt x="272948" y="19050"/>
                </a:moveTo>
                <a:lnTo>
                  <a:pt x="268960" y="19050"/>
                </a:lnTo>
                <a:lnTo>
                  <a:pt x="266979" y="20320"/>
                </a:lnTo>
                <a:lnTo>
                  <a:pt x="265772" y="21590"/>
                </a:lnTo>
                <a:lnTo>
                  <a:pt x="262940" y="22860"/>
                </a:lnTo>
                <a:lnTo>
                  <a:pt x="261810" y="24130"/>
                </a:lnTo>
                <a:lnTo>
                  <a:pt x="260121" y="25400"/>
                </a:lnTo>
                <a:lnTo>
                  <a:pt x="259499" y="25400"/>
                </a:lnTo>
                <a:lnTo>
                  <a:pt x="258660" y="26670"/>
                </a:lnTo>
                <a:lnTo>
                  <a:pt x="258432" y="27940"/>
                </a:lnTo>
                <a:lnTo>
                  <a:pt x="258483" y="29210"/>
                </a:lnTo>
                <a:lnTo>
                  <a:pt x="308076" y="105410"/>
                </a:lnTo>
                <a:lnTo>
                  <a:pt x="311975" y="105410"/>
                </a:lnTo>
                <a:lnTo>
                  <a:pt x="313944" y="104140"/>
                </a:lnTo>
                <a:lnTo>
                  <a:pt x="315137" y="102870"/>
                </a:lnTo>
                <a:lnTo>
                  <a:pt x="317969" y="101600"/>
                </a:lnTo>
                <a:lnTo>
                  <a:pt x="319100" y="100330"/>
                </a:lnTo>
                <a:lnTo>
                  <a:pt x="320814" y="99060"/>
                </a:lnTo>
                <a:lnTo>
                  <a:pt x="321462" y="99060"/>
                </a:lnTo>
                <a:lnTo>
                  <a:pt x="322313" y="97790"/>
                </a:lnTo>
                <a:lnTo>
                  <a:pt x="322554" y="96520"/>
                </a:lnTo>
                <a:lnTo>
                  <a:pt x="322541" y="95250"/>
                </a:lnTo>
                <a:lnTo>
                  <a:pt x="322287" y="95250"/>
                </a:lnTo>
                <a:lnTo>
                  <a:pt x="272948" y="19050"/>
                </a:lnTo>
                <a:close/>
              </a:path>
              <a:path w="352425" h="276860">
                <a:moveTo>
                  <a:pt x="302323" y="0"/>
                </a:moveTo>
                <a:lnTo>
                  <a:pt x="298348" y="0"/>
                </a:lnTo>
                <a:lnTo>
                  <a:pt x="296367" y="1270"/>
                </a:lnTo>
                <a:lnTo>
                  <a:pt x="295160" y="2540"/>
                </a:lnTo>
                <a:lnTo>
                  <a:pt x="292328" y="3810"/>
                </a:lnTo>
                <a:lnTo>
                  <a:pt x="291198" y="5080"/>
                </a:lnTo>
                <a:lnTo>
                  <a:pt x="289509" y="6350"/>
                </a:lnTo>
                <a:lnTo>
                  <a:pt x="288874" y="6350"/>
                </a:lnTo>
                <a:lnTo>
                  <a:pt x="288048" y="7620"/>
                </a:lnTo>
                <a:lnTo>
                  <a:pt x="287820" y="8890"/>
                </a:lnTo>
                <a:lnTo>
                  <a:pt x="287870" y="10160"/>
                </a:lnTo>
                <a:lnTo>
                  <a:pt x="337451" y="86360"/>
                </a:lnTo>
                <a:lnTo>
                  <a:pt x="341363" y="86360"/>
                </a:lnTo>
                <a:lnTo>
                  <a:pt x="343319" y="85090"/>
                </a:lnTo>
                <a:lnTo>
                  <a:pt x="344512" y="83820"/>
                </a:lnTo>
                <a:lnTo>
                  <a:pt x="347345" y="82550"/>
                </a:lnTo>
                <a:lnTo>
                  <a:pt x="348488" y="81280"/>
                </a:lnTo>
                <a:lnTo>
                  <a:pt x="350189" y="80010"/>
                </a:lnTo>
                <a:lnTo>
                  <a:pt x="350837" y="80010"/>
                </a:lnTo>
                <a:lnTo>
                  <a:pt x="351701" y="78740"/>
                </a:lnTo>
                <a:lnTo>
                  <a:pt x="351942" y="77470"/>
                </a:lnTo>
                <a:lnTo>
                  <a:pt x="351917" y="76200"/>
                </a:lnTo>
                <a:lnTo>
                  <a:pt x="351675" y="76200"/>
                </a:lnTo>
                <a:lnTo>
                  <a:pt x="302323" y="0"/>
                </a:lnTo>
                <a:close/>
              </a:path>
            </a:pathLst>
          </a:custGeom>
          <a:solidFill>
            <a:srgbClr val="FF0000"/>
          </a:solidFill>
        </p:spPr>
        <p:txBody>
          <a:bodyPr wrap="square" lIns="0" tIns="0" rIns="0" bIns="0" rtlCol="0"/>
          <a:lstStyle/>
          <a:p>
            <a:endParaRPr>
              <a:solidFill>
                <a:schemeClr val="bg1"/>
              </a:solidFill>
            </a:endParaRPr>
          </a:p>
        </p:txBody>
      </p:sp>
      <p:sp>
        <p:nvSpPr>
          <p:cNvPr id="11" name="object 11"/>
          <p:cNvSpPr/>
          <p:nvPr/>
        </p:nvSpPr>
        <p:spPr>
          <a:xfrm>
            <a:off x="5791200" y="1247775"/>
            <a:ext cx="838200" cy="809625"/>
          </a:xfrm>
          <a:prstGeom prst="rect">
            <a:avLst/>
          </a:prstGeom>
          <a:blipFill>
            <a:blip r:embed="rId7" cstate="print"/>
            <a:stretch>
              <a:fillRect/>
            </a:stretch>
          </a:blipFill>
        </p:spPr>
        <p:txBody>
          <a:bodyPr wrap="square" lIns="0" tIns="0" rIns="0" bIns="0" rtlCol="0"/>
          <a:lstStyle/>
          <a:p>
            <a:endParaRPr>
              <a:solidFill>
                <a:schemeClr val="bg1"/>
              </a:solidFill>
            </a:endParaRPr>
          </a:p>
        </p:txBody>
      </p:sp>
      <p:grpSp>
        <p:nvGrpSpPr>
          <p:cNvPr id="86" name="Group 85"/>
          <p:cNvGrpSpPr/>
          <p:nvPr/>
        </p:nvGrpSpPr>
        <p:grpSpPr>
          <a:xfrm>
            <a:off x="6136507" y="1581374"/>
            <a:ext cx="164357" cy="141487"/>
            <a:chOff x="6136507" y="1581374"/>
            <a:chExt cx="164357" cy="141487"/>
          </a:xfrm>
        </p:grpSpPr>
        <p:sp>
          <p:nvSpPr>
            <p:cNvPr id="12" name="object 12"/>
            <p:cNvSpPr/>
            <p:nvPr/>
          </p:nvSpPr>
          <p:spPr>
            <a:xfrm>
              <a:off x="6136507" y="1653646"/>
              <a:ext cx="63500" cy="69215"/>
            </a:xfrm>
            <a:custGeom>
              <a:avLst/>
              <a:gdLst/>
              <a:ahLst/>
              <a:cxnLst/>
              <a:rect l="l" t="t" r="r" b="b"/>
              <a:pathLst>
                <a:path w="63500" h="69214">
                  <a:moveTo>
                    <a:pt x="29921" y="0"/>
                  </a:moveTo>
                  <a:lnTo>
                    <a:pt x="0" y="28092"/>
                  </a:lnTo>
                  <a:lnTo>
                    <a:pt x="215" y="32346"/>
                  </a:lnTo>
                  <a:lnTo>
                    <a:pt x="20637" y="64998"/>
                  </a:lnTo>
                  <a:lnTo>
                    <a:pt x="35064" y="69151"/>
                  </a:lnTo>
                  <a:lnTo>
                    <a:pt x="42748" y="67640"/>
                  </a:lnTo>
                  <a:lnTo>
                    <a:pt x="61304" y="52476"/>
                  </a:lnTo>
                  <a:lnTo>
                    <a:pt x="37160" y="52476"/>
                  </a:lnTo>
                  <a:lnTo>
                    <a:pt x="35242" y="52209"/>
                  </a:lnTo>
                  <a:lnTo>
                    <a:pt x="16814" y="30314"/>
                  </a:lnTo>
                  <a:lnTo>
                    <a:pt x="17043" y="21945"/>
                  </a:lnTo>
                  <a:lnTo>
                    <a:pt x="31470" y="13258"/>
                  </a:lnTo>
                  <a:lnTo>
                    <a:pt x="38454" y="13258"/>
                  </a:lnTo>
                  <a:lnTo>
                    <a:pt x="39827" y="12420"/>
                  </a:lnTo>
                  <a:lnTo>
                    <a:pt x="40043" y="11645"/>
                  </a:lnTo>
                  <a:lnTo>
                    <a:pt x="39636" y="9347"/>
                  </a:lnTo>
                  <a:lnTo>
                    <a:pt x="30962" y="25"/>
                  </a:lnTo>
                  <a:lnTo>
                    <a:pt x="29921" y="0"/>
                  </a:lnTo>
                  <a:close/>
                </a:path>
                <a:path w="63500" h="69214">
                  <a:moveTo>
                    <a:pt x="56019" y="35242"/>
                  </a:moveTo>
                  <a:lnTo>
                    <a:pt x="54952" y="35242"/>
                  </a:lnTo>
                  <a:lnTo>
                    <a:pt x="54114" y="35788"/>
                  </a:lnTo>
                  <a:lnTo>
                    <a:pt x="53695" y="36487"/>
                  </a:lnTo>
                  <a:lnTo>
                    <a:pt x="53009" y="38620"/>
                  </a:lnTo>
                  <a:lnTo>
                    <a:pt x="52539" y="39865"/>
                  </a:lnTo>
                  <a:lnTo>
                    <a:pt x="37160" y="52476"/>
                  </a:lnTo>
                  <a:lnTo>
                    <a:pt x="61304" y="52476"/>
                  </a:lnTo>
                  <a:lnTo>
                    <a:pt x="62636" y="49898"/>
                  </a:lnTo>
                  <a:lnTo>
                    <a:pt x="63068" y="48844"/>
                  </a:lnTo>
                  <a:lnTo>
                    <a:pt x="63411" y="47370"/>
                  </a:lnTo>
                  <a:lnTo>
                    <a:pt x="63300" y="45808"/>
                  </a:lnTo>
                  <a:lnTo>
                    <a:pt x="56426" y="35471"/>
                  </a:lnTo>
                  <a:lnTo>
                    <a:pt x="56019" y="35242"/>
                  </a:lnTo>
                  <a:close/>
                </a:path>
                <a:path w="63500" h="69214">
                  <a:moveTo>
                    <a:pt x="38454" y="13258"/>
                  </a:moveTo>
                  <a:lnTo>
                    <a:pt x="34315" y="13258"/>
                  </a:lnTo>
                  <a:lnTo>
                    <a:pt x="37706" y="13423"/>
                  </a:lnTo>
                  <a:lnTo>
                    <a:pt x="38454" y="13258"/>
                  </a:lnTo>
                  <a:close/>
                </a:path>
              </a:pathLst>
            </a:custGeom>
            <a:solidFill>
              <a:srgbClr val="FF0000"/>
            </a:solidFill>
          </p:spPr>
          <p:txBody>
            <a:bodyPr wrap="square" lIns="0" tIns="0" rIns="0" bIns="0" rtlCol="0"/>
            <a:lstStyle/>
            <a:p>
              <a:endParaRPr>
                <a:solidFill>
                  <a:schemeClr val="bg1"/>
                </a:solidFill>
              </a:endParaRPr>
            </a:p>
          </p:txBody>
        </p:sp>
        <p:sp>
          <p:nvSpPr>
            <p:cNvPr id="13" name="object 13"/>
            <p:cNvSpPr/>
            <p:nvPr/>
          </p:nvSpPr>
          <p:spPr>
            <a:xfrm>
              <a:off x="6182754" y="1581374"/>
              <a:ext cx="118110" cy="112395"/>
            </a:xfrm>
            <a:custGeom>
              <a:avLst/>
              <a:gdLst/>
              <a:ahLst/>
              <a:cxnLst/>
              <a:rect l="l" t="t" r="r" b="b"/>
              <a:pathLst>
                <a:path w="118110" h="112394">
                  <a:moveTo>
                    <a:pt x="54292" y="54660"/>
                  </a:moveTo>
                  <a:lnTo>
                    <a:pt x="30083" y="54660"/>
                  </a:lnTo>
                  <a:lnTo>
                    <a:pt x="32610" y="55295"/>
                  </a:lnTo>
                  <a:lnTo>
                    <a:pt x="33804" y="55956"/>
                  </a:lnTo>
                  <a:lnTo>
                    <a:pt x="36026" y="57937"/>
                  </a:lnTo>
                  <a:lnTo>
                    <a:pt x="37093" y="59245"/>
                  </a:lnTo>
                  <a:lnTo>
                    <a:pt x="40166" y="63944"/>
                  </a:lnTo>
                  <a:lnTo>
                    <a:pt x="30616" y="70154"/>
                  </a:lnTo>
                  <a:lnTo>
                    <a:pt x="26844" y="73101"/>
                  </a:lnTo>
                  <a:lnTo>
                    <a:pt x="15426" y="91694"/>
                  </a:lnTo>
                  <a:lnTo>
                    <a:pt x="15871" y="96634"/>
                  </a:lnTo>
                  <a:lnTo>
                    <a:pt x="34820" y="111912"/>
                  </a:lnTo>
                  <a:lnTo>
                    <a:pt x="37474" y="111683"/>
                  </a:lnTo>
                  <a:lnTo>
                    <a:pt x="57611" y="97015"/>
                  </a:lnTo>
                  <a:lnTo>
                    <a:pt x="40205" y="97015"/>
                  </a:lnTo>
                  <a:lnTo>
                    <a:pt x="35899" y="96342"/>
                  </a:lnTo>
                  <a:lnTo>
                    <a:pt x="34121" y="95097"/>
                  </a:lnTo>
                  <a:lnTo>
                    <a:pt x="31911" y="91694"/>
                  </a:lnTo>
                  <a:lnTo>
                    <a:pt x="31429" y="90411"/>
                  </a:lnTo>
                  <a:lnTo>
                    <a:pt x="31195" y="88519"/>
                  </a:lnTo>
                  <a:lnTo>
                    <a:pt x="31282" y="86791"/>
                  </a:lnTo>
                  <a:lnTo>
                    <a:pt x="46059" y="73012"/>
                  </a:lnTo>
                  <a:lnTo>
                    <a:pt x="66232" y="73012"/>
                  </a:lnTo>
                  <a:lnTo>
                    <a:pt x="54292" y="54660"/>
                  </a:lnTo>
                  <a:close/>
                </a:path>
                <a:path w="118110" h="112394">
                  <a:moveTo>
                    <a:pt x="66232" y="73012"/>
                  </a:moveTo>
                  <a:lnTo>
                    <a:pt x="46059" y="73012"/>
                  </a:lnTo>
                  <a:lnTo>
                    <a:pt x="51736" y="81737"/>
                  </a:lnTo>
                  <a:lnTo>
                    <a:pt x="51266" y="84874"/>
                  </a:lnTo>
                  <a:lnTo>
                    <a:pt x="40205" y="97015"/>
                  </a:lnTo>
                  <a:lnTo>
                    <a:pt x="57611" y="97015"/>
                  </a:lnTo>
                  <a:lnTo>
                    <a:pt x="58027" y="96342"/>
                  </a:lnTo>
                  <a:lnTo>
                    <a:pt x="59267" y="93027"/>
                  </a:lnTo>
                  <a:lnTo>
                    <a:pt x="59902" y="89408"/>
                  </a:lnTo>
                  <a:lnTo>
                    <a:pt x="73119" y="89408"/>
                  </a:lnTo>
                  <a:lnTo>
                    <a:pt x="74101" y="88519"/>
                  </a:lnTo>
                  <a:lnTo>
                    <a:pt x="74558" y="87896"/>
                  </a:lnTo>
                  <a:lnTo>
                    <a:pt x="74926" y="86791"/>
                  </a:lnTo>
                  <a:lnTo>
                    <a:pt x="74837" y="86245"/>
                  </a:lnTo>
                  <a:lnTo>
                    <a:pt x="66232" y="73012"/>
                  </a:lnTo>
                  <a:close/>
                </a:path>
                <a:path w="118110" h="112394">
                  <a:moveTo>
                    <a:pt x="73119" y="89408"/>
                  </a:moveTo>
                  <a:lnTo>
                    <a:pt x="59902" y="89408"/>
                  </a:lnTo>
                  <a:lnTo>
                    <a:pt x="62912" y="94018"/>
                  </a:lnTo>
                  <a:lnTo>
                    <a:pt x="63344" y="94322"/>
                  </a:lnTo>
                  <a:lnTo>
                    <a:pt x="64385" y="94513"/>
                  </a:lnTo>
                  <a:lnTo>
                    <a:pt x="65084" y="94373"/>
                  </a:lnTo>
                  <a:lnTo>
                    <a:pt x="73119" y="89408"/>
                  </a:lnTo>
                  <a:close/>
                </a:path>
                <a:path w="118110" h="112394">
                  <a:moveTo>
                    <a:pt x="33893" y="38874"/>
                  </a:moveTo>
                  <a:lnTo>
                    <a:pt x="758" y="62306"/>
                  </a:lnTo>
                  <a:lnTo>
                    <a:pt x="0" y="66446"/>
                  </a:lnTo>
                  <a:lnTo>
                    <a:pt x="428" y="67818"/>
                  </a:lnTo>
                  <a:lnTo>
                    <a:pt x="6194" y="74396"/>
                  </a:lnTo>
                  <a:lnTo>
                    <a:pt x="7654" y="74396"/>
                  </a:lnTo>
                  <a:lnTo>
                    <a:pt x="8683" y="73723"/>
                  </a:lnTo>
                  <a:lnTo>
                    <a:pt x="9305" y="72936"/>
                  </a:lnTo>
                  <a:lnTo>
                    <a:pt x="10550" y="70599"/>
                  </a:lnTo>
                  <a:lnTo>
                    <a:pt x="11642" y="68821"/>
                  </a:lnTo>
                  <a:lnTo>
                    <a:pt x="30083" y="54660"/>
                  </a:lnTo>
                  <a:lnTo>
                    <a:pt x="54292" y="54660"/>
                  </a:lnTo>
                  <a:lnTo>
                    <a:pt x="49806" y="47764"/>
                  </a:lnTo>
                  <a:lnTo>
                    <a:pt x="47405" y="44996"/>
                  </a:lnTo>
                  <a:lnTo>
                    <a:pt x="42389" y="40957"/>
                  </a:lnTo>
                  <a:lnTo>
                    <a:pt x="39684" y="39738"/>
                  </a:lnTo>
                  <a:lnTo>
                    <a:pt x="33893" y="38874"/>
                  </a:lnTo>
                  <a:close/>
                </a:path>
                <a:path w="118110" h="112394">
                  <a:moveTo>
                    <a:pt x="84272" y="33477"/>
                  </a:moveTo>
                  <a:lnTo>
                    <a:pt x="63763" y="33477"/>
                  </a:lnTo>
                  <a:lnTo>
                    <a:pt x="82877" y="62839"/>
                  </a:lnTo>
                  <a:lnTo>
                    <a:pt x="84959" y="65341"/>
                  </a:lnTo>
                  <a:lnTo>
                    <a:pt x="89252" y="69088"/>
                  </a:lnTo>
                  <a:lnTo>
                    <a:pt x="91500" y="70332"/>
                  </a:lnTo>
                  <a:lnTo>
                    <a:pt x="96224" y="71564"/>
                  </a:lnTo>
                  <a:lnTo>
                    <a:pt x="98688" y="71551"/>
                  </a:lnTo>
                  <a:lnTo>
                    <a:pt x="117852" y="56870"/>
                  </a:lnTo>
                  <a:lnTo>
                    <a:pt x="117103" y="54800"/>
                  </a:lnTo>
                  <a:lnTo>
                    <a:pt x="116883" y="54394"/>
                  </a:lnTo>
                  <a:lnTo>
                    <a:pt x="101012" y="54394"/>
                  </a:lnTo>
                  <a:lnTo>
                    <a:pt x="97431" y="52755"/>
                  </a:lnTo>
                  <a:lnTo>
                    <a:pt x="95627" y="50939"/>
                  </a:lnTo>
                  <a:lnTo>
                    <a:pt x="84272" y="33477"/>
                  </a:lnTo>
                  <a:close/>
                </a:path>
                <a:path w="118110" h="112394">
                  <a:moveTo>
                    <a:pt x="111312" y="47282"/>
                  </a:moveTo>
                  <a:lnTo>
                    <a:pt x="110461" y="47371"/>
                  </a:lnTo>
                  <a:lnTo>
                    <a:pt x="109966" y="47688"/>
                  </a:lnTo>
                  <a:lnTo>
                    <a:pt x="109712" y="47955"/>
                  </a:lnTo>
                  <a:lnTo>
                    <a:pt x="108200" y="50025"/>
                  </a:lnTo>
                  <a:lnTo>
                    <a:pt x="107756" y="50533"/>
                  </a:lnTo>
                  <a:lnTo>
                    <a:pt x="106702" y="51600"/>
                  </a:lnTo>
                  <a:lnTo>
                    <a:pt x="106054" y="52108"/>
                  </a:lnTo>
                  <a:lnTo>
                    <a:pt x="103031" y="54076"/>
                  </a:lnTo>
                  <a:lnTo>
                    <a:pt x="101012" y="54394"/>
                  </a:lnTo>
                  <a:lnTo>
                    <a:pt x="116883" y="54394"/>
                  </a:lnTo>
                  <a:lnTo>
                    <a:pt x="111655" y="47447"/>
                  </a:lnTo>
                  <a:lnTo>
                    <a:pt x="111312" y="47282"/>
                  </a:lnTo>
                  <a:close/>
                </a:path>
                <a:path w="118110" h="112394">
                  <a:moveTo>
                    <a:pt x="61134" y="0"/>
                  </a:moveTo>
                  <a:lnTo>
                    <a:pt x="48472" y="9969"/>
                  </a:lnTo>
                  <a:lnTo>
                    <a:pt x="56156" y="21767"/>
                  </a:lnTo>
                  <a:lnTo>
                    <a:pt x="49691" y="25971"/>
                  </a:lnTo>
                  <a:lnTo>
                    <a:pt x="49412" y="26289"/>
                  </a:lnTo>
                  <a:lnTo>
                    <a:pt x="49095" y="27051"/>
                  </a:lnTo>
                  <a:lnTo>
                    <a:pt x="49056" y="27520"/>
                  </a:lnTo>
                  <a:lnTo>
                    <a:pt x="49247" y="28651"/>
                  </a:lnTo>
                  <a:lnTo>
                    <a:pt x="56905" y="37947"/>
                  </a:lnTo>
                  <a:lnTo>
                    <a:pt x="63763" y="33477"/>
                  </a:lnTo>
                  <a:lnTo>
                    <a:pt x="84272" y="33477"/>
                  </a:lnTo>
                  <a:lnTo>
                    <a:pt x="78178" y="24104"/>
                  </a:lnTo>
                  <a:lnTo>
                    <a:pt x="90090" y="16357"/>
                  </a:lnTo>
                  <a:lnTo>
                    <a:pt x="90357" y="15544"/>
                  </a:lnTo>
                  <a:lnTo>
                    <a:pt x="89950" y="13246"/>
                  </a:lnTo>
                  <a:lnTo>
                    <a:pt x="89538" y="12395"/>
                  </a:lnTo>
                  <a:lnTo>
                    <a:pt x="70558" y="12395"/>
                  </a:lnTo>
                  <a:lnTo>
                    <a:pt x="62874" y="596"/>
                  </a:lnTo>
                  <a:lnTo>
                    <a:pt x="62544" y="330"/>
                  </a:lnTo>
                  <a:lnTo>
                    <a:pt x="61680" y="12"/>
                  </a:lnTo>
                  <a:lnTo>
                    <a:pt x="61134" y="0"/>
                  </a:lnTo>
                  <a:close/>
                </a:path>
                <a:path w="118110" h="112394">
                  <a:moveTo>
                    <a:pt x="83296" y="4800"/>
                  </a:moveTo>
                  <a:lnTo>
                    <a:pt x="82076" y="4902"/>
                  </a:lnTo>
                  <a:lnTo>
                    <a:pt x="70558" y="12395"/>
                  </a:lnTo>
                  <a:lnTo>
                    <a:pt x="89538" y="12395"/>
                  </a:lnTo>
                  <a:lnTo>
                    <a:pt x="83296" y="4800"/>
                  </a:lnTo>
                  <a:close/>
                </a:path>
              </a:pathLst>
            </a:custGeom>
            <a:solidFill>
              <a:srgbClr val="FF0000"/>
            </a:solidFill>
          </p:spPr>
          <p:txBody>
            <a:bodyPr wrap="square" lIns="0" tIns="0" rIns="0" bIns="0" rtlCol="0"/>
            <a:lstStyle/>
            <a:p>
              <a:endParaRPr>
                <a:solidFill>
                  <a:schemeClr val="bg1"/>
                </a:solidFill>
              </a:endParaRPr>
            </a:p>
          </p:txBody>
        </p:sp>
      </p:grpSp>
      <p:sp>
        <p:nvSpPr>
          <p:cNvPr id="14" name="object 14"/>
          <p:cNvSpPr/>
          <p:nvPr/>
        </p:nvSpPr>
        <p:spPr>
          <a:xfrm>
            <a:off x="2362200" y="2190750"/>
            <a:ext cx="838200" cy="809625"/>
          </a:xfrm>
          <a:prstGeom prst="rect">
            <a:avLst/>
          </a:prstGeom>
          <a:blipFill>
            <a:blip r:embed="rId7" cstate="print"/>
            <a:stretch>
              <a:fillRect/>
            </a:stretch>
          </a:blipFill>
        </p:spPr>
        <p:txBody>
          <a:bodyPr wrap="square" lIns="0" tIns="0" rIns="0" bIns="0" rtlCol="0"/>
          <a:lstStyle/>
          <a:p>
            <a:endParaRPr>
              <a:solidFill>
                <a:schemeClr val="bg1"/>
              </a:solidFill>
            </a:endParaRPr>
          </a:p>
        </p:txBody>
      </p:sp>
      <p:sp>
        <p:nvSpPr>
          <p:cNvPr id="15" name="object 15"/>
          <p:cNvSpPr/>
          <p:nvPr/>
        </p:nvSpPr>
        <p:spPr>
          <a:xfrm>
            <a:off x="2535984" y="2434901"/>
            <a:ext cx="489953" cy="337604"/>
          </a:xfrm>
          <a:prstGeom prst="rect">
            <a:avLst/>
          </a:prstGeom>
          <a:blipFill>
            <a:blip r:embed="rId8" cstate="print"/>
            <a:stretch>
              <a:fillRect/>
            </a:stretch>
          </a:blipFill>
        </p:spPr>
        <p:txBody>
          <a:bodyPr wrap="square" lIns="0" tIns="0" rIns="0" bIns="0" rtlCol="0"/>
          <a:lstStyle/>
          <a:p>
            <a:endParaRPr>
              <a:solidFill>
                <a:schemeClr val="bg1"/>
              </a:solidFill>
            </a:endParaRPr>
          </a:p>
        </p:txBody>
      </p:sp>
      <p:sp>
        <p:nvSpPr>
          <p:cNvPr id="16" name="object 16"/>
          <p:cNvSpPr/>
          <p:nvPr/>
        </p:nvSpPr>
        <p:spPr>
          <a:xfrm>
            <a:off x="2362200" y="1333887"/>
            <a:ext cx="838200" cy="809625"/>
          </a:xfrm>
          <a:prstGeom prst="rect">
            <a:avLst/>
          </a:prstGeom>
          <a:blipFill>
            <a:blip r:embed="rId7" cstate="print"/>
            <a:stretch>
              <a:fillRect/>
            </a:stretch>
          </a:blipFill>
        </p:spPr>
        <p:txBody>
          <a:bodyPr wrap="square" lIns="0" tIns="0" rIns="0" bIns="0" rtlCol="0"/>
          <a:lstStyle/>
          <a:p>
            <a:endParaRPr>
              <a:solidFill>
                <a:schemeClr val="bg1"/>
              </a:solidFill>
            </a:endParaRPr>
          </a:p>
        </p:txBody>
      </p:sp>
      <p:sp>
        <p:nvSpPr>
          <p:cNvPr id="17" name="object 17"/>
          <p:cNvSpPr/>
          <p:nvPr/>
        </p:nvSpPr>
        <p:spPr>
          <a:xfrm>
            <a:off x="2506602" y="1565894"/>
            <a:ext cx="538594" cy="365099"/>
          </a:xfrm>
          <a:prstGeom prst="rect">
            <a:avLst/>
          </a:prstGeom>
          <a:blipFill>
            <a:blip r:embed="rId9" cstate="print"/>
            <a:stretch>
              <a:fillRect/>
            </a:stretch>
          </a:blipFill>
        </p:spPr>
        <p:txBody>
          <a:bodyPr wrap="square" lIns="0" tIns="0" rIns="0" bIns="0" rtlCol="0"/>
          <a:lstStyle/>
          <a:p>
            <a:endParaRPr>
              <a:solidFill>
                <a:schemeClr val="bg1"/>
              </a:solidFill>
            </a:endParaRPr>
          </a:p>
        </p:txBody>
      </p:sp>
      <p:sp>
        <p:nvSpPr>
          <p:cNvPr id="18" name="object 18"/>
          <p:cNvSpPr/>
          <p:nvPr/>
        </p:nvSpPr>
        <p:spPr>
          <a:xfrm>
            <a:off x="3276600" y="2619375"/>
            <a:ext cx="838200" cy="809625"/>
          </a:xfrm>
          <a:prstGeom prst="rect">
            <a:avLst/>
          </a:prstGeom>
          <a:blipFill>
            <a:blip r:embed="rId7" cstate="print"/>
            <a:stretch>
              <a:fillRect/>
            </a:stretch>
          </a:blipFill>
        </p:spPr>
        <p:txBody>
          <a:bodyPr wrap="square" lIns="0" tIns="0" rIns="0" bIns="0" rtlCol="0"/>
          <a:lstStyle/>
          <a:p>
            <a:endParaRPr>
              <a:solidFill>
                <a:schemeClr val="bg1"/>
              </a:solidFill>
            </a:endParaRPr>
          </a:p>
        </p:txBody>
      </p:sp>
      <p:sp>
        <p:nvSpPr>
          <p:cNvPr id="19" name="object 19"/>
          <p:cNvSpPr/>
          <p:nvPr/>
        </p:nvSpPr>
        <p:spPr>
          <a:xfrm>
            <a:off x="3610281" y="2962485"/>
            <a:ext cx="172085" cy="134620"/>
          </a:xfrm>
          <a:custGeom>
            <a:avLst/>
            <a:gdLst/>
            <a:ahLst/>
            <a:cxnLst/>
            <a:rect l="l" t="t" r="r" b="b"/>
            <a:pathLst>
              <a:path w="172085" h="134619">
                <a:moveTo>
                  <a:pt x="36872" y="92710"/>
                </a:moveTo>
                <a:lnTo>
                  <a:pt x="16700" y="92710"/>
                </a:lnTo>
                <a:lnTo>
                  <a:pt x="43903" y="134620"/>
                </a:lnTo>
                <a:lnTo>
                  <a:pt x="47751" y="134620"/>
                </a:lnTo>
                <a:lnTo>
                  <a:pt x="49745" y="133350"/>
                </a:lnTo>
                <a:lnTo>
                  <a:pt x="50939" y="133350"/>
                </a:lnTo>
                <a:lnTo>
                  <a:pt x="53695" y="130810"/>
                </a:lnTo>
                <a:lnTo>
                  <a:pt x="54825" y="130810"/>
                </a:lnTo>
                <a:lnTo>
                  <a:pt x="56616" y="128270"/>
                </a:lnTo>
                <a:lnTo>
                  <a:pt x="57264" y="128270"/>
                </a:lnTo>
                <a:lnTo>
                  <a:pt x="58089" y="127000"/>
                </a:lnTo>
                <a:lnTo>
                  <a:pt x="58318" y="127000"/>
                </a:lnTo>
                <a:lnTo>
                  <a:pt x="58305" y="125730"/>
                </a:lnTo>
                <a:lnTo>
                  <a:pt x="36872" y="92710"/>
                </a:lnTo>
                <a:close/>
              </a:path>
              <a:path w="172085" h="134619">
                <a:moveTo>
                  <a:pt x="101864" y="53340"/>
                </a:moveTo>
                <a:lnTo>
                  <a:pt x="79730" y="53340"/>
                </a:lnTo>
                <a:lnTo>
                  <a:pt x="80924" y="54610"/>
                </a:lnTo>
                <a:lnTo>
                  <a:pt x="83134" y="55880"/>
                </a:lnTo>
                <a:lnTo>
                  <a:pt x="84213" y="57150"/>
                </a:lnTo>
                <a:lnTo>
                  <a:pt x="87274" y="62230"/>
                </a:lnTo>
                <a:lnTo>
                  <a:pt x="73952" y="71120"/>
                </a:lnTo>
                <a:lnTo>
                  <a:pt x="67970" y="77470"/>
                </a:lnTo>
                <a:lnTo>
                  <a:pt x="65773" y="80010"/>
                </a:lnTo>
                <a:lnTo>
                  <a:pt x="63017" y="86360"/>
                </a:lnTo>
                <a:lnTo>
                  <a:pt x="62458" y="88900"/>
                </a:lnTo>
                <a:lnTo>
                  <a:pt x="62979" y="95250"/>
                </a:lnTo>
                <a:lnTo>
                  <a:pt x="81940" y="110490"/>
                </a:lnTo>
                <a:lnTo>
                  <a:pt x="84594" y="109220"/>
                </a:lnTo>
                <a:lnTo>
                  <a:pt x="90068" y="107950"/>
                </a:lnTo>
                <a:lnTo>
                  <a:pt x="92786" y="106680"/>
                </a:lnTo>
                <a:lnTo>
                  <a:pt x="98793" y="102870"/>
                </a:lnTo>
                <a:lnTo>
                  <a:pt x="101384" y="100330"/>
                </a:lnTo>
                <a:lnTo>
                  <a:pt x="104381" y="95250"/>
                </a:lnTo>
                <a:lnTo>
                  <a:pt x="87325" y="95250"/>
                </a:lnTo>
                <a:lnTo>
                  <a:pt x="83019" y="93980"/>
                </a:lnTo>
                <a:lnTo>
                  <a:pt x="81241" y="92710"/>
                </a:lnTo>
                <a:lnTo>
                  <a:pt x="79032" y="90170"/>
                </a:lnTo>
                <a:lnTo>
                  <a:pt x="78536" y="88900"/>
                </a:lnTo>
                <a:lnTo>
                  <a:pt x="78219" y="86360"/>
                </a:lnTo>
                <a:lnTo>
                  <a:pt x="78435" y="85090"/>
                </a:lnTo>
                <a:lnTo>
                  <a:pt x="79603" y="82550"/>
                </a:lnTo>
                <a:lnTo>
                  <a:pt x="80606" y="80010"/>
                </a:lnTo>
                <a:lnTo>
                  <a:pt x="83451" y="77470"/>
                </a:lnTo>
                <a:lnTo>
                  <a:pt x="85331" y="76200"/>
                </a:lnTo>
                <a:lnTo>
                  <a:pt x="93179" y="71120"/>
                </a:lnTo>
                <a:lnTo>
                  <a:pt x="113385" y="71120"/>
                </a:lnTo>
                <a:lnTo>
                  <a:pt x="101864" y="53340"/>
                </a:lnTo>
                <a:close/>
              </a:path>
              <a:path w="172085" h="134619">
                <a:moveTo>
                  <a:pt x="21742" y="40640"/>
                </a:moveTo>
                <a:lnTo>
                  <a:pt x="16598" y="40640"/>
                </a:lnTo>
                <a:lnTo>
                  <a:pt x="13601" y="41910"/>
                </a:lnTo>
                <a:lnTo>
                  <a:pt x="12103" y="43180"/>
                </a:lnTo>
                <a:lnTo>
                  <a:pt x="7518" y="45720"/>
                </a:lnTo>
                <a:lnTo>
                  <a:pt x="5118" y="48260"/>
                </a:lnTo>
                <a:lnTo>
                  <a:pt x="1701" y="53340"/>
                </a:lnTo>
                <a:lnTo>
                  <a:pt x="685" y="55880"/>
                </a:lnTo>
                <a:lnTo>
                  <a:pt x="0" y="60960"/>
                </a:lnTo>
                <a:lnTo>
                  <a:pt x="342" y="63500"/>
                </a:lnTo>
                <a:lnTo>
                  <a:pt x="2374" y="69850"/>
                </a:lnTo>
                <a:lnTo>
                  <a:pt x="4013" y="73660"/>
                </a:lnTo>
                <a:lnTo>
                  <a:pt x="9080" y="81280"/>
                </a:lnTo>
                <a:lnTo>
                  <a:pt x="2324" y="85090"/>
                </a:lnTo>
                <a:lnTo>
                  <a:pt x="2057" y="86360"/>
                </a:lnTo>
                <a:lnTo>
                  <a:pt x="1727" y="86360"/>
                </a:lnTo>
                <a:lnTo>
                  <a:pt x="1701" y="87630"/>
                </a:lnTo>
                <a:lnTo>
                  <a:pt x="1930" y="87630"/>
                </a:lnTo>
                <a:lnTo>
                  <a:pt x="2197" y="88900"/>
                </a:lnTo>
                <a:lnTo>
                  <a:pt x="2997" y="90170"/>
                </a:lnTo>
                <a:lnTo>
                  <a:pt x="3555" y="91440"/>
                </a:lnTo>
                <a:lnTo>
                  <a:pt x="5651" y="95250"/>
                </a:lnTo>
                <a:lnTo>
                  <a:pt x="6807" y="96520"/>
                </a:lnTo>
                <a:lnTo>
                  <a:pt x="8699" y="97790"/>
                </a:lnTo>
                <a:lnTo>
                  <a:pt x="9537" y="97790"/>
                </a:lnTo>
                <a:lnTo>
                  <a:pt x="16700" y="92710"/>
                </a:lnTo>
                <a:lnTo>
                  <a:pt x="36872" y="92710"/>
                </a:lnTo>
                <a:lnTo>
                  <a:pt x="31102" y="83820"/>
                </a:lnTo>
                <a:lnTo>
                  <a:pt x="41186" y="77470"/>
                </a:lnTo>
                <a:lnTo>
                  <a:pt x="41440" y="76200"/>
                </a:lnTo>
                <a:lnTo>
                  <a:pt x="41033" y="73660"/>
                </a:lnTo>
                <a:lnTo>
                  <a:pt x="40246" y="72390"/>
                </a:lnTo>
                <a:lnTo>
                  <a:pt x="23482" y="72390"/>
                </a:lnTo>
                <a:lnTo>
                  <a:pt x="19354" y="66040"/>
                </a:lnTo>
                <a:lnTo>
                  <a:pt x="18567" y="63500"/>
                </a:lnTo>
                <a:lnTo>
                  <a:pt x="17551" y="60960"/>
                </a:lnTo>
                <a:lnTo>
                  <a:pt x="17322" y="59690"/>
                </a:lnTo>
                <a:lnTo>
                  <a:pt x="17398" y="58420"/>
                </a:lnTo>
                <a:lnTo>
                  <a:pt x="17678" y="57150"/>
                </a:lnTo>
                <a:lnTo>
                  <a:pt x="18745" y="55880"/>
                </a:lnTo>
                <a:lnTo>
                  <a:pt x="19532" y="54610"/>
                </a:lnTo>
                <a:lnTo>
                  <a:pt x="21450" y="53340"/>
                </a:lnTo>
                <a:lnTo>
                  <a:pt x="22986" y="53340"/>
                </a:lnTo>
                <a:lnTo>
                  <a:pt x="24383" y="52070"/>
                </a:lnTo>
                <a:lnTo>
                  <a:pt x="27203" y="52070"/>
                </a:lnTo>
                <a:lnTo>
                  <a:pt x="27698" y="50800"/>
                </a:lnTo>
                <a:lnTo>
                  <a:pt x="28079" y="50800"/>
                </a:lnTo>
                <a:lnTo>
                  <a:pt x="27914" y="49530"/>
                </a:lnTo>
                <a:lnTo>
                  <a:pt x="27698" y="48260"/>
                </a:lnTo>
                <a:lnTo>
                  <a:pt x="26974" y="46990"/>
                </a:lnTo>
                <a:lnTo>
                  <a:pt x="26441" y="46990"/>
                </a:lnTo>
                <a:lnTo>
                  <a:pt x="24993" y="44450"/>
                </a:lnTo>
                <a:lnTo>
                  <a:pt x="24358" y="43180"/>
                </a:lnTo>
                <a:lnTo>
                  <a:pt x="23228" y="41910"/>
                </a:lnTo>
                <a:lnTo>
                  <a:pt x="22707" y="41910"/>
                </a:lnTo>
                <a:lnTo>
                  <a:pt x="21742" y="40640"/>
                </a:lnTo>
                <a:close/>
              </a:path>
              <a:path w="172085" h="134619">
                <a:moveTo>
                  <a:pt x="113385" y="71120"/>
                </a:moveTo>
                <a:lnTo>
                  <a:pt x="93179" y="71120"/>
                </a:lnTo>
                <a:lnTo>
                  <a:pt x="98844" y="80010"/>
                </a:lnTo>
                <a:lnTo>
                  <a:pt x="98386" y="82550"/>
                </a:lnTo>
                <a:lnTo>
                  <a:pt x="87325" y="95250"/>
                </a:lnTo>
                <a:lnTo>
                  <a:pt x="104381" y="95250"/>
                </a:lnTo>
                <a:lnTo>
                  <a:pt x="105130" y="93980"/>
                </a:lnTo>
                <a:lnTo>
                  <a:pt x="106387" y="91440"/>
                </a:lnTo>
                <a:lnTo>
                  <a:pt x="107022" y="87630"/>
                </a:lnTo>
                <a:lnTo>
                  <a:pt x="119748" y="87630"/>
                </a:lnTo>
                <a:lnTo>
                  <a:pt x="121208" y="86360"/>
                </a:lnTo>
                <a:lnTo>
                  <a:pt x="121678" y="86360"/>
                </a:lnTo>
                <a:lnTo>
                  <a:pt x="122046" y="85090"/>
                </a:lnTo>
                <a:lnTo>
                  <a:pt x="121958" y="83820"/>
                </a:lnTo>
                <a:lnTo>
                  <a:pt x="121615" y="83820"/>
                </a:lnTo>
                <a:lnTo>
                  <a:pt x="113385" y="71120"/>
                </a:lnTo>
                <a:close/>
              </a:path>
              <a:path w="172085" h="134619">
                <a:moveTo>
                  <a:pt x="119748" y="87630"/>
                </a:moveTo>
                <a:lnTo>
                  <a:pt x="107022" y="87630"/>
                </a:lnTo>
                <a:lnTo>
                  <a:pt x="110020" y="92710"/>
                </a:lnTo>
                <a:lnTo>
                  <a:pt x="112204" y="92710"/>
                </a:lnTo>
                <a:lnTo>
                  <a:pt x="113944" y="91440"/>
                </a:lnTo>
                <a:lnTo>
                  <a:pt x="115239" y="91440"/>
                </a:lnTo>
                <a:lnTo>
                  <a:pt x="118567" y="88900"/>
                </a:lnTo>
                <a:lnTo>
                  <a:pt x="119748" y="87630"/>
                </a:lnTo>
                <a:close/>
              </a:path>
              <a:path w="172085" h="134619">
                <a:moveTo>
                  <a:pt x="34378" y="64770"/>
                </a:moveTo>
                <a:lnTo>
                  <a:pt x="33185" y="66040"/>
                </a:lnTo>
                <a:lnTo>
                  <a:pt x="23482" y="72390"/>
                </a:lnTo>
                <a:lnTo>
                  <a:pt x="40246" y="72390"/>
                </a:lnTo>
                <a:lnTo>
                  <a:pt x="38163" y="68580"/>
                </a:lnTo>
                <a:lnTo>
                  <a:pt x="37503" y="68580"/>
                </a:lnTo>
                <a:lnTo>
                  <a:pt x="36321" y="67310"/>
                </a:lnTo>
                <a:lnTo>
                  <a:pt x="35775" y="66040"/>
                </a:lnTo>
                <a:lnTo>
                  <a:pt x="34823" y="66040"/>
                </a:lnTo>
                <a:lnTo>
                  <a:pt x="34378" y="64770"/>
                </a:lnTo>
                <a:close/>
              </a:path>
              <a:path w="172085" h="134619">
                <a:moveTo>
                  <a:pt x="81013" y="36830"/>
                </a:moveTo>
                <a:lnTo>
                  <a:pt x="77889" y="36830"/>
                </a:lnTo>
                <a:lnTo>
                  <a:pt x="71158" y="39370"/>
                </a:lnTo>
                <a:lnTo>
                  <a:pt x="67475" y="41910"/>
                </a:lnTo>
                <a:lnTo>
                  <a:pt x="59131" y="46990"/>
                </a:lnTo>
                <a:lnTo>
                  <a:pt x="55359" y="50800"/>
                </a:lnTo>
                <a:lnTo>
                  <a:pt x="53695" y="52070"/>
                </a:lnTo>
                <a:lnTo>
                  <a:pt x="50850" y="55880"/>
                </a:lnTo>
                <a:lnTo>
                  <a:pt x="49682" y="57150"/>
                </a:lnTo>
                <a:lnTo>
                  <a:pt x="47878" y="60960"/>
                </a:lnTo>
                <a:lnTo>
                  <a:pt x="47345" y="62230"/>
                </a:lnTo>
                <a:lnTo>
                  <a:pt x="46989" y="63500"/>
                </a:lnTo>
                <a:lnTo>
                  <a:pt x="47028" y="64770"/>
                </a:lnTo>
                <a:lnTo>
                  <a:pt x="48056" y="67310"/>
                </a:lnTo>
                <a:lnTo>
                  <a:pt x="49402" y="68580"/>
                </a:lnTo>
                <a:lnTo>
                  <a:pt x="49987" y="69850"/>
                </a:lnTo>
                <a:lnTo>
                  <a:pt x="51155" y="71120"/>
                </a:lnTo>
                <a:lnTo>
                  <a:pt x="51714" y="71120"/>
                </a:lnTo>
                <a:lnTo>
                  <a:pt x="52793" y="72390"/>
                </a:lnTo>
                <a:lnTo>
                  <a:pt x="55791" y="72390"/>
                </a:lnTo>
                <a:lnTo>
                  <a:pt x="57670" y="68580"/>
                </a:lnTo>
                <a:lnTo>
                  <a:pt x="58496" y="67310"/>
                </a:lnTo>
                <a:lnTo>
                  <a:pt x="60566" y="64770"/>
                </a:lnTo>
                <a:lnTo>
                  <a:pt x="61848" y="62230"/>
                </a:lnTo>
                <a:lnTo>
                  <a:pt x="64935" y="58420"/>
                </a:lnTo>
                <a:lnTo>
                  <a:pt x="66916" y="57150"/>
                </a:lnTo>
                <a:lnTo>
                  <a:pt x="71158" y="54610"/>
                </a:lnTo>
                <a:lnTo>
                  <a:pt x="72821" y="53340"/>
                </a:lnTo>
                <a:lnTo>
                  <a:pt x="101864" y="53340"/>
                </a:lnTo>
                <a:lnTo>
                  <a:pt x="96926" y="45720"/>
                </a:lnTo>
                <a:lnTo>
                  <a:pt x="94526" y="43180"/>
                </a:lnTo>
                <a:lnTo>
                  <a:pt x="89496" y="39370"/>
                </a:lnTo>
                <a:lnTo>
                  <a:pt x="86804" y="38100"/>
                </a:lnTo>
                <a:lnTo>
                  <a:pt x="81013" y="36830"/>
                </a:lnTo>
                <a:close/>
              </a:path>
              <a:path w="172085" h="134619">
                <a:moveTo>
                  <a:pt x="142138" y="1270"/>
                </a:moveTo>
                <a:lnTo>
                  <a:pt x="130670" y="1270"/>
                </a:lnTo>
                <a:lnTo>
                  <a:pt x="129057" y="2540"/>
                </a:lnTo>
                <a:lnTo>
                  <a:pt x="125768" y="3810"/>
                </a:lnTo>
                <a:lnTo>
                  <a:pt x="124180" y="5080"/>
                </a:lnTo>
                <a:lnTo>
                  <a:pt x="118897" y="7620"/>
                </a:lnTo>
                <a:lnTo>
                  <a:pt x="115836" y="10160"/>
                </a:lnTo>
                <a:lnTo>
                  <a:pt x="111112" y="17780"/>
                </a:lnTo>
                <a:lnTo>
                  <a:pt x="109575" y="20320"/>
                </a:lnTo>
                <a:lnTo>
                  <a:pt x="108165" y="29210"/>
                </a:lnTo>
                <a:lnTo>
                  <a:pt x="108394" y="33020"/>
                </a:lnTo>
                <a:lnTo>
                  <a:pt x="128816" y="66040"/>
                </a:lnTo>
                <a:lnTo>
                  <a:pt x="139522" y="69850"/>
                </a:lnTo>
                <a:lnTo>
                  <a:pt x="143243" y="69850"/>
                </a:lnTo>
                <a:lnTo>
                  <a:pt x="169405" y="53340"/>
                </a:lnTo>
                <a:lnTo>
                  <a:pt x="143421" y="53340"/>
                </a:lnTo>
                <a:lnTo>
                  <a:pt x="134010" y="46990"/>
                </a:lnTo>
                <a:lnTo>
                  <a:pt x="132181" y="44450"/>
                </a:lnTo>
                <a:lnTo>
                  <a:pt x="126758" y="35560"/>
                </a:lnTo>
                <a:lnTo>
                  <a:pt x="124993" y="30480"/>
                </a:lnTo>
                <a:lnTo>
                  <a:pt x="125209" y="22860"/>
                </a:lnTo>
                <a:lnTo>
                  <a:pt x="127139" y="19050"/>
                </a:lnTo>
                <a:lnTo>
                  <a:pt x="132803" y="15240"/>
                </a:lnTo>
                <a:lnTo>
                  <a:pt x="134619" y="15240"/>
                </a:lnTo>
                <a:lnTo>
                  <a:pt x="138074" y="13970"/>
                </a:lnTo>
                <a:lnTo>
                  <a:pt x="146748" y="13970"/>
                </a:lnTo>
                <a:lnTo>
                  <a:pt x="148005" y="12700"/>
                </a:lnTo>
                <a:lnTo>
                  <a:pt x="148208" y="12700"/>
                </a:lnTo>
                <a:lnTo>
                  <a:pt x="147802" y="10160"/>
                </a:lnTo>
                <a:lnTo>
                  <a:pt x="146989" y="7620"/>
                </a:lnTo>
                <a:lnTo>
                  <a:pt x="144919" y="5080"/>
                </a:lnTo>
                <a:lnTo>
                  <a:pt x="144360" y="3810"/>
                </a:lnTo>
                <a:lnTo>
                  <a:pt x="143370" y="2540"/>
                </a:lnTo>
                <a:lnTo>
                  <a:pt x="142925" y="2540"/>
                </a:lnTo>
                <a:lnTo>
                  <a:pt x="142138" y="1270"/>
                </a:lnTo>
                <a:close/>
              </a:path>
              <a:path w="172085" h="134619">
                <a:moveTo>
                  <a:pt x="164604" y="35560"/>
                </a:moveTo>
                <a:lnTo>
                  <a:pt x="163131" y="35560"/>
                </a:lnTo>
                <a:lnTo>
                  <a:pt x="162293" y="36830"/>
                </a:lnTo>
                <a:lnTo>
                  <a:pt x="161874" y="36830"/>
                </a:lnTo>
                <a:lnTo>
                  <a:pt x="161188" y="39370"/>
                </a:lnTo>
                <a:lnTo>
                  <a:pt x="160718" y="40640"/>
                </a:lnTo>
                <a:lnTo>
                  <a:pt x="159524" y="43180"/>
                </a:lnTo>
                <a:lnTo>
                  <a:pt x="158699" y="44450"/>
                </a:lnTo>
                <a:lnTo>
                  <a:pt x="156603" y="48260"/>
                </a:lnTo>
                <a:lnTo>
                  <a:pt x="155079" y="49530"/>
                </a:lnTo>
                <a:lnTo>
                  <a:pt x="151142" y="52070"/>
                </a:lnTo>
                <a:lnTo>
                  <a:pt x="149199" y="52070"/>
                </a:lnTo>
                <a:lnTo>
                  <a:pt x="145326" y="53340"/>
                </a:lnTo>
                <a:lnTo>
                  <a:pt x="169405" y="53340"/>
                </a:lnTo>
                <a:lnTo>
                  <a:pt x="170802" y="50800"/>
                </a:lnTo>
                <a:lnTo>
                  <a:pt x="171246" y="49530"/>
                </a:lnTo>
                <a:lnTo>
                  <a:pt x="171589" y="48260"/>
                </a:lnTo>
                <a:lnTo>
                  <a:pt x="171602" y="46990"/>
                </a:lnTo>
                <a:lnTo>
                  <a:pt x="171411" y="45720"/>
                </a:lnTo>
                <a:lnTo>
                  <a:pt x="171005" y="45720"/>
                </a:lnTo>
                <a:lnTo>
                  <a:pt x="170726" y="44450"/>
                </a:lnTo>
                <a:lnTo>
                  <a:pt x="169964" y="43180"/>
                </a:lnTo>
                <a:lnTo>
                  <a:pt x="169456" y="41910"/>
                </a:lnTo>
                <a:lnTo>
                  <a:pt x="168808" y="41910"/>
                </a:lnTo>
                <a:lnTo>
                  <a:pt x="167982" y="40640"/>
                </a:lnTo>
                <a:lnTo>
                  <a:pt x="167271" y="39370"/>
                </a:lnTo>
                <a:lnTo>
                  <a:pt x="166077" y="38100"/>
                </a:lnTo>
                <a:lnTo>
                  <a:pt x="165544" y="36830"/>
                </a:lnTo>
                <a:lnTo>
                  <a:pt x="164604" y="35560"/>
                </a:lnTo>
                <a:close/>
              </a:path>
              <a:path w="172085" h="134619">
                <a:moveTo>
                  <a:pt x="139128" y="0"/>
                </a:moveTo>
                <a:lnTo>
                  <a:pt x="138087" y="0"/>
                </a:lnTo>
                <a:lnTo>
                  <a:pt x="135318" y="1270"/>
                </a:lnTo>
                <a:lnTo>
                  <a:pt x="140525" y="1270"/>
                </a:lnTo>
                <a:lnTo>
                  <a:pt x="139128" y="0"/>
                </a:lnTo>
                <a:close/>
              </a:path>
            </a:pathLst>
          </a:custGeom>
          <a:solidFill>
            <a:srgbClr val="FF0000"/>
          </a:solidFill>
        </p:spPr>
        <p:txBody>
          <a:bodyPr wrap="square" lIns="0" tIns="0" rIns="0" bIns="0" rtlCol="0"/>
          <a:lstStyle/>
          <a:p>
            <a:endParaRPr>
              <a:solidFill>
                <a:schemeClr val="bg1"/>
              </a:solidFill>
            </a:endParaRPr>
          </a:p>
        </p:txBody>
      </p:sp>
      <p:sp>
        <p:nvSpPr>
          <p:cNvPr id="20" name="object 20"/>
          <p:cNvSpPr/>
          <p:nvPr/>
        </p:nvSpPr>
        <p:spPr>
          <a:xfrm>
            <a:off x="4211213" y="2441244"/>
            <a:ext cx="838191" cy="809624"/>
          </a:xfrm>
          <a:prstGeom prst="rect">
            <a:avLst/>
          </a:prstGeom>
          <a:blipFill>
            <a:blip r:embed="rId7" cstate="print"/>
            <a:stretch>
              <a:fillRect/>
            </a:stretch>
          </a:blipFill>
        </p:spPr>
        <p:txBody>
          <a:bodyPr wrap="square" lIns="0" tIns="0" rIns="0" bIns="0" rtlCol="0"/>
          <a:lstStyle/>
          <a:p>
            <a:endParaRPr>
              <a:solidFill>
                <a:schemeClr val="bg1"/>
              </a:solidFill>
            </a:endParaRPr>
          </a:p>
        </p:txBody>
      </p:sp>
      <p:sp>
        <p:nvSpPr>
          <p:cNvPr id="21" name="object 21"/>
          <p:cNvSpPr/>
          <p:nvPr/>
        </p:nvSpPr>
        <p:spPr>
          <a:xfrm>
            <a:off x="4442310" y="2684499"/>
            <a:ext cx="389000" cy="306070"/>
          </a:xfrm>
          <a:prstGeom prst="rect">
            <a:avLst/>
          </a:prstGeom>
          <a:blipFill>
            <a:blip r:embed="rId10" cstate="print"/>
            <a:stretch>
              <a:fillRect/>
            </a:stretch>
          </a:blipFill>
        </p:spPr>
        <p:txBody>
          <a:bodyPr wrap="square" lIns="0" tIns="0" rIns="0" bIns="0" rtlCol="0"/>
          <a:lstStyle/>
          <a:p>
            <a:endParaRPr>
              <a:solidFill>
                <a:schemeClr val="bg1"/>
              </a:solidFill>
            </a:endParaRPr>
          </a:p>
        </p:txBody>
      </p:sp>
      <p:sp>
        <p:nvSpPr>
          <p:cNvPr id="22" name="object 22"/>
          <p:cNvSpPr/>
          <p:nvPr/>
        </p:nvSpPr>
        <p:spPr>
          <a:xfrm>
            <a:off x="3276600" y="1781175"/>
            <a:ext cx="838200" cy="809625"/>
          </a:xfrm>
          <a:prstGeom prst="rect">
            <a:avLst/>
          </a:prstGeom>
          <a:blipFill>
            <a:blip r:embed="rId7" cstate="print"/>
            <a:stretch>
              <a:fillRect/>
            </a:stretch>
          </a:blipFill>
        </p:spPr>
        <p:txBody>
          <a:bodyPr wrap="square" lIns="0" tIns="0" rIns="0" bIns="0" rtlCol="0"/>
          <a:lstStyle/>
          <a:p>
            <a:endParaRPr>
              <a:solidFill>
                <a:schemeClr val="bg1"/>
              </a:solidFill>
            </a:endParaRPr>
          </a:p>
        </p:txBody>
      </p:sp>
      <p:sp>
        <p:nvSpPr>
          <p:cNvPr id="23" name="object 23"/>
          <p:cNvSpPr/>
          <p:nvPr/>
        </p:nvSpPr>
        <p:spPr>
          <a:xfrm>
            <a:off x="3611665" y="2120211"/>
            <a:ext cx="155575" cy="138430"/>
          </a:xfrm>
          <a:custGeom>
            <a:avLst/>
            <a:gdLst/>
            <a:ahLst/>
            <a:cxnLst/>
            <a:rect l="l" t="t" r="r" b="b"/>
            <a:pathLst>
              <a:path w="155575" h="138430">
                <a:moveTo>
                  <a:pt x="37158" y="95440"/>
                </a:moveTo>
                <a:lnTo>
                  <a:pt x="16659" y="95440"/>
                </a:lnTo>
                <a:lnTo>
                  <a:pt x="43863" y="137248"/>
                </a:lnTo>
                <a:lnTo>
                  <a:pt x="44180" y="137515"/>
                </a:lnTo>
                <a:lnTo>
                  <a:pt x="44980" y="137820"/>
                </a:lnTo>
                <a:lnTo>
                  <a:pt x="45514" y="137807"/>
                </a:lnTo>
                <a:lnTo>
                  <a:pt x="58277" y="129171"/>
                </a:lnTo>
                <a:lnTo>
                  <a:pt x="58264" y="127889"/>
                </a:lnTo>
                <a:lnTo>
                  <a:pt x="37158" y="95440"/>
                </a:lnTo>
                <a:close/>
              </a:path>
              <a:path w="155575" h="138430">
                <a:moveTo>
                  <a:pt x="73898" y="43802"/>
                </a:moveTo>
                <a:lnTo>
                  <a:pt x="50299" y="70662"/>
                </a:lnTo>
                <a:lnTo>
                  <a:pt x="50797" y="74091"/>
                </a:lnTo>
                <a:lnTo>
                  <a:pt x="73073" y="106781"/>
                </a:lnTo>
                <a:lnTo>
                  <a:pt x="83334" y="110299"/>
                </a:lnTo>
                <a:lnTo>
                  <a:pt x="90700" y="109816"/>
                </a:lnTo>
                <a:lnTo>
                  <a:pt x="108556" y="93192"/>
                </a:lnTo>
                <a:lnTo>
                  <a:pt x="90116" y="93192"/>
                </a:lnTo>
                <a:lnTo>
                  <a:pt x="86268" y="92976"/>
                </a:lnTo>
                <a:lnTo>
                  <a:pt x="67735" y="66128"/>
                </a:lnTo>
                <a:lnTo>
                  <a:pt x="68005" y="64223"/>
                </a:lnTo>
                <a:lnTo>
                  <a:pt x="69504" y="60579"/>
                </a:lnTo>
                <a:lnTo>
                  <a:pt x="70812" y="59067"/>
                </a:lnTo>
                <a:lnTo>
                  <a:pt x="74749" y="56502"/>
                </a:lnTo>
                <a:lnTo>
                  <a:pt x="77187" y="55892"/>
                </a:lnTo>
                <a:lnTo>
                  <a:pt x="108742" y="55892"/>
                </a:lnTo>
                <a:lnTo>
                  <a:pt x="101514" y="44780"/>
                </a:lnTo>
                <a:lnTo>
                  <a:pt x="81099" y="44780"/>
                </a:lnTo>
                <a:lnTo>
                  <a:pt x="77327" y="44018"/>
                </a:lnTo>
                <a:lnTo>
                  <a:pt x="73898" y="43802"/>
                </a:lnTo>
                <a:close/>
              </a:path>
              <a:path w="155575" h="138430">
                <a:moveTo>
                  <a:pt x="19695" y="42951"/>
                </a:moveTo>
                <a:lnTo>
                  <a:pt x="0" y="63995"/>
                </a:lnTo>
                <a:lnTo>
                  <a:pt x="253" y="66128"/>
                </a:lnTo>
                <a:lnTo>
                  <a:pt x="331" y="66624"/>
                </a:lnTo>
                <a:lnTo>
                  <a:pt x="2334" y="72669"/>
                </a:lnTo>
                <a:lnTo>
                  <a:pt x="3972" y="75946"/>
                </a:lnTo>
                <a:lnTo>
                  <a:pt x="9039" y="83731"/>
                </a:lnTo>
                <a:lnTo>
                  <a:pt x="2283" y="88125"/>
                </a:lnTo>
                <a:lnTo>
                  <a:pt x="1999" y="88480"/>
                </a:lnTo>
                <a:lnTo>
                  <a:pt x="1865" y="88785"/>
                </a:lnTo>
                <a:lnTo>
                  <a:pt x="1779" y="90233"/>
                </a:lnTo>
                <a:lnTo>
                  <a:pt x="1889" y="90766"/>
                </a:lnTo>
                <a:lnTo>
                  <a:pt x="9496" y="100088"/>
                </a:lnTo>
                <a:lnTo>
                  <a:pt x="16659" y="95440"/>
                </a:lnTo>
                <a:lnTo>
                  <a:pt x="37158" y="95440"/>
                </a:lnTo>
                <a:lnTo>
                  <a:pt x="31061" y="86067"/>
                </a:lnTo>
                <a:lnTo>
                  <a:pt x="41145" y="79514"/>
                </a:lnTo>
                <a:lnTo>
                  <a:pt x="41399" y="78701"/>
                </a:lnTo>
                <a:lnTo>
                  <a:pt x="40992" y="76403"/>
                </a:lnTo>
                <a:lnTo>
                  <a:pt x="40205" y="74777"/>
                </a:lnTo>
                <a:lnTo>
                  <a:pt x="39933" y="74358"/>
                </a:lnTo>
                <a:lnTo>
                  <a:pt x="23441" y="74358"/>
                </a:lnTo>
                <a:lnTo>
                  <a:pt x="19286" y="67957"/>
                </a:lnTo>
                <a:lnTo>
                  <a:pt x="18521" y="66535"/>
                </a:lnTo>
                <a:lnTo>
                  <a:pt x="17510" y="63995"/>
                </a:lnTo>
                <a:lnTo>
                  <a:pt x="17282" y="62839"/>
                </a:lnTo>
                <a:lnTo>
                  <a:pt x="17358" y="60782"/>
                </a:lnTo>
                <a:lnTo>
                  <a:pt x="26819" y="54432"/>
                </a:lnTo>
                <a:lnTo>
                  <a:pt x="27162" y="54305"/>
                </a:lnTo>
                <a:lnTo>
                  <a:pt x="27657" y="53975"/>
                </a:lnTo>
                <a:lnTo>
                  <a:pt x="27823" y="53771"/>
                </a:lnTo>
                <a:lnTo>
                  <a:pt x="28038" y="52895"/>
                </a:lnTo>
                <a:lnTo>
                  <a:pt x="27873" y="51968"/>
                </a:lnTo>
                <a:lnTo>
                  <a:pt x="21244" y="43027"/>
                </a:lnTo>
                <a:lnTo>
                  <a:pt x="19695" y="42951"/>
                </a:lnTo>
                <a:close/>
              </a:path>
              <a:path w="155575" h="138430">
                <a:moveTo>
                  <a:pt x="108742" y="55892"/>
                </a:moveTo>
                <a:lnTo>
                  <a:pt x="77187" y="55892"/>
                </a:lnTo>
                <a:lnTo>
                  <a:pt x="82763" y="56184"/>
                </a:lnTo>
                <a:lnTo>
                  <a:pt x="86039" y="56896"/>
                </a:lnTo>
                <a:lnTo>
                  <a:pt x="89799" y="58153"/>
                </a:lnTo>
                <a:lnTo>
                  <a:pt x="100616" y="74777"/>
                </a:lnTo>
                <a:lnTo>
                  <a:pt x="100723" y="76403"/>
                </a:lnTo>
                <a:lnTo>
                  <a:pt x="100619" y="77457"/>
                </a:lnTo>
                <a:lnTo>
                  <a:pt x="90116" y="93192"/>
                </a:lnTo>
                <a:lnTo>
                  <a:pt x="108556" y="93192"/>
                </a:lnTo>
                <a:lnTo>
                  <a:pt x="109657" y="89890"/>
                </a:lnTo>
                <a:lnTo>
                  <a:pt x="110474" y="85293"/>
                </a:lnTo>
                <a:lnTo>
                  <a:pt x="126504" y="85293"/>
                </a:lnTo>
                <a:lnTo>
                  <a:pt x="126616" y="85128"/>
                </a:lnTo>
                <a:lnTo>
                  <a:pt x="126794" y="84670"/>
                </a:lnTo>
                <a:lnTo>
                  <a:pt x="126667" y="83439"/>
                </a:lnTo>
                <a:lnTo>
                  <a:pt x="108742" y="55892"/>
                </a:lnTo>
                <a:close/>
              </a:path>
              <a:path w="155575" h="138430">
                <a:moveTo>
                  <a:pt x="126504" y="85293"/>
                </a:moveTo>
                <a:lnTo>
                  <a:pt x="110474" y="85293"/>
                </a:lnTo>
                <a:lnTo>
                  <a:pt x="114437" y="91389"/>
                </a:lnTo>
                <a:lnTo>
                  <a:pt x="114779" y="91681"/>
                </a:lnTo>
                <a:lnTo>
                  <a:pt x="115567" y="91973"/>
                </a:lnTo>
                <a:lnTo>
                  <a:pt x="116138" y="91973"/>
                </a:lnTo>
                <a:lnTo>
                  <a:pt x="126504" y="85293"/>
                </a:lnTo>
                <a:close/>
              </a:path>
              <a:path w="155575" h="138430">
                <a:moveTo>
                  <a:pt x="117688" y="13652"/>
                </a:moveTo>
                <a:lnTo>
                  <a:pt x="106893" y="22313"/>
                </a:lnTo>
                <a:lnTo>
                  <a:pt x="140687" y="74256"/>
                </a:lnTo>
                <a:lnTo>
                  <a:pt x="141018" y="74523"/>
                </a:lnTo>
                <a:lnTo>
                  <a:pt x="141856" y="74790"/>
                </a:lnTo>
                <a:lnTo>
                  <a:pt x="142402" y="74777"/>
                </a:lnTo>
                <a:lnTo>
                  <a:pt x="155153" y="64858"/>
                </a:lnTo>
                <a:lnTo>
                  <a:pt x="134147" y="32562"/>
                </a:lnTo>
                <a:lnTo>
                  <a:pt x="134198" y="28117"/>
                </a:lnTo>
                <a:lnTo>
                  <a:pt x="134579" y="24599"/>
                </a:lnTo>
                <a:lnTo>
                  <a:pt x="134884" y="23101"/>
                </a:lnTo>
                <a:lnTo>
                  <a:pt x="135567" y="21031"/>
                </a:lnTo>
                <a:lnTo>
                  <a:pt x="123619" y="21031"/>
                </a:lnTo>
                <a:lnTo>
                  <a:pt x="119224" y="14287"/>
                </a:lnTo>
                <a:lnTo>
                  <a:pt x="118907" y="14008"/>
                </a:lnTo>
                <a:lnTo>
                  <a:pt x="118158" y="13677"/>
                </a:lnTo>
                <a:lnTo>
                  <a:pt x="117688" y="13652"/>
                </a:lnTo>
                <a:close/>
              </a:path>
              <a:path w="155575" h="138430">
                <a:moveTo>
                  <a:pt x="34338" y="67957"/>
                </a:moveTo>
                <a:lnTo>
                  <a:pt x="33144" y="68059"/>
                </a:lnTo>
                <a:lnTo>
                  <a:pt x="23441" y="74358"/>
                </a:lnTo>
                <a:lnTo>
                  <a:pt x="39933" y="74358"/>
                </a:lnTo>
                <a:lnTo>
                  <a:pt x="34338" y="67957"/>
                </a:lnTo>
                <a:close/>
              </a:path>
              <a:path w="155575" h="138430">
                <a:moveTo>
                  <a:pt x="75968" y="6756"/>
                </a:moveTo>
                <a:lnTo>
                  <a:pt x="75409" y="6756"/>
                </a:lnTo>
                <a:lnTo>
                  <a:pt x="74076" y="7023"/>
                </a:lnTo>
                <a:lnTo>
                  <a:pt x="62811" y="16675"/>
                </a:lnTo>
                <a:lnTo>
                  <a:pt x="81099" y="44780"/>
                </a:lnTo>
                <a:lnTo>
                  <a:pt x="101514" y="44780"/>
                </a:lnTo>
                <a:lnTo>
                  <a:pt x="77162" y="7340"/>
                </a:lnTo>
                <a:lnTo>
                  <a:pt x="76819" y="7073"/>
                </a:lnTo>
                <a:lnTo>
                  <a:pt x="75968" y="6756"/>
                </a:lnTo>
                <a:close/>
              </a:path>
              <a:path w="155575" h="138430">
                <a:moveTo>
                  <a:pt x="137055" y="0"/>
                </a:moveTo>
                <a:lnTo>
                  <a:pt x="123619" y="21031"/>
                </a:lnTo>
                <a:lnTo>
                  <a:pt x="135567" y="21031"/>
                </a:lnTo>
                <a:lnTo>
                  <a:pt x="135709" y="20599"/>
                </a:lnTo>
                <a:lnTo>
                  <a:pt x="136217" y="19545"/>
                </a:lnTo>
                <a:lnTo>
                  <a:pt x="144828" y="14490"/>
                </a:lnTo>
                <a:lnTo>
                  <a:pt x="145209" y="14338"/>
                </a:lnTo>
                <a:lnTo>
                  <a:pt x="145894" y="13893"/>
                </a:lnTo>
                <a:lnTo>
                  <a:pt x="146148" y="13589"/>
                </a:lnTo>
                <a:lnTo>
                  <a:pt x="146377" y="12407"/>
                </a:lnTo>
                <a:lnTo>
                  <a:pt x="146034" y="11214"/>
                </a:lnTo>
                <a:lnTo>
                  <a:pt x="138465" y="190"/>
                </a:lnTo>
                <a:lnTo>
                  <a:pt x="137055" y="0"/>
                </a:lnTo>
                <a:close/>
              </a:path>
            </a:pathLst>
          </a:custGeom>
          <a:solidFill>
            <a:srgbClr val="FF0000"/>
          </a:solidFill>
        </p:spPr>
        <p:txBody>
          <a:bodyPr wrap="square" lIns="0" tIns="0" rIns="0" bIns="0" rtlCol="0"/>
          <a:lstStyle/>
          <a:p>
            <a:endParaRPr>
              <a:solidFill>
                <a:schemeClr val="bg1"/>
              </a:solidFill>
            </a:endParaRPr>
          </a:p>
        </p:txBody>
      </p:sp>
      <p:sp>
        <p:nvSpPr>
          <p:cNvPr id="24" name="object 24"/>
          <p:cNvSpPr/>
          <p:nvPr/>
        </p:nvSpPr>
        <p:spPr>
          <a:xfrm>
            <a:off x="6638925" y="3171149"/>
            <a:ext cx="1395730" cy="803275"/>
          </a:xfrm>
          <a:custGeom>
            <a:avLst/>
            <a:gdLst/>
            <a:ahLst/>
            <a:cxnLst/>
            <a:rect l="l" t="t" r="r" b="b"/>
            <a:pathLst>
              <a:path w="1395729" h="803275">
                <a:moveTo>
                  <a:pt x="0" y="802843"/>
                </a:moveTo>
                <a:lnTo>
                  <a:pt x="1395412" y="0"/>
                </a:lnTo>
              </a:path>
            </a:pathLst>
          </a:custGeom>
          <a:ln w="19050">
            <a:solidFill>
              <a:srgbClr val="FFFF00"/>
            </a:solidFill>
          </a:ln>
        </p:spPr>
        <p:txBody>
          <a:bodyPr wrap="square" lIns="0" tIns="0" rIns="0" bIns="0" rtlCol="0"/>
          <a:lstStyle/>
          <a:p>
            <a:endParaRPr>
              <a:solidFill>
                <a:schemeClr val="bg1"/>
              </a:solidFill>
            </a:endParaRPr>
          </a:p>
        </p:txBody>
      </p:sp>
      <p:sp>
        <p:nvSpPr>
          <p:cNvPr id="25" name="object 25"/>
          <p:cNvSpPr/>
          <p:nvPr/>
        </p:nvSpPr>
        <p:spPr>
          <a:xfrm>
            <a:off x="7554297" y="3478991"/>
            <a:ext cx="64135" cy="114300"/>
          </a:xfrm>
          <a:custGeom>
            <a:avLst/>
            <a:gdLst/>
            <a:ahLst/>
            <a:cxnLst/>
            <a:rect l="l" t="t" r="r" b="b"/>
            <a:pathLst>
              <a:path w="64134" h="114300">
                <a:moveTo>
                  <a:pt x="13150" y="0"/>
                </a:moveTo>
                <a:lnTo>
                  <a:pt x="0" y="14951"/>
                </a:lnTo>
                <a:lnTo>
                  <a:pt x="56" y="17094"/>
                </a:lnTo>
                <a:lnTo>
                  <a:pt x="7956" y="56819"/>
                </a:lnTo>
                <a:lnTo>
                  <a:pt x="31222" y="95783"/>
                </a:lnTo>
                <a:lnTo>
                  <a:pt x="50384" y="113449"/>
                </a:lnTo>
                <a:lnTo>
                  <a:pt x="50539" y="113588"/>
                </a:lnTo>
                <a:lnTo>
                  <a:pt x="50882" y="113753"/>
                </a:lnTo>
                <a:lnTo>
                  <a:pt x="52241" y="113893"/>
                </a:lnTo>
                <a:lnTo>
                  <a:pt x="53485" y="113664"/>
                </a:lnTo>
                <a:lnTo>
                  <a:pt x="63950" y="107035"/>
                </a:lnTo>
                <a:lnTo>
                  <a:pt x="63506" y="106083"/>
                </a:lnTo>
                <a:lnTo>
                  <a:pt x="63112" y="105575"/>
                </a:lnTo>
                <a:lnTo>
                  <a:pt x="55570" y="98193"/>
                </a:lnTo>
                <a:lnTo>
                  <a:pt x="47684" y="89150"/>
                </a:lnTo>
                <a:lnTo>
                  <a:pt x="25209" y="52372"/>
                </a:lnTo>
                <a:lnTo>
                  <a:pt x="15335" y="14951"/>
                </a:lnTo>
                <a:lnTo>
                  <a:pt x="14306" y="1625"/>
                </a:lnTo>
                <a:lnTo>
                  <a:pt x="14153" y="1092"/>
                </a:lnTo>
                <a:lnTo>
                  <a:pt x="13595" y="241"/>
                </a:lnTo>
                <a:lnTo>
                  <a:pt x="13150" y="0"/>
                </a:lnTo>
                <a:close/>
              </a:path>
            </a:pathLst>
          </a:custGeom>
          <a:solidFill>
            <a:srgbClr val="FFFFFF"/>
          </a:solidFill>
        </p:spPr>
        <p:txBody>
          <a:bodyPr wrap="square" lIns="0" tIns="0" rIns="0" bIns="0" rtlCol="0"/>
          <a:lstStyle/>
          <a:p>
            <a:endParaRPr>
              <a:solidFill>
                <a:schemeClr val="bg1"/>
              </a:solidFill>
            </a:endParaRPr>
          </a:p>
        </p:txBody>
      </p:sp>
      <p:sp>
        <p:nvSpPr>
          <p:cNvPr id="26" name="object 26"/>
          <p:cNvSpPr/>
          <p:nvPr/>
        </p:nvSpPr>
        <p:spPr>
          <a:xfrm>
            <a:off x="7593527" y="3435934"/>
            <a:ext cx="116205" cy="121920"/>
          </a:xfrm>
          <a:custGeom>
            <a:avLst/>
            <a:gdLst/>
            <a:ahLst/>
            <a:cxnLst/>
            <a:rect l="l" t="t" r="r" b="b"/>
            <a:pathLst>
              <a:path w="116204" h="121920">
                <a:moveTo>
                  <a:pt x="37896" y="49568"/>
                </a:moveTo>
                <a:lnTo>
                  <a:pt x="18084" y="49568"/>
                </a:lnTo>
                <a:lnTo>
                  <a:pt x="42595" y="101739"/>
                </a:lnTo>
                <a:lnTo>
                  <a:pt x="27292" y="108927"/>
                </a:lnTo>
                <a:lnTo>
                  <a:pt x="27012" y="109194"/>
                </a:lnTo>
                <a:lnTo>
                  <a:pt x="26663" y="109893"/>
                </a:lnTo>
                <a:lnTo>
                  <a:pt x="26597" y="111772"/>
                </a:lnTo>
                <a:lnTo>
                  <a:pt x="26708" y="112344"/>
                </a:lnTo>
                <a:lnTo>
                  <a:pt x="33235" y="121488"/>
                </a:lnTo>
                <a:lnTo>
                  <a:pt x="78181" y="100380"/>
                </a:lnTo>
                <a:lnTo>
                  <a:pt x="78473" y="100114"/>
                </a:lnTo>
                <a:lnTo>
                  <a:pt x="78854" y="99441"/>
                </a:lnTo>
                <a:lnTo>
                  <a:pt x="78828" y="97091"/>
                </a:lnTo>
                <a:lnTo>
                  <a:pt x="78320" y="95364"/>
                </a:lnTo>
                <a:lnTo>
                  <a:pt x="77927" y="94348"/>
                </a:lnTo>
                <a:lnTo>
                  <a:pt x="77819" y="94119"/>
                </a:lnTo>
                <a:lnTo>
                  <a:pt x="58826" y="94119"/>
                </a:lnTo>
                <a:lnTo>
                  <a:pt x="37896" y="49568"/>
                </a:lnTo>
                <a:close/>
              </a:path>
              <a:path w="116204" h="121920">
                <a:moveTo>
                  <a:pt x="64007" y="0"/>
                </a:moveTo>
                <a:lnTo>
                  <a:pt x="52057" y="6807"/>
                </a:lnTo>
                <a:lnTo>
                  <a:pt x="52362" y="7772"/>
                </a:lnTo>
                <a:lnTo>
                  <a:pt x="52666" y="8229"/>
                </a:lnTo>
                <a:lnTo>
                  <a:pt x="60169" y="15374"/>
                </a:lnTo>
                <a:lnTo>
                  <a:pt x="68095" y="24369"/>
                </a:lnTo>
                <a:lnTo>
                  <a:pt x="90576" y="61246"/>
                </a:lnTo>
                <a:lnTo>
                  <a:pt x="100421" y="98687"/>
                </a:lnTo>
                <a:lnTo>
                  <a:pt x="101438" y="111264"/>
                </a:lnTo>
                <a:lnTo>
                  <a:pt x="101551" y="112344"/>
                </a:lnTo>
                <a:lnTo>
                  <a:pt x="101650" y="112788"/>
                </a:lnTo>
                <a:lnTo>
                  <a:pt x="102107" y="113741"/>
                </a:lnTo>
                <a:lnTo>
                  <a:pt x="102514" y="114033"/>
                </a:lnTo>
                <a:lnTo>
                  <a:pt x="104546" y="114185"/>
                </a:lnTo>
                <a:lnTo>
                  <a:pt x="106565" y="113652"/>
                </a:lnTo>
                <a:lnTo>
                  <a:pt x="115976" y="101892"/>
                </a:lnTo>
                <a:lnTo>
                  <a:pt x="115874" y="96659"/>
                </a:lnTo>
                <a:lnTo>
                  <a:pt x="107886" y="57035"/>
                </a:lnTo>
                <a:lnTo>
                  <a:pt x="84133" y="17869"/>
                </a:lnTo>
                <a:lnTo>
                  <a:pt x="65328" y="190"/>
                </a:lnTo>
                <a:lnTo>
                  <a:pt x="64007" y="0"/>
                </a:lnTo>
                <a:close/>
              </a:path>
              <a:path w="116204" h="121920">
                <a:moveTo>
                  <a:pt x="72275" y="87795"/>
                </a:moveTo>
                <a:lnTo>
                  <a:pt x="58826" y="94119"/>
                </a:lnTo>
                <a:lnTo>
                  <a:pt x="77819" y="94119"/>
                </a:lnTo>
                <a:lnTo>
                  <a:pt x="72275" y="87795"/>
                </a:lnTo>
                <a:close/>
              </a:path>
              <a:path w="116204" h="121920">
                <a:moveTo>
                  <a:pt x="26327" y="26847"/>
                </a:moveTo>
                <a:lnTo>
                  <a:pt x="12877" y="33489"/>
                </a:lnTo>
                <a:lnTo>
                  <a:pt x="546" y="53289"/>
                </a:lnTo>
                <a:lnTo>
                  <a:pt x="304" y="53784"/>
                </a:lnTo>
                <a:lnTo>
                  <a:pt x="0" y="54635"/>
                </a:lnTo>
                <a:lnTo>
                  <a:pt x="38" y="56184"/>
                </a:lnTo>
                <a:lnTo>
                  <a:pt x="5524" y="65163"/>
                </a:lnTo>
                <a:lnTo>
                  <a:pt x="6057" y="65062"/>
                </a:lnTo>
                <a:lnTo>
                  <a:pt x="7162" y="64287"/>
                </a:lnTo>
                <a:lnTo>
                  <a:pt x="7810" y="63652"/>
                </a:lnTo>
                <a:lnTo>
                  <a:pt x="8602" y="62674"/>
                </a:lnTo>
                <a:lnTo>
                  <a:pt x="18084" y="49568"/>
                </a:lnTo>
                <a:lnTo>
                  <a:pt x="37896" y="49568"/>
                </a:lnTo>
                <a:lnTo>
                  <a:pt x="27533" y="27508"/>
                </a:lnTo>
                <a:lnTo>
                  <a:pt x="27304" y="27228"/>
                </a:lnTo>
                <a:lnTo>
                  <a:pt x="26746" y="26898"/>
                </a:lnTo>
                <a:lnTo>
                  <a:pt x="26327" y="26847"/>
                </a:lnTo>
                <a:close/>
              </a:path>
            </a:pathLst>
          </a:custGeom>
          <a:solidFill>
            <a:srgbClr val="FFFFFF"/>
          </a:solidFill>
        </p:spPr>
        <p:txBody>
          <a:bodyPr wrap="square" lIns="0" tIns="0" rIns="0" bIns="0" rtlCol="0"/>
          <a:lstStyle/>
          <a:p>
            <a:endParaRPr>
              <a:solidFill>
                <a:schemeClr val="bg1"/>
              </a:solidFill>
            </a:endParaRPr>
          </a:p>
        </p:txBody>
      </p:sp>
      <p:sp>
        <p:nvSpPr>
          <p:cNvPr id="27" name="object 27"/>
          <p:cNvSpPr txBox="1"/>
          <p:nvPr/>
        </p:nvSpPr>
        <p:spPr>
          <a:xfrm>
            <a:off x="6639559" y="3658168"/>
            <a:ext cx="338554" cy="598805"/>
          </a:xfrm>
          <a:prstGeom prst="rect">
            <a:avLst/>
          </a:prstGeom>
        </p:spPr>
        <p:txBody>
          <a:bodyPr vert="vert270" wrap="square" lIns="0" tIns="0" rIns="0" bIns="0" rtlCol="0">
            <a:spAutoFit/>
          </a:bodyPr>
          <a:lstStyle/>
          <a:p>
            <a:pPr marL="27940" marR="5080" indent="-15875">
              <a:lnSpc>
                <a:spcPct val="100000"/>
              </a:lnSpc>
            </a:pPr>
            <a:r>
              <a:rPr sz="1100" b="1" spc="-5" dirty="0">
                <a:solidFill>
                  <a:schemeClr val="bg1"/>
                </a:solidFill>
                <a:latin typeface="Calibri"/>
                <a:cs typeface="Calibri"/>
              </a:rPr>
              <a:t>Fea</a:t>
            </a:r>
            <a:r>
              <a:rPr sz="1100" b="1" dirty="0">
                <a:solidFill>
                  <a:schemeClr val="bg1"/>
                </a:solidFill>
                <a:latin typeface="Calibri"/>
                <a:cs typeface="Calibri"/>
              </a:rPr>
              <a:t>t</a:t>
            </a:r>
            <a:r>
              <a:rPr sz="1100" b="1" spc="-5" dirty="0">
                <a:solidFill>
                  <a:schemeClr val="bg1"/>
                </a:solidFill>
                <a:latin typeface="Calibri"/>
                <a:cs typeface="Calibri"/>
              </a:rPr>
              <a:t>u</a:t>
            </a:r>
            <a:r>
              <a:rPr sz="1100" b="1" dirty="0">
                <a:solidFill>
                  <a:schemeClr val="bg1"/>
                </a:solidFill>
                <a:latin typeface="Calibri"/>
                <a:cs typeface="Calibri"/>
              </a:rPr>
              <a:t>r</a:t>
            </a:r>
            <a:r>
              <a:rPr sz="1100" b="1" spc="-5" dirty="0">
                <a:solidFill>
                  <a:schemeClr val="bg1"/>
                </a:solidFill>
                <a:latin typeface="Calibri"/>
                <a:cs typeface="Calibri"/>
              </a:rPr>
              <a:t>e</a:t>
            </a:r>
            <a:r>
              <a:rPr sz="1100" b="1" spc="5" dirty="0">
                <a:solidFill>
                  <a:schemeClr val="bg1"/>
                </a:solidFill>
                <a:latin typeface="Calibri"/>
                <a:cs typeface="Calibri"/>
              </a:rPr>
              <a:t>I</a:t>
            </a:r>
            <a:r>
              <a:rPr sz="1100" b="1" dirty="0">
                <a:solidFill>
                  <a:schemeClr val="bg1"/>
                </a:solidFill>
                <a:latin typeface="Calibri"/>
                <a:cs typeface="Calibri"/>
              </a:rPr>
              <a:t>D 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28" name="object 28"/>
          <p:cNvSpPr/>
          <p:nvPr/>
        </p:nvSpPr>
        <p:spPr>
          <a:xfrm>
            <a:off x="6629400" y="1652587"/>
            <a:ext cx="1405255" cy="833119"/>
          </a:xfrm>
          <a:custGeom>
            <a:avLst/>
            <a:gdLst/>
            <a:ahLst/>
            <a:cxnLst/>
            <a:rect l="l" t="t" r="r" b="b"/>
            <a:pathLst>
              <a:path w="1405254" h="833119">
                <a:moveTo>
                  <a:pt x="0" y="0"/>
                </a:moveTo>
                <a:lnTo>
                  <a:pt x="1404937" y="832764"/>
                </a:lnTo>
              </a:path>
            </a:pathLst>
          </a:custGeom>
          <a:ln w="19049">
            <a:solidFill>
              <a:srgbClr val="FFFF00"/>
            </a:solidFill>
          </a:ln>
        </p:spPr>
        <p:txBody>
          <a:bodyPr wrap="square" lIns="0" tIns="0" rIns="0" bIns="0" rtlCol="0"/>
          <a:lstStyle/>
          <a:p>
            <a:endParaRPr>
              <a:solidFill>
                <a:schemeClr val="bg1"/>
              </a:solidFill>
            </a:endParaRPr>
          </a:p>
        </p:txBody>
      </p:sp>
      <p:sp>
        <p:nvSpPr>
          <p:cNvPr id="29" name="object 29"/>
          <p:cNvSpPr txBox="1"/>
          <p:nvPr/>
        </p:nvSpPr>
        <p:spPr>
          <a:xfrm>
            <a:off x="7702692" y="2151785"/>
            <a:ext cx="598805" cy="338554"/>
          </a:xfrm>
          <a:prstGeom prst="rect">
            <a:avLst/>
          </a:prstGeom>
        </p:spPr>
        <p:txBody>
          <a:bodyPr vert="horz" wrap="square" lIns="0" tIns="0" rIns="0" bIns="0" rtlCol="0">
            <a:spAutoFit/>
          </a:bodyPr>
          <a:lstStyle/>
          <a:p>
            <a:pPr marL="27940" marR="5080" indent="-15875">
              <a:lnSpc>
                <a:spcPct val="100000"/>
              </a:lnSpc>
            </a:pPr>
            <a:r>
              <a:rPr sz="1100" b="1" spc="-5" dirty="0">
                <a:solidFill>
                  <a:schemeClr val="bg1"/>
                </a:solidFill>
                <a:latin typeface="Calibri"/>
                <a:cs typeface="Calibri"/>
              </a:rPr>
              <a:t>Fea</a:t>
            </a:r>
            <a:r>
              <a:rPr sz="1100" b="1" dirty="0">
                <a:solidFill>
                  <a:schemeClr val="bg1"/>
                </a:solidFill>
                <a:latin typeface="Calibri"/>
                <a:cs typeface="Calibri"/>
              </a:rPr>
              <a:t>t</a:t>
            </a:r>
            <a:r>
              <a:rPr sz="1100" b="1" spc="-5" dirty="0">
                <a:solidFill>
                  <a:schemeClr val="bg1"/>
                </a:solidFill>
                <a:latin typeface="Calibri"/>
                <a:cs typeface="Calibri"/>
              </a:rPr>
              <a:t>u</a:t>
            </a:r>
            <a:r>
              <a:rPr sz="1100" b="1" dirty="0">
                <a:solidFill>
                  <a:schemeClr val="bg1"/>
                </a:solidFill>
                <a:latin typeface="Calibri"/>
                <a:cs typeface="Calibri"/>
              </a:rPr>
              <a:t>r</a:t>
            </a:r>
            <a:r>
              <a:rPr sz="1100" b="1" spc="-5" dirty="0">
                <a:solidFill>
                  <a:schemeClr val="bg1"/>
                </a:solidFill>
                <a:latin typeface="Calibri"/>
                <a:cs typeface="Calibri"/>
              </a:rPr>
              <a:t>e</a:t>
            </a:r>
            <a:r>
              <a:rPr sz="1100" b="1" spc="5" dirty="0">
                <a:solidFill>
                  <a:schemeClr val="bg1"/>
                </a:solidFill>
                <a:latin typeface="Calibri"/>
                <a:cs typeface="Calibri"/>
              </a:rPr>
              <a:t>I</a:t>
            </a:r>
            <a:r>
              <a:rPr sz="1100" b="1" dirty="0">
                <a:solidFill>
                  <a:schemeClr val="bg1"/>
                </a:solidFill>
                <a:latin typeface="Calibri"/>
                <a:cs typeface="Calibri"/>
              </a:rPr>
              <a:t>D 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30" name="object 30"/>
          <p:cNvSpPr/>
          <p:nvPr/>
        </p:nvSpPr>
        <p:spPr>
          <a:xfrm>
            <a:off x="6980569" y="1728529"/>
            <a:ext cx="77470" cy="107950"/>
          </a:xfrm>
          <a:custGeom>
            <a:avLst/>
            <a:gdLst/>
            <a:ahLst/>
            <a:cxnLst/>
            <a:rect l="l" t="t" r="r" b="b"/>
            <a:pathLst>
              <a:path w="77470" h="107950">
                <a:moveTo>
                  <a:pt x="66027" y="0"/>
                </a:moveTo>
                <a:lnTo>
                  <a:pt x="64668" y="0"/>
                </a:lnTo>
                <a:lnTo>
                  <a:pt x="64465" y="139"/>
                </a:lnTo>
                <a:lnTo>
                  <a:pt x="59817" y="2844"/>
                </a:lnTo>
                <a:lnTo>
                  <a:pt x="25806" y="33337"/>
                </a:lnTo>
                <a:lnTo>
                  <a:pt x="4927" y="73634"/>
                </a:lnTo>
                <a:lnTo>
                  <a:pt x="0" y="99809"/>
                </a:lnTo>
                <a:lnTo>
                  <a:pt x="292" y="100609"/>
                </a:lnTo>
                <a:lnTo>
                  <a:pt x="10896" y="107683"/>
                </a:lnTo>
                <a:lnTo>
                  <a:pt x="12128" y="107619"/>
                </a:lnTo>
                <a:lnTo>
                  <a:pt x="12585" y="107391"/>
                </a:lnTo>
                <a:lnTo>
                  <a:pt x="13157" y="106502"/>
                </a:lnTo>
                <a:lnTo>
                  <a:pt x="13385" y="105905"/>
                </a:lnTo>
                <a:lnTo>
                  <a:pt x="15689" y="95606"/>
                </a:lnTo>
                <a:lnTo>
                  <a:pt x="19230" y="84141"/>
                </a:lnTo>
                <a:lnTo>
                  <a:pt x="38672" y="45677"/>
                </a:lnTo>
                <a:lnTo>
                  <a:pt x="65291" y="17577"/>
                </a:lnTo>
                <a:lnTo>
                  <a:pt x="76085" y="9702"/>
                </a:lnTo>
                <a:lnTo>
                  <a:pt x="76441" y="9283"/>
                </a:lnTo>
                <a:lnTo>
                  <a:pt x="76885" y="8369"/>
                </a:lnTo>
                <a:lnTo>
                  <a:pt x="76847" y="7848"/>
                </a:lnTo>
                <a:lnTo>
                  <a:pt x="76276" y="6718"/>
                </a:lnTo>
                <a:lnTo>
                  <a:pt x="67119" y="330"/>
                </a:lnTo>
                <a:lnTo>
                  <a:pt x="66027" y="0"/>
                </a:lnTo>
                <a:close/>
              </a:path>
            </a:pathLst>
          </a:custGeom>
          <a:solidFill>
            <a:srgbClr val="FFFFFF"/>
          </a:solidFill>
        </p:spPr>
        <p:txBody>
          <a:bodyPr wrap="square" lIns="0" tIns="0" rIns="0" bIns="0" rtlCol="0"/>
          <a:lstStyle/>
          <a:p>
            <a:endParaRPr>
              <a:solidFill>
                <a:schemeClr val="bg1"/>
              </a:solidFill>
            </a:endParaRPr>
          </a:p>
        </p:txBody>
      </p:sp>
      <p:sp>
        <p:nvSpPr>
          <p:cNvPr id="31" name="object 31"/>
          <p:cNvSpPr/>
          <p:nvPr/>
        </p:nvSpPr>
        <p:spPr>
          <a:xfrm>
            <a:off x="7021447" y="1764459"/>
            <a:ext cx="120650" cy="127000"/>
          </a:xfrm>
          <a:custGeom>
            <a:avLst/>
            <a:gdLst/>
            <a:ahLst/>
            <a:cxnLst/>
            <a:rect l="l" t="t" r="r" b="b"/>
            <a:pathLst>
              <a:path w="120650" h="127000">
                <a:moveTo>
                  <a:pt x="108419" y="19113"/>
                </a:moveTo>
                <a:lnTo>
                  <a:pt x="107924" y="19291"/>
                </a:lnTo>
                <a:lnTo>
                  <a:pt x="107264" y="20053"/>
                </a:lnTo>
                <a:lnTo>
                  <a:pt x="107035" y="20561"/>
                </a:lnTo>
                <a:lnTo>
                  <a:pt x="104913" y="30686"/>
                </a:lnTo>
                <a:lnTo>
                  <a:pt x="101437" y="42164"/>
                </a:lnTo>
                <a:lnTo>
                  <a:pt x="81909" y="80698"/>
                </a:lnTo>
                <a:lnTo>
                  <a:pt x="55253" y="108772"/>
                </a:lnTo>
                <a:lnTo>
                  <a:pt x="44373" y="116789"/>
                </a:lnTo>
                <a:lnTo>
                  <a:pt x="43916" y="117233"/>
                </a:lnTo>
                <a:lnTo>
                  <a:pt x="43345" y="118122"/>
                </a:lnTo>
                <a:lnTo>
                  <a:pt x="43319" y="118630"/>
                </a:lnTo>
                <a:lnTo>
                  <a:pt x="43751" y="119786"/>
                </a:lnTo>
                <a:lnTo>
                  <a:pt x="55003" y="126631"/>
                </a:lnTo>
                <a:lnTo>
                  <a:pt x="55778" y="126504"/>
                </a:lnTo>
                <a:lnTo>
                  <a:pt x="56070" y="126314"/>
                </a:lnTo>
                <a:lnTo>
                  <a:pt x="60718" y="123672"/>
                </a:lnTo>
                <a:lnTo>
                  <a:pt x="94602" y="93192"/>
                </a:lnTo>
                <a:lnTo>
                  <a:pt x="115405" y="52375"/>
                </a:lnTo>
                <a:lnTo>
                  <a:pt x="120523" y="27355"/>
                </a:lnTo>
                <a:lnTo>
                  <a:pt x="120484" y="26809"/>
                </a:lnTo>
                <a:lnTo>
                  <a:pt x="109728" y="19202"/>
                </a:lnTo>
                <a:lnTo>
                  <a:pt x="108419" y="19113"/>
                </a:lnTo>
                <a:close/>
              </a:path>
              <a:path w="120650" h="127000">
                <a:moveTo>
                  <a:pt x="6870" y="51955"/>
                </a:moveTo>
                <a:lnTo>
                  <a:pt x="0" y="62636"/>
                </a:lnTo>
                <a:lnTo>
                  <a:pt x="279" y="63360"/>
                </a:lnTo>
                <a:lnTo>
                  <a:pt x="508" y="63652"/>
                </a:lnTo>
                <a:lnTo>
                  <a:pt x="42113" y="90754"/>
                </a:lnTo>
                <a:lnTo>
                  <a:pt x="43268" y="90817"/>
                </a:lnTo>
                <a:lnTo>
                  <a:pt x="43713" y="90665"/>
                </a:lnTo>
                <a:lnTo>
                  <a:pt x="50253" y="80213"/>
                </a:lnTo>
                <a:lnTo>
                  <a:pt x="49949" y="79413"/>
                </a:lnTo>
                <a:lnTo>
                  <a:pt x="49695" y="79108"/>
                </a:lnTo>
                <a:lnTo>
                  <a:pt x="37249" y="70992"/>
                </a:lnTo>
                <a:lnTo>
                  <a:pt x="43628" y="61201"/>
                </a:lnTo>
                <a:lnTo>
                  <a:pt x="22225" y="61201"/>
                </a:lnTo>
                <a:lnTo>
                  <a:pt x="8051" y="51981"/>
                </a:lnTo>
                <a:lnTo>
                  <a:pt x="6870" y="51955"/>
                </a:lnTo>
                <a:close/>
              </a:path>
              <a:path w="120650" h="127000">
                <a:moveTo>
                  <a:pt x="40741" y="0"/>
                </a:moveTo>
                <a:lnTo>
                  <a:pt x="33591" y="9359"/>
                </a:lnTo>
                <a:lnTo>
                  <a:pt x="33820" y="10439"/>
                </a:lnTo>
                <a:lnTo>
                  <a:pt x="53682" y="12903"/>
                </a:lnTo>
                <a:lnTo>
                  <a:pt x="22225" y="61201"/>
                </a:lnTo>
                <a:lnTo>
                  <a:pt x="43628" y="61201"/>
                </a:lnTo>
                <a:lnTo>
                  <a:pt x="77402" y="9359"/>
                </a:lnTo>
                <a:lnTo>
                  <a:pt x="77520" y="8331"/>
                </a:lnTo>
                <a:lnTo>
                  <a:pt x="77330" y="7950"/>
                </a:lnTo>
                <a:lnTo>
                  <a:pt x="65925" y="190"/>
                </a:lnTo>
                <a:lnTo>
                  <a:pt x="40741" y="0"/>
                </a:lnTo>
                <a:close/>
              </a:path>
            </a:pathLst>
          </a:custGeom>
          <a:solidFill>
            <a:srgbClr val="FFFFFF"/>
          </a:solidFill>
        </p:spPr>
        <p:txBody>
          <a:bodyPr wrap="square" lIns="0" tIns="0" rIns="0" bIns="0" rtlCol="0"/>
          <a:lstStyle/>
          <a:p>
            <a:endParaRPr>
              <a:solidFill>
                <a:schemeClr val="bg1"/>
              </a:solidFill>
            </a:endParaRPr>
          </a:p>
        </p:txBody>
      </p:sp>
      <p:sp>
        <p:nvSpPr>
          <p:cNvPr id="32" name="object 32"/>
          <p:cNvSpPr/>
          <p:nvPr/>
        </p:nvSpPr>
        <p:spPr>
          <a:xfrm>
            <a:off x="4630313" y="1652586"/>
            <a:ext cx="1161415" cy="788670"/>
          </a:xfrm>
          <a:custGeom>
            <a:avLst/>
            <a:gdLst/>
            <a:ahLst/>
            <a:cxnLst/>
            <a:rect l="l" t="t" r="r" b="b"/>
            <a:pathLst>
              <a:path w="1161414" h="788669">
                <a:moveTo>
                  <a:pt x="0" y="788657"/>
                </a:moveTo>
                <a:lnTo>
                  <a:pt x="1160881" y="0"/>
                </a:lnTo>
              </a:path>
            </a:pathLst>
          </a:custGeom>
          <a:ln w="19050">
            <a:solidFill>
              <a:srgbClr val="FFFF00"/>
            </a:solidFill>
          </a:ln>
        </p:spPr>
        <p:txBody>
          <a:bodyPr wrap="square" lIns="0" tIns="0" rIns="0" bIns="0" rtlCol="0"/>
          <a:lstStyle/>
          <a:p>
            <a:endParaRPr>
              <a:solidFill>
                <a:schemeClr val="bg1"/>
              </a:solidFill>
            </a:endParaRPr>
          </a:p>
        </p:txBody>
      </p:sp>
      <p:sp>
        <p:nvSpPr>
          <p:cNvPr id="33" name="object 33"/>
          <p:cNvSpPr/>
          <p:nvPr/>
        </p:nvSpPr>
        <p:spPr>
          <a:xfrm>
            <a:off x="4630313" y="3250868"/>
            <a:ext cx="1237615" cy="723265"/>
          </a:xfrm>
          <a:custGeom>
            <a:avLst/>
            <a:gdLst/>
            <a:ahLst/>
            <a:cxnLst/>
            <a:rect l="l" t="t" r="r" b="b"/>
            <a:pathLst>
              <a:path w="1237614" h="723264">
                <a:moveTo>
                  <a:pt x="0" y="0"/>
                </a:moveTo>
                <a:lnTo>
                  <a:pt x="1237081" y="723125"/>
                </a:lnTo>
              </a:path>
            </a:pathLst>
          </a:custGeom>
          <a:ln w="19050">
            <a:solidFill>
              <a:srgbClr val="FFFF00"/>
            </a:solidFill>
          </a:ln>
        </p:spPr>
        <p:txBody>
          <a:bodyPr wrap="square" lIns="0" tIns="0" rIns="0" bIns="0" rtlCol="0"/>
          <a:lstStyle/>
          <a:p>
            <a:endParaRPr>
              <a:solidFill>
                <a:schemeClr val="bg1"/>
              </a:solidFill>
            </a:endParaRPr>
          </a:p>
        </p:txBody>
      </p:sp>
      <p:sp>
        <p:nvSpPr>
          <p:cNvPr id="34" name="object 34"/>
          <p:cNvSpPr/>
          <p:nvPr/>
        </p:nvSpPr>
        <p:spPr>
          <a:xfrm>
            <a:off x="6210301" y="2057397"/>
            <a:ext cx="43180" cy="1564640"/>
          </a:xfrm>
          <a:custGeom>
            <a:avLst/>
            <a:gdLst/>
            <a:ahLst/>
            <a:cxnLst/>
            <a:rect l="l" t="t" r="r" b="b"/>
            <a:pathLst>
              <a:path w="43179" h="1564639">
                <a:moveTo>
                  <a:pt x="42862" y="1564170"/>
                </a:moveTo>
                <a:lnTo>
                  <a:pt x="0" y="0"/>
                </a:lnTo>
              </a:path>
            </a:pathLst>
          </a:custGeom>
          <a:ln w="19050">
            <a:solidFill>
              <a:srgbClr val="FFFF00"/>
            </a:solidFill>
          </a:ln>
        </p:spPr>
        <p:txBody>
          <a:bodyPr wrap="square" lIns="0" tIns="0" rIns="0" bIns="0" rtlCol="0"/>
          <a:lstStyle/>
          <a:p>
            <a:endParaRPr>
              <a:solidFill>
                <a:schemeClr val="bg1"/>
              </a:solidFill>
            </a:endParaRPr>
          </a:p>
        </p:txBody>
      </p:sp>
      <p:sp>
        <p:nvSpPr>
          <p:cNvPr id="35" name="object 35"/>
          <p:cNvSpPr txBox="1"/>
          <p:nvPr/>
        </p:nvSpPr>
        <p:spPr>
          <a:xfrm>
            <a:off x="7431546" y="2529753"/>
            <a:ext cx="169277" cy="569595"/>
          </a:xfrm>
          <a:prstGeom prst="rect">
            <a:avLst/>
          </a:prstGeom>
        </p:spPr>
        <p:txBody>
          <a:bodyPr vert="vert" wrap="square" lIns="0" tIns="0" rIns="0" bIns="0" rtlCol="0">
            <a:spAutoFit/>
          </a:bodyPr>
          <a:lstStyle/>
          <a:p>
            <a:pPr marL="12700">
              <a:lnSpc>
                <a:spcPct val="100000"/>
              </a:lnSpc>
            </a:pPr>
            <a:r>
              <a:rPr sz="1100" b="1" dirty="0">
                <a:solidFill>
                  <a:schemeClr val="bg1"/>
                </a:solidFill>
                <a:latin typeface="Calibri"/>
                <a:cs typeface="Calibri"/>
              </a:rPr>
              <a:t>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36" name="object 36"/>
          <p:cNvSpPr txBox="1"/>
          <p:nvPr/>
        </p:nvSpPr>
        <p:spPr>
          <a:xfrm>
            <a:off x="5678946" y="3692498"/>
            <a:ext cx="169277" cy="569595"/>
          </a:xfrm>
          <a:prstGeom prst="rect">
            <a:avLst/>
          </a:prstGeom>
        </p:spPr>
        <p:txBody>
          <a:bodyPr vert="vert" wrap="square" lIns="0" tIns="0" rIns="0" bIns="0" rtlCol="0">
            <a:spAutoFit/>
          </a:bodyPr>
          <a:lstStyle/>
          <a:p>
            <a:pPr marL="12700">
              <a:lnSpc>
                <a:spcPct val="100000"/>
              </a:lnSpc>
            </a:pPr>
            <a:r>
              <a:rPr sz="1100" b="1" dirty="0">
                <a:solidFill>
                  <a:schemeClr val="bg1"/>
                </a:solidFill>
                <a:latin typeface="Calibri"/>
                <a:cs typeface="Calibri"/>
              </a:rPr>
              <a:t>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37" name="object 37"/>
          <p:cNvSpPr txBox="1"/>
          <p:nvPr/>
        </p:nvSpPr>
        <p:spPr>
          <a:xfrm>
            <a:off x="4378408" y="2263150"/>
            <a:ext cx="569595" cy="169277"/>
          </a:xfrm>
          <a:prstGeom prst="rect">
            <a:avLst/>
          </a:prstGeom>
        </p:spPr>
        <p:txBody>
          <a:bodyPr vert="horz" wrap="square" lIns="0" tIns="0" rIns="0" bIns="0" rtlCol="0">
            <a:spAutoFit/>
          </a:bodyPr>
          <a:lstStyle/>
          <a:p>
            <a:pPr marL="12700">
              <a:lnSpc>
                <a:spcPct val="100000"/>
              </a:lnSpc>
            </a:pPr>
            <a:r>
              <a:rPr sz="1100" b="1" dirty="0">
                <a:solidFill>
                  <a:schemeClr val="bg1"/>
                </a:solidFill>
                <a:latin typeface="Calibri"/>
                <a:cs typeface="Calibri"/>
              </a:rPr>
              <a:t>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38" name="object 38"/>
          <p:cNvSpPr/>
          <p:nvPr/>
        </p:nvSpPr>
        <p:spPr>
          <a:xfrm>
            <a:off x="4747769" y="2102387"/>
            <a:ext cx="163830" cy="164465"/>
          </a:xfrm>
          <a:custGeom>
            <a:avLst/>
            <a:gdLst/>
            <a:ahLst/>
            <a:cxnLst/>
            <a:rect l="l" t="t" r="r" b="b"/>
            <a:pathLst>
              <a:path w="163829" h="164464">
                <a:moveTo>
                  <a:pt x="11426" y="60578"/>
                </a:moveTo>
                <a:lnTo>
                  <a:pt x="0" y="69811"/>
                </a:lnTo>
                <a:lnTo>
                  <a:pt x="891" y="74757"/>
                </a:lnTo>
                <a:lnTo>
                  <a:pt x="17967" y="117246"/>
                </a:lnTo>
                <a:lnTo>
                  <a:pt x="48714" y="150634"/>
                </a:lnTo>
                <a:lnTo>
                  <a:pt x="72056" y="164198"/>
                </a:lnTo>
                <a:lnTo>
                  <a:pt x="72983" y="164058"/>
                </a:lnTo>
                <a:lnTo>
                  <a:pt x="83118" y="155447"/>
                </a:lnTo>
                <a:lnTo>
                  <a:pt x="83054" y="154952"/>
                </a:lnTo>
                <a:lnTo>
                  <a:pt x="82419" y="154114"/>
                </a:lnTo>
                <a:lnTo>
                  <a:pt x="81937" y="153695"/>
                </a:lnTo>
                <a:lnTo>
                  <a:pt x="73040" y="148010"/>
                </a:lnTo>
                <a:lnTo>
                  <a:pt x="63469" y="140771"/>
                </a:lnTo>
                <a:lnTo>
                  <a:pt x="33961" y="109367"/>
                </a:lnTo>
                <a:lnTo>
                  <a:pt x="16671" y="74866"/>
                </a:lnTo>
                <a:lnTo>
                  <a:pt x="12900" y="61925"/>
                </a:lnTo>
                <a:lnTo>
                  <a:pt x="12633" y="61442"/>
                </a:lnTo>
                <a:lnTo>
                  <a:pt x="11922" y="60718"/>
                </a:lnTo>
                <a:lnTo>
                  <a:pt x="11426" y="60578"/>
                </a:lnTo>
                <a:close/>
              </a:path>
              <a:path w="163829" h="164464">
                <a:moveTo>
                  <a:pt x="78449" y="57911"/>
                </a:moveTo>
                <a:lnTo>
                  <a:pt x="56003" y="57911"/>
                </a:lnTo>
                <a:lnTo>
                  <a:pt x="90480" y="103720"/>
                </a:lnTo>
                <a:lnTo>
                  <a:pt x="90594" y="104012"/>
                </a:lnTo>
                <a:lnTo>
                  <a:pt x="77149" y="114134"/>
                </a:lnTo>
                <a:lnTo>
                  <a:pt x="76933" y="114452"/>
                </a:lnTo>
                <a:lnTo>
                  <a:pt x="76730" y="115239"/>
                </a:lnTo>
                <a:lnTo>
                  <a:pt x="76869" y="116319"/>
                </a:lnTo>
                <a:lnTo>
                  <a:pt x="84413" y="125348"/>
                </a:lnTo>
                <a:lnTo>
                  <a:pt x="85544" y="125209"/>
                </a:lnTo>
                <a:lnTo>
                  <a:pt x="125218" y="95351"/>
                </a:lnTo>
                <a:lnTo>
                  <a:pt x="125447" y="95046"/>
                </a:lnTo>
                <a:lnTo>
                  <a:pt x="125676" y="93827"/>
                </a:lnTo>
                <a:lnTo>
                  <a:pt x="125546" y="93179"/>
                </a:lnTo>
                <a:lnTo>
                  <a:pt x="104987" y="93179"/>
                </a:lnTo>
                <a:lnTo>
                  <a:pt x="78449" y="57911"/>
                </a:lnTo>
                <a:close/>
              </a:path>
              <a:path w="163829" h="164464">
                <a:moveTo>
                  <a:pt x="90814" y="0"/>
                </a:moveTo>
                <a:lnTo>
                  <a:pt x="80514" y="8585"/>
                </a:lnTo>
                <a:lnTo>
                  <a:pt x="80514" y="9105"/>
                </a:lnTo>
                <a:lnTo>
                  <a:pt x="81010" y="9982"/>
                </a:lnTo>
                <a:lnTo>
                  <a:pt x="81403" y="10375"/>
                </a:lnTo>
                <a:lnTo>
                  <a:pt x="90199" y="15831"/>
                </a:lnTo>
                <a:lnTo>
                  <a:pt x="99801" y="23014"/>
                </a:lnTo>
                <a:lnTo>
                  <a:pt x="129351" y="54526"/>
                </a:lnTo>
                <a:lnTo>
                  <a:pt x="146619" y="89103"/>
                </a:lnTo>
                <a:lnTo>
                  <a:pt x="150466" y="102120"/>
                </a:lnTo>
                <a:lnTo>
                  <a:pt x="150733" y="102704"/>
                </a:lnTo>
                <a:lnTo>
                  <a:pt x="151368" y="103543"/>
                </a:lnTo>
                <a:lnTo>
                  <a:pt x="151838" y="103746"/>
                </a:lnTo>
                <a:lnTo>
                  <a:pt x="153069" y="103720"/>
                </a:lnTo>
                <a:lnTo>
                  <a:pt x="163329" y="95046"/>
                </a:lnTo>
                <a:lnTo>
                  <a:pt x="163206" y="93179"/>
                </a:lnTo>
                <a:lnTo>
                  <a:pt x="150491" y="55549"/>
                </a:lnTo>
                <a:lnTo>
                  <a:pt x="125410" y="22946"/>
                </a:lnTo>
                <a:lnTo>
                  <a:pt x="92389" y="12"/>
                </a:lnTo>
                <a:lnTo>
                  <a:pt x="90814" y="0"/>
                </a:lnTo>
                <a:close/>
              </a:path>
              <a:path w="163829" h="164464">
                <a:moveTo>
                  <a:pt x="118081" y="84112"/>
                </a:moveTo>
                <a:lnTo>
                  <a:pt x="117243" y="84124"/>
                </a:lnTo>
                <a:lnTo>
                  <a:pt x="116862" y="84251"/>
                </a:lnTo>
                <a:lnTo>
                  <a:pt x="104987" y="93179"/>
                </a:lnTo>
                <a:lnTo>
                  <a:pt x="125546" y="93179"/>
                </a:lnTo>
                <a:lnTo>
                  <a:pt x="118081" y="84112"/>
                </a:lnTo>
                <a:close/>
              </a:path>
              <a:path w="163829" h="164464">
                <a:moveTo>
                  <a:pt x="59420" y="33985"/>
                </a:moveTo>
                <a:lnTo>
                  <a:pt x="47609" y="43230"/>
                </a:lnTo>
                <a:lnTo>
                  <a:pt x="39595" y="65138"/>
                </a:lnTo>
                <a:lnTo>
                  <a:pt x="39455" y="65671"/>
                </a:lnTo>
                <a:lnTo>
                  <a:pt x="39394" y="67144"/>
                </a:lnTo>
                <a:lnTo>
                  <a:pt x="39684" y="68071"/>
                </a:lnTo>
                <a:lnTo>
                  <a:pt x="46897" y="75742"/>
                </a:lnTo>
                <a:lnTo>
                  <a:pt x="47393" y="75539"/>
                </a:lnTo>
                <a:lnTo>
                  <a:pt x="48320" y="74561"/>
                </a:lnTo>
                <a:lnTo>
                  <a:pt x="48815" y="73799"/>
                </a:lnTo>
                <a:lnTo>
                  <a:pt x="49349" y="72758"/>
                </a:lnTo>
                <a:lnTo>
                  <a:pt x="56003" y="57911"/>
                </a:lnTo>
                <a:lnTo>
                  <a:pt x="78449" y="57911"/>
                </a:lnTo>
                <a:lnTo>
                  <a:pt x="60740" y="34378"/>
                </a:lnTo>
                <a:lnTo>
                  <a:pt x="60461" y="34162"/>
                </a:lnTo>
                <a:lnTo>
                  <a:pt x="59420" y="33985"/>
                </a:lnTo>
                <a:close/>
              </a:path>
            </a:pathLst>
          </a:custGeom>
          <a:solidFill>
            <a:srgbClr val="FFFFFF"/>
          </a:solidFill>
        </p:spPr>
        <p:txBody>
          <a:bodyPr wrap="square" lIns="0" tIns="0" rIns="0" bIns="0" rtlCol="0"/>
          <a:lstStyle/>
          <a:p>
            <a:endParaRPr>
              <a:solidFill>
                <a:schemeClr val="bg1"/>
              </a:solidFill>
            </a:endParaRPr>
          </a:p>
        </p:txBody>
      </p:sp>
      <p:sp>
        <p:nvSpPr>
          <p:cNvPr id="39" name="object 39"/>
          <p:cNvSpPr/>
          <p:nvPr/>
        </p:nvSpPr>
        <p:spPr>
          <a:xfrm>
            <a:off x="5245155" y="2911308"/>
            <a:ext cx="145415" cy="126364"/>
          </a:xfrm>
          <a:custGeom>
            <a:avLst/>
            <a:gdLst/>
            <a:ahLst/>
            <a:cxnLst/>
            <a:rect l="l" t="t" r="r" b="b"/>
            <a:pathLst>
              <a:path w="145414" h="126364">
                <a:moveTo>
                  <a:pt x="22580" y="0"/>
                </a:moveTo>
                <a:lnTo>
                  <a:pt x="17576" y="1308"/>
                </a:lnTo>
                <a:lnTo>
                  <a:pt x="14935" y="5981"/>
                </a:lnTo>
                <a:lnTo>
                  <a:pt x="1016" y="49504"/>
                </a:lnTo>
                <a:lnTo>
                  <a:pt x="0" y="64795"/>
                </a:lnTo>
                <a:lnTo>
                  <a:pt x="50" y="69875"/>
                </a:lnTo>
                <a:lnTo>
                  <a:pt x="7886" y="109537"/>
                </a:lnTo>
                <a:lnTo>
                  <a:pt x="12039" y="119278"/>
                </a:lnTo>
                <a:lnTo>
                  <a:pt x="12166" y="119595"/>
                </a:lnTo>
                <a:lnTo>
                  <a:pt x="21501" y="121704"/>
                </a:lnTo>
                <a:lnTo>
                  <a:pt x="23964" y="121551"/>
                </a:lnTo>
                <a:lnTo>
                  <a:pt x="24993" y="121411"/>
                </a:lnTo>
                <a:lnTo>
                  <a:pt x="25768" y="121170"/>
                </a:lnTo>
                <a:lnTo>
                  <a:pt x="26809" y="120497"/>
                </a:lnTo>
                <a:lnTo>
                  <a:pt x="27076" y="120053"/>
                </a:lnTo>
                <a:lnTo>
                  <a:pt x="27025" y="118376"/>
                </a:lnTo>
                <a:lnTo>
                  <a:pt x="23788" y="108289"/>
                </a:lnTo>
                <a:lnTo>
                  <a:pt x="21043" y="96604"/>
                </a:lnTo>
                <a:lnTo>
                  <a:pt x="18406" y="80902"/>
                </a:lnTo>
                <a:lnTo>
                  <a:pt x="17935" y="69875"/>
                </a:lnTo>
                <a:lnTo>
                  <a:pt x="18021" y="64795"/>
                </a:lnTo>
                <a:lnTo>
                  <a:pt x="27106" y="15934"/>
                </a:lnTo>
                <a:lnTo>
                  <a:pt x="32423" y="3670"/>
                </a:lnTo>
                <a:lnTo>
                  <a:pt x="32435" y="2120"/>
                </a:lnTo>
                <a:lnTo>
                  <a:pt x="26873" y="165"/>
                </a:lnTo>
                <a:lnTo>
                  <a:pt x="22580" y="0"/>
                </a:lnTo>
                <a:close/>
              </a:path>
              <a:path w="145414" h="126364">
                <a:moveTo>
                  <a:pt x="48983" y="84886"/>
                </a:moveTo>
                <a:lnTo>
                  <a:pt x="45967" y="94348"/>
                </a:lnTo>
                <a:lnTo>
                  <a:pt x="46139" y="95961"/>
                </a:lnTo>
                <a:lnTo>
                  <a:pt x="97167" y="101066"/>
                </a:lnTo>
                <a:lnTo>
                  <a:pt x="97942" y="100977"/>
                </a:lnTo>
                <a:lnTo>
                  <a:pt x="100279" y="91922"/>
                </a:lnTo>
                <a:lnTo>
                  <a:pt x="100126" y="90131"/>
                </a:lnTo>
                <a:lnTo>
                  <a:pt x="83388" y="86499"/>
                </a:lnTo>
                <a:lnTo>
                  <a:pt x="83427" y="85661"/>
                </a:lnTo>
                <a:lnTo>
                  <a:pt x="65468" y="85661"/>
                </a:lnTo>
                <a:lnTo>
                  <a:pt x="48983" y="84886"/>
                </a:lnTo>
                <a:close/>
              </a:path>
              <a:path w="145414" h="126364">
                <a:moveTo>
                  <a:pt x="86128" y="28079"/>
                </a:moveTo>
                <a:lnTo>
                  <a:pt x="68173" y="28079"/>
                </a:lnTo>
                <a:lnTo>
                  <a:pt x="65468" y="85661"/>
                </a:lnTo>
                <a:lnTo>
                  <a:pt x="83427" y="85661"/>
                </a:lnTo>
                <a:lnTo>
                  <a:pt x="86128" y="28079"/>
                </a:lnTo>
                <a:close/>
              </a:path>
              <a:path w="145414" h="126364">
                <a:moveTo>
                  <a:pt x="73850" y="10769"/>
                </a:moveTo>
                <a:lnTo>
                  <a:pt x="72301" y="10921"/>
                </a:lnTo>
                <a:lnTo>
                  <a:pt x="71602" y="11112"/>
                </a:lnTo>
                <a:lnTo>
                  <a:pt x="71310" y="11252"/>
                </a:lnTo>
                <a:lnTo>
                  <a:pt x="71003" y="11468"/>
                </a:lnTo>
                <a:lnTo>
                  <a:pt x="50927" y="23177"/>
                </a:lnTo>
                <a:lnTo>
                  <a:pt x="48628" y="32575"/>
                </a:lnTo>
                <a:lnTo>
                  <a:pt x="48818" y="34505"/>
                </a:lnTo>
                <a:lnTo>
                  <a:pt x="49047" y="35191"/>
                </a:lnTo>
                <a:lnTo>
                  <a:pt x="49784" y="36004"/>
                </a:lnTo>
                <a:lnTo>
                  <a:pt x="50304" y="36169"/>
                </a:lnTo>
                <a:lnTo>
                  <a:pt x="51638" y="35991"/>
                </a:lnTo>
                <a:lnTo>
                  <a:pt x="52501" y="35725"/>
                </a:lnTo>
                <a:lnTo>
                  <a:pt x="53581" y="35280"/>
                </a:lnTo>
                <a:lnTo>
                  <a:pt x="68173" y="28079"/>
                </a:lnTo>
                <a:lnTo>
                  <a:pt x="86128" y="28079"/>
                </a:lnTo>
                <a:lnTo>
                  <a:pt x="86817" y="13398"/>
                </a:lnTo>
                <a:lnTo>
                  <a:pt x="86753" y="12636"/>
                </a:lnTo>
                <a:lnTo>
                  <a:pt x="86423" y="12077"/>
                </a:lnTo>
                <a:lnTo>
                  <a:pt x="78917" y="10896"/>
                </a:lnTo>
                <a:lnTo>
                  <a:pt x="73850" y="10769"/>
                </a:lnTo>
                <a:close/>
              </a:path>
              <a:path w="145414" h="126364">
                <a:moveTo>
                  <a:pt x="122567" y="4737"/>
                </a:moveTo>
                <a:lnTo>
                  <a:pt x="118059" y="7683"/>
                </a:lnTo>
                <a:lnTo>
                  <a:pt x="121365" y="17539"/>
                </a:lnTo>
                <a:lnTo>
                  <a:pt x="124169" y="29202"/>
                </a:lnTo>
                <a:lnTo>
                  <a:pt x="126793" y="44992"/>
                </a:lnTo>
                <a:lnTo>
                  <a:pt x="127284" y="56926"/>
                </a:lnTo>
                <a:lnTo>
                  <a:pt x="126808" y="72274"/>
                </a:lnTo>
                <a:lnTo>
                  <a:pt x="125106" y="84295"/>
                </a:lnTo>
                <a:lnTo>
                  <a:pt x="122015" y="97923"/>
                </a:lnTo>
                <a:lnTo>
                  <a:pt x="118023" y="109976"/>
                </a:lnTo>
                <a:lnTo>
                  <a:pt x="112699" y="122389"/>
                </a:lnTo>
                <a:lnTo>
                  <a:pt x="112534" y="123012"/>
                </a:lnTo>
                <a:lnTo>
                  <a:pt x="122148" y="126377"/>
                </a:lnTo>
                <a:lnTo>
                  <a:pt x="124752" y="126199"/>
                </a:lnTo>
                <a:lnTo>
                  <a:pt x="127693" y="124523"/>
                </a:lnTo>
                <a:lnTo>
                  <a:pt x="130289" y="120065"/>
                </a:lnTo>
                <a:lnTo>
                  <a:pt x="144081" y="76631"/>
                </a:lnTo>
                <a:lnTo>
                  <a:pt x="144889" y="56926"/>
                </a:lnTo>
                <a:lnTo>
                  <a:pt x="143914" y="45416"/>
                </a:lnTo>
                <a:lnTo>
                  <a:pt x="133134" y="6730"/>
                </a:lnTo>
                <a:lnTo>
                  <a:pt x="127025" y="4864"/>
                </a:lnTo>
                <a:lnTo>
                  <a:pt x="122567" y="4737"/>
                </a:lnTo>
                <a:close/>
              </a:path>
            </a:pathLst>
          </a:custGeom>
          <a:solidFill>
            <a:srgbClr val="FFFFFF"/>
          </a:solidFill>
        </p:spPr>
        <p:txBody>
          <a:bodyPr wrap="square" lIns="0" tIns="0" rIns="0" bIns="0" rtlCol="0"/>
          <a:lstStyle/>
          <a:p>
            <a:endParaRPr>
              <a:solidFill>
                <a:schemeClr val="bg1"/>
              </a:solidFill>
            </a:endParaRPr>
          </a:p>
        </p:txBody>
      </p:sp>
      <p:sp>
        <p:nvSpPr>
          <p:cNvPr id="40" name="object 40"/>
          <p:cNvSpPr txBox="1"/>
          <p:nvPr/>
        </p:nvSpPr>
        <p:spPr>
          <a:xfrm>
            <a:off x="5048503" y="2535032"/>
            <a:ext cx="169277" cy="569595"/>
          </a:xfrm>
          <a:prstGeom prst="rect">
            <a:avLst/>
          </a:prstGeom>
        </p:spPr>
        <p:txBody>
          <a:bodyPr vert="vert270" wrap="square" lIns="0" tIns="0" rIns="0" bIns="0" rtlCol="0">
            <a:spAutoFit/>
          </a:bodyPr>
          <a:lstStyle/>
          <a:p>
            <a:pPr marL="12700">
              <a:lnSpc>
                <a:spcPct val="100000"/>
              </a:lnSpc>
            </a:pPr>
            <a:r>
              <a:rPr sz="1100" b="1" dirty="0">
                <a:solidFill>
                  <a:schemeClr val="bg1"/>
                </a:solidFill>
                <a:latin typeface="Calibri"/>
                <a:cs typeface="Calibri"/>
              </a:rPr>
              <a:t>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41" name="object 41"/>
          <p:cNvSpPr/>
          <p:nvPr/>
        </p:nvSpPr>
        <p:spPr>
          <a:xfrm>
            <a:off x="2743200" y="705751"/>
            <a:ext cx="2922905" cy="285115"/>
          </a:xfrm>
          <a:custGeom>
            <a:avLst/>
            <a:gdLst/>
            <a:ahLst/>
            <a:cxnLst/>
            <a:rect l="l" t="t" r="r" b="b"/>
            <a:pathLst>
              <a:path w="2922904" h="285115">
                <a:moveTo>
                  <a:pt x="0" y="0"/>
                </a:moveTo>
                <a:lnTo>
                  <a:pt x="2922308" y="0"/>
                </a:lnTo>
                <a:lnTo>
                  <a:pt x="2922308" y="284848"/>
                </a:lnTo>
                <a:lnTo>
                  <a:pt x="0" y="284848"/>
                </a:lnTo>
                <a:lnTo>
                  <a:pt x="0" y="0"/>
                </a:lnTo>
                <a:close/>
              </a:path>
            </a:pathLst>
          </a:custGeom>
          <a:solidFill>
            <a:srgbClr val="4F81BD"/>
          </a:solidFill>
        </p:spPr>
        <p:txBody>
          <a:bodyPr wrap="square" lIns="0" tIns="0" rIns="0" bIns="0" rtlCol="0"/>
          <a:lstStyle/>
          <a:p>
            <a:endParaRPr>
              <a:solidFill>
                <a:schemeClr val="bg1"/>
              </a:solidFill>
            </a:endParaRPr>
          </a:p>
        </p:txBody>
      </p:sp>
      <p:sp>
        <p:nvSpPr>
          <p:cNvPr id="42" name="object 42"/>
          <p:cNvSpPr txBox="1"/>
          <p:nvPr/>
        </p:nvSpPr>
        <p:spPr>
          <a:xfrm>
            <a:off x="2743200" y="705751"/>
            <a:ext cx="2922905" cy="285115"/>
          </a:xfrm>
          <a:prstGeom prst="rect">
            <a:avLst/>
          </a:prstGeom>
          <a:solidFill>
            <a:srgbClr val="4F81BD"/>
          </a:solidFill>
          <a:ln w="25400">
            <a:solidFill>
              <a:srgbClr val="385D8A"/>
            </a:solidFill>
          </a:ln>
        </p:spPr>
        <p:txBody>
          <a:bodyPr vert="horz" wrap="square" lIns="0" tIns="0" rIns="0" bIns="0" rtlCol="0">
            <a:spAutoFit/>
          </a:bodyPr>
          <a:lstStyle/>
          <a:p>
            <a:pPr marL="112395">
              <a:lnSpc>
                <a:spcPct val="100000"/>
              </a:lnSpc>
            </a:pPr>
            <a:r>
              <a:rPr sz="1800" spc="-15" dirty="0">
                <a:solidFill>
                  <a:schemeClr val="bg1"/>
                </a:solidFill>
                <a:latin typeface="Calibri"/>
                <a:cs typeface="Calibri"/>
              </a:rPr>
              <a:t>N</a:t>
            </a:r>
            <a:r>
              <a:rPr sz="1800" spc="-10" dirty="0">
                <a:solidFill>
                  <a:schemeClr val="bg1"/>
                </a:solidFill>
                <a:latin typeface="Calibri"/>
                <a:cs typeface="Calibri"/>
              </a:rPr>
              <a:t>H</a:t>
            </a:r>
            <a:r>
              <a:rPr sz="1800" spc="-5" dirty="0">
                <a:solidFill>
                  <a:schemeClr val="bg1"/>
                </a:solidFill>
                <a:latin typeface="Calibri"/>
                <a:cs typeface="Calibri"/>
              </a:rPr>
              <a:t>D</a:t>
            </a:r>
            <a:r>
              <a:rPr sz="1800" spc="-20" dirty="0">
                <a:solidFill>
                  <a:schemeClr val="bg1"/>
                </a:solidFill>
                <a:latin typeface="Calibri"/>
                <a:cs typeface="Calibri"/>
              </a:rPr>
              <a:t>P</a:t>
            </a:r>
            <a:r>
              <a:rPr sz="1800" spc="-10" dirty="0">
                <a:solidFill>
                  <a:schemeClr val="bg1"/>
                </a:solidFill>
                <a:latin typeface="Calibri"/>
                <a:cs typeface="Calibri"/>
              </a:rPr>
              <a:t>l</a:t>
            </a:r>
            <a:r>
              <a:rPr sz="1800" dirty="0">
                <a:solidFill>
                  <a:schemeClr val="bg1"/>
                </a:solidFill>
                <a:latin typeface="Calibri"/>
                <a:cs typeface="Calibri"/>
              </a:rPr>
              <a:t>us</a:t>
            </a:r>
            <a:r>
              <a:rPr sz="1800" spc="25" dirty="0">
                <a:solidFill>
                  <a:schemeClr val="bg1"/>
                </a:solidFill>
                <a:latin typeface="Calibri"/>
                <a:cs typeface="Calibri"/>
              </a:rPr>
              <a:t> </a:t>
            </a:r>
            <a:r>
              <a:rPr sz="1800" spc="-100" dirty="0">
                <a:solidFill>
                  <a:schemeClr val="bg1"/>
                </a:solidFill>
                <a:latin typeface="Calibri"/>
                <a:cs typeface="Calibri"/>
              </a:rPr>
              <a:t>V</a:t>
            </a:r>
            <a:r>
              <a:rPr sz="1800" dirty="0">
                <a:solidFill>
                  <a:schemeClr val="bg1"/>
                </a:solidFill>
                <a:latin typeface="Calibri"/>
                <a:cs typeface="Calibri"/>
              </a:rPr>
              <a:t>a</a:t>
            </a:r>
            <a:r>
              <a:rPr sz="1800" spc="-5" dirty="0">
                <a:solidFill>
                  <a:schemeClr val="bg1"/>
                </a:solidFill>
                <a:latin typeface="Calibri"/>
                <a:cs typeface="Calibri"/>
              </a:rPr>
              <a:t>l</a:t>
            </a:r>
            <a:r>
              <a:rPr sz="1800" dirty="0">
                <a:solidFill>
                  <a:schemeClr val="bg1"/>
                </a:solidFill>
                <a:latin typeface="Calibri"/>
                <a:cs typeface="Calibri"/>
              </a:rPr>
              <a:t>u</a:t>
            </a:r>
            <a:r>
              <a:rPr sz="1800" spc="-10" dirty="0">
                <a:solidFill>
                  <a:schemeClr val="bg1"/>
                </a:solidFill>
                <a:latin typeface="Calibri"/>
                <a:cs typeface="Calibri"/>
              </a:rPr>
              <a:t>e</a:t>
            </a:r>
            <a:r>
              <a:rPr sz="1800" spc="15" dirty="0">
                <a:solidFill>
                  <a:schemeClr val="bg1"/>
                </a:solidFill>
                <a:latin typeface="Calibri"/>
                <a:cs typeface="Calibri"/>
              </a:rPr>
              <a:t> </a:t>
            </a:r>
            <a:r>
              <a:rPr sz="1800" dirty="0">
                <a:solidFill>
                  <a:schemeClr val="bg1"/>
                </a:solidFill>
                <a:latin typeface="Calibri"/>
                <a:cs typeface="Calibri"/>
              </a:rPr>
              <a:t>Add</a:t>
            </a:r>
            <a:r>
              <a:rPr sz="1800" spc="-10" dirty="0">
                <a:solidFill>
                  <a:schemeClr val="bg1"/>
                </a:solidFill>
                <a:latin typeface="Calibri"/>
                <a:cs typeface="Calibri"/>
              </a:rPr>
              <a:t>e</a:t>
            </a:r>
            <a:r>
              <a:rPr sz="1800" dirty="0">
                <a:solidFill>
                  <a:schemeClr val="bg1"/>
                </a:solidFill>
                <a:latin typeface="Calibri"/>
                <a:cs typeface="Calibri"/>
              </a:rPr>
              <a:t>d </a:t>
            </a:r>
            <a:r>
              <a:rPr sz="1800" spc="-5" dirty="0">
                <a:solidFill>
                  <a:schemeClr val="bg1"/>
                </a:solidFill>
                <a:latin typeface="Calibri"/>
                <a:cs typeface="Calibri"/>
              </a:rPr>
              <a:t>L</a:t>
            </a:r>
            <a:r>
              <a:rPr sz="1800" spc="-35" dirty="0">
                <a:solidFill>
                  <a:schemeClr val="bg1"/>
                </a:solidFill>
                <a:latin typeface="Calibri"/>
                <a:cs typeface="Calibri"/>
              </a:rPr>
              <a:t>ay</a:t>
            </a:r>
            <a:r>
              <a:rPr sz="1800" spc="-10" dirty="0">
                <a:solidFill>
                  <a:schemeClr val="bg1"/>
                </a:solidFill>
                <a:latin typeface="Calibri"/>
                <a:cs typeface="Calibri"/>
              </a:rPr>
              <a:t>e</a:t>
            </a:r>
            <a:r>
              <a:rPr sz="1800" spc="-50" dirty="0">
                <a:solidFill>
                  <a:schemeClr val="bg1"/>
                </a:solidFill>
                <a:latin typeface="Calibri"/>
                <a:cs typeface="Calibri"/>
              </a:rPr>
              <a:t>r</a:t>
            </a:r>
            <a:r>
              <a:rPr sz="1800" dirty="0">
                <a:solidFill>
                  <a:schemeClr val="bg1"/>
                </a:solidFill>
                <a:latin typeface="Calibri"/>
                <a:cs typeface="Calibri"/>
              </a:rPr>
              <a:t>s</a:t>
            </a:r>
          </a:p>
        </p:txBody>
      </p:sp>
      <p:sp>
        <p:nvSpPr>
          <p:cNvPr id="43" name="object 43"/>
          <p:cNvSpPr/>
          <p:nvPr/>
        </p:nvSpPr>
        <p:spPr>
          <a:xfrm>
            <a:off x="133350" y="199059"/>
            <a:ext cx="1619249" cy="2236558"/>
          </a:xfrm>
          <a:prstGeom prst="rect">
            <a:avLst/>
          </a:prstGeom>
          <a:blipFill>
            <a:blip r:embed="rId11" cstate="print"/>
            <a:stretch>
              <a:fillRect/>
            </a:stretch>
          </a:blipFill>
        </p:spPr>
        <p:txBody>
          <a:bodyPr wrap="square" lIns="0" tIns="0" rIns="0" bIns="0" rtlCol="0"/>
          <a:lstStyle/>
          <a:p>
            <a:endParaRPr/>
          </a:p>
        </p:txBody>
      </p:sp>
      <p:sp>
        <p:nvSpPr>
          <p:cNvPr id="44" name="object 44"/>
          <p:cNvSpPr/>
          <p:nvPr/>
        </p:nvSpPr>
        <p:spPr>
          <a:xfrm>
            <a:off x="199059" y="1670138"/>
            <a:ext cx="304794" cy="294402"/>
          </a:xfrm>
          <a:prstGeom prst="rect">
            <a:avLst/>
          </a:prstGeom>
          <a:blipFill>
            <a:blip r:embed="rId12" cstate="print"/>
            <a:stretch>
              <a:fillRect/>
            </a:stretch>
          </a:blipFill>
        </p:spPr>
        <p:txBody>
          <a:bodyPr wrap="square" lIns="0" tIns="0" rIns="0" bIns="0" rtlCol="0"/>
          <a:lstStyle/>
          <a:p>
            <a:endParaRPr/>
          </a:p>
        </p:txBody>
      </p:sp>
      <p:sp>
        <p:nvSpPr>
          <p:cNvPr id="45" name="object 45"/>
          <p:cNvSpPr/>
          <p:nvPr/>
        </p:nvSpPr>
        <p:spPr>
          <a:xfrm>
            <a:off x="502462" y="1708785"/>
            <a:ext cx="1250315" cy="261620"/>
          </a:xfrm>
          <a:custGeom>
            <a:avLst/>
            <a:gdLst/>
            <a:ahLst/>
            <a:cxnLst/>
            <a:rect l="l" t="t" r="r" b="b"/>
            <a:pathLst>
              <a:path w="1250314" h="261619">
                <a:moveTo>
                  <a:pt x="0" y="0"/>
                </a:moveTo>
                <a:lnTo>
                  <a:pt x="1250137" y="0"/>
                </a:lnTo>
                <a:lnTo>
                  <a:pt x="1250137" y="261607"/>
                </a:lnTo>
                <a:lnTo>
                  <a:pt x="0" y="261607"/>
                </a:lnTo>
                <a:lnTo>
                  <a:pt x="0" y="0"/>
                </a:lnTo>
                <a:close/>
              </a:path>
            </a:pathLst>
          </a:custGeom>
          <a:solidFill>
            <a:srgbClr val="FFFFFF"/>
          </a:solidFill>
        </p:spPr>
        <p:txBody>
          <a:bodyPr wrap="square" lIns="0" tIns="0" rIns="0" bIns="0" rtlCol="0"/>
          <a:lstStyle/>
          <a:p>
            <a:endParaRPr/>
          </a:p>
        </p:txBody>
      </p:sp>
      <p:sp>
        <p:nvSpPr>
          <p:cNvPr id="46" name="object 46"/>
          <p:cNvSpPr txBox="1"/>
          <p:nvPr/>
        </p:nvSpPr>
        <p:spPr>
          <a:xfrm>
            <a:off x="581205" y="1766185"/>
            <a:ext cx="372745" cy="160020"/>
          </a:xfrm>
          <a:prstGeom prst="rect">
            <a:avLst/>
          </a:prstGeom>
        </p:spPr>
        <p:txBody>
          <a:bodyPr vert="horz" wrap="square" lIns="0" tIns="0" rIns="0" bIns="0" rtlCol="0">
            <a:spAutoFit/>
          </a:bodyPr>
          <a:lstStyle/>
          <a:p>
            <a:pPr marL="12700">
              <a:lnSpc>
                <a:spcPct val="100000"/>
              </a:lnSpc>
            </a:pPr>
            <a:r>
              <a:rPr sz="1050" dirty="0">
                <a:latin typeface="Calibri"/>
                <a:cs typeface="Calibri"/>
              </a:rPr>
              <a:t>R</a:t>
            </a:r>
            <a:r>
              <a:rPr sz="1050" spc="-5" dirty="0">
                <a:latin typeface="Calibri"/>
                <a:cs typeface="Calibri"/>
              </a:rPr>
              <a:t>a</a:t>
            </a:r>
            <a:r>
              <a:rPr sz="1050" spc="-10" dirty="0">
                <a:latin typeface="Calibri"/>
                <a:cs typeface="Calibri"/>
              </a:rPr>
              <a:t>st</a:t>
            </a:r>
            <a:r>
              <a:rPr sz="1050" dirty="0">
                <a:latin typeface="Calibri"/>
                <a:cs typeface="Calibri"/>
              </a:rPr>
              <a:t>er</a:t>
            </a:r>
            <a:endParaRPr sz="1050">
              <a:latin typeface="Calibri"/>
              <a:cs typeface="Calibri"/>
            </a:endParaRPr>
          </a:p>
        </p:txBody>
      </p:sp>
      <p:sp>
        <p:nvSpPr>
          <p:cNvPr id="47" name="object 47"/>
          <p:cNvSpPr/>
          <p:nvPr/>
        </p:nvSpPr>
        <p:spPr>
          <a:xfrm>
            <a:off x="7062723" y="3719864"/>
            <a:ext cx="160020" cy="161925"/>
          </a:xfrm>
          <a:custGeom>
            <a:avLst/>
            <a:gdLst/>
            <a:ahLst/>
            <a:cxnLst/>
            <a:rect l="l" t="t" r="r" b="b"/>
            <a:pathLst>
              <a:path w="160020" h="161925">
                <a:moveTo>
                  <a:pt x="12331" y="51981"/>
                </a:moveTo>
                <a:lnTo>
                  <a:pt x="0" y="59232"/>
                </a:lnTo>
                <a:lnTo>
                  <a:pt x="103" y="61328"/>
                </a:lnTo>
                <a:lnTo>
                  <a:pt x="8839" y="99822"/>
                </a:lnTo>
                <a:lnTo>
                  <a:pt x="29578" y="134480"/>
                </a:lnTo>
                <a:lnTo>
                  <a:pt x="60769" y="160985"/>
                </a:lnTo>
                <a:lnTo>
                  <a:pt x="61061" y="161188"/>
                </a:lnTo>
                <a:lnTo>
                  <a:pt x="73736" y="153809"/>
                </a:lnTo>
                <a:lnTo>
                  <a:pt x="73723" y="153301"/>
                </a:lnTo>
                <a:lnTo>
                  <a:pt x="73190" y="152400"/>
                </a:lnTo>
                <a:lnTo>
                  <a:pt x="72745" y="151942"/>
                </a:lnTo>
                <a:lnTo>
                  <a:pt x="64496" y="145363"/>
                </a:lnTo>
                <a:lnTo>
                  <a:pt x="55734" y="137167"/>
                </a:lnTo>
                <a:lnTo>
                  <a:pt x="29651" y="102858"/>
                </a:lnTo>
                <a:lnTo>
                  <a:pt x="16025" y="66626"/>
                </a:lnTo>
                <a:lnTo>
                  <a:pt x="13652" y="53479"/>
                </a:lnTo>
                <a:lnTo>
                  <a:pt x="13449" y="52959"/>
                </a:lnTo>
                <a:lnTo>
                  <a:pt x="12814" y="52171"/>
                </a:lnTo>
                <a:lnTo>
                  <a:pt x="12331" y="51981"/>
                </a:lnTo>
                <a:close/>
              </a:path>
              <a:path w="160020" h="161925">
                <a:moveTo>
                  <a:pt x="77861" y="53975"/>
                </a:moveTo>
                <a:lnTo>
                  <a:pt x="56934" y="53975"/>
                </a:lnTo>
                <a:lnTo>
                  <a:pt x="86613" y="103390"/>
                </a:lnTo>
                <a:lnTo>
                  <a:pt x="72110" y="112102"/>
                </a:lnTo>
                <a:lnTo>
                  <a:pt x="71856" y="112395"/>
                </a:lnTo>
                <a:lnTo>
                  <a:pt x="71577" y="113157"/>
                </a:lnTo>
                <a:lnTo>
                  <a:pt x="71666" y="114846"/>
                </a:lnTo>
                <a:lnTo>
                  <a:pt x="78168" y="124002"/>
                </a:lnTo>
                <a:lnTo>
                  <a:pt x="79298" y="123990"/>
                </a:lnTo>
                <a:lnTo>
                  <a:pt x="121881" y="98425"/>
                </a:lnTo>
                <a:lnTo>
                  <a:pt x="122135" y="98145"/>
                </a:lnTo>
                <a:lnTo>
                  <a:pt x="122440" y="97421"/>
                </a:lnTo>
                <a:lnTo>
                  <a:pt x="122389" y="95796"/>
                </a:lnTo>
                <a:lnTo>
                  <a:pt x="122186" y="95084"/>
                </a:lnTo>
                <a:lnTo>
                  <a:pt x="121804" y="94157"/>
                </a:lnTo>
                <a:lnTo>
                  <a:pt x="101980" y="94157"/>
                </a:lnTo>
                <a:lnTo>
                  <a:pt x="77861" y="53975"/>
                </a:lnTo>
                <a:close/>
              </a:path>
              <a:path w="160020" h="161925">
                <a:moveTo>
                  <a:pt x="97586" y="0"/>
                </a:moveTo>
                <a:lnTo>
                  <a:pt x="86398" y="7988"/>
                </a:lnTo>
                <a:lnTo>
                  <a:pt x="86804" y="8915"/>
                </a:lnTo>
                <a:lnTo>
                  <a:pt x="87147" y="9347"/>
                </a:lnTo>
                <a:lnTo>
                  <a:pt x="95386" y="15737"/>
                </a:lnTo>
                <a:lnTo>
                  <a:pt x="104138" y="23838"/>
                </a:lnTo>
                <a:lnTo>
                  <a:pt x="130260" y="58280"/>
                </a:lnTo>
                <a:lnTo>
                  <a:pt x="143829" y="94498"/>
                </a:lnTo>
                <a:lnTo>
                  <a:pt x="146278" y="107784"/>
                </a:lnTo>
                <a:lnTo>
                  <a:pt x="146481" y="108394"/>
                </a:lnTo>
                <a:lnTo>
                  <a:pt x="147027" y="109296"/>
                </a:lnTo>
                <a:lnTo>
                  <a:pt x="147472" y="109550"/>
                </a:lnTo>
                <a:lnTo>
                  <a:pt x="148704" y="109651"/>
                </a:lnTo>
                <a:lnTo>
                  <a:pt x="149504" y="109499"/>
                </a:lnTo>
                <a:lnTo>
                  <a:pt x="159943" y="102146"/>
                </a:lnTo>
                <a:lnTo>
                  <a:pt x="159856" y="99822"/>
                </a:lnTo>
                <a:lnTo>
                  <a:pt x="151099" y="61328"/>
                </a:lnTo>
                <a:lnTo>
                  <a:pt x="129613" y="26440"/>
                </a:lnTo>
                <a:lnTo>
                  <a:pt x="99161" y="190"/>
                </a:lnTo>
                <a:lnTo>
                  <a:pt x="97586" y="0"/>
                </a:lnTo>
                <a:close/>
              </a:path>
              <a:path w="160020" h="161925">
                <a:moveTo>
                  <a:pt x="115950" y="86512"/>
                </a:moveTo>
                <a:lnTo>
                  <a:pt x="114719" y="86512"/>
                </a:lnTo>
                <a:lnTo>
                  <a:pt x="101980" y="94157"/>
                </a:lnTo>
                <a:lnTo>
                  <a:pt x="121804" y="94157"/>
                </a:lnTo>
                <a:lnTo>
                  <a:pt x="121500" y="93421"/>
                </a:lnTo>
                <a:lnTo>
                  <a:pt x="115950" y="86512"/>
                </a:lnTo>
                <a:close/>
              </a:path>
              <a:path w="160020" h="161925">
                <a:moveTo>
                  <a:pt x="63258" y="30543"/>
                </a:moveTo>
                <a:lnTo>
                  <a:pt x="62826" y="30543"/>
                </a:lnTo>
                <a:lnTo>
                  <a:pt x="61721" y="30835"/>
                </a:lnTo>
                <a:lnTo>
                  <a:pt x="50126" y="38506"/>
                </a:lnTo>
                <a:lnTo>
                  <a:pt x="39865" y="59461"/>
                </a:lnTo>
                <a:lnTo>
                  <a:pt x="39674" y="59982"/>
                </a:lnTo>
                <a:lnTo>
                  <a:pt x="39446" y="61328"/>
                </a:lnTo>
                <a:lnTo>
                  <a:pt x="39649" y="62382"/>
                </a:lnTo>
                <a:lnTo>
                  <a:pt x="46024" y="70764"/>
                </a:lnTo>
                <a:lnTo>
                  <a:pt x="46545" y="70612"/>
                </a:lnTo>
                <a:lnTo>
                  <a:pt x="47561" y="69735"/>
                </a:lnTo>
                <a:lnTo>
                  <a:pt x="48132" y="69024"/>
                </a:lnTo>
                <a:lnTo>
                  <a:pt x="48780" y="68059"/>
                </a:lnTo>
                <a:lnTo>
                  <a:pt x="56934" y="53975"/>
                </a:lnTo>
                <a:lnTo>
                  <a:pt x="77861" y="53975"/>
                </a:lnTo>
                <a:lnTo>
                  <a:pt x="64109" y="31064"/>
                </a:lnTo>
                <a:lnTo>
                  <a:pt x="63842" y="30822"/>
                </a:lnTo>
                <a:lnTo>
                  <a:pt x="63258" y="30543"/>
                </a:lnTo>
                <a:close/>
              </a:path>
            </a:pathLst>
          </a:custGeom>
          <a:solidFill>
            <a:srgbClr val="FFFFFF"/>
          </a:solidFill>
        </p:spPr>
        <p:txBody>
          <a:bodyPr wrap="square" lIns="0" tIns="0" rIns="0" bIns="0" rtlCol="0"/>
          <a:lstStyle/>
          <a:p>
            <a:endParaRPr>
              <a:solidFill>
                <a:schemeClr val="bg1"/>
              </a:solidFill>
            </a:endParaRPr>
          </a:p>
        </p:txBody>
      </p:sp>
      <p:sp>
        <p:nvSpPr>
          <p:cNvPr id="48" name="object 48"/>
          <p:cNvSpPr/>
          <p:nvPr/>
        </p:nvSpPr>
        <p:spPr>
          <a:xfrm>
            <a:off x="7557327" y="2057646"/>
            <a:ext cx="74295" cy="109855"/>
          </a:xfrm>
          <a:custGeom>
            <a:avLst/>
            <a:gdLst/>
            <a:ahLst/>
            <a:cxnLst/>
            <a:rect l="l" t="t" r="r" b="b"/>
            <a:pathLst>
              <a:path w="74295" h="109855">
                <a:moveTo>
                  <a:pt x="62839" y="0"/>
                </a:moveTo>
                <a:lnTo>
                  <a:pt x="61480" y="38"/>
                </a:lnTo>
                <a:lnTo>
                  <a:pt x="61290" y="177"/>
                </a:lnTo>
                <a:lnTo>
                  <a:pt x="56730" y="3022"/>
                </a:lnTo>
                <a:lnTo>
                  <a:pt x="23698" y="34594"/>
                </a:lnTo>
                <a:lnTo>
                  <a:pt x="4102" y="75526"/>
                </a:lnTo>
                <a:lnTo>
                  <a:pt x="0" y="101130"/>
                </a:lnTo>
                <a:lnTo>
                  <a:pt x="12" y="101841"/>
                </a:lnTo>
                <a:lnTo>
                  <a:pt x="11150" y="109372"/>
                </a:lnTo>
                <a:lnTo>
                  <a:pt x="12395" y="109270"/>
                </a:lnTo>
                <a:lnTo>
                  <a:pt x="12839" y="109016"/>
                </a:lnTo>
                <a:lnTo>
                  <a:pt x="13385" y="108115"/>
                </a:lnTo>
                <a:lnTo>
                  <a:pt x="13589" y="107518"/>
                </a:lnTo>
                <a:lnTo>
                  <a:pt x="15561" y="97148"/>
                </a:lnTo>
                <a:lnTo>
                  <a:pt x="18733" y="85578"/>
                </a:lnTo>
                <a:lnTo>
                  <a:pt x="36946" y="46512"/>
                </a:lnTo>
                <a:lnTo>
                  <a:pt x="62658" y="17582"/>
                </a:lnTo>
                <a:lnTo>
                  <a:pt x="73202" y="9359"/>
                </a:lnTo>
                <a:lnTo>
                  <a:pt x="73545" y="8940"/>
                </a:lnTo>
                <a:lnTo>
                  <a:pt x="73952" y="8013"/>
                </a:lnTo>
                <a:lnTo>
                  <a:pt x="73901" y="7492"/>
                </a:lnTo>
                <a:lnTo>
                  <a:pt x="73304" y="6388"/>
                </a:lnTo>
                <a:lnTo>
                  <a:pt x="63944" y="292"/>
                </a:lnTo>
                <a:lnTo>
                  <a:pt x="62839" y="0"/>
                </a:lnTo>
                <a:close/>
              </a:path>
            </a:pathLst>
          </a:custGeom>
          <a:solidFill>
            <a:srgbClr val="FFFFFF"/>
          </a:solidFill>
        </p:spPr>
        <p:txBody>
          <a:bodyPr wrap="square" lIns="0" tIns="0" rIns="0" bIns="0" rtlCol="0"/>
          <a:lstStyle/>
          <a:p>
            <a:endParaRPr>
              <a:solidFill>
                <a:schemeClr val="bg1"/>
              </a:solidFill>
            </a:endParaRPr>
          </a:p>
        </p:txBody>
      </p:sp>
      <p:sp>
        <p:nvSpPr>
          <p:cNvPr id="49" name="object 49"/>
          <p:cNvSpPr/>
          <p:nvPr/>
        </p:nvSpPr>
        <p:spPr>
          <a:xfrm>
            <a:off x="7598199" y="2092303"/>
            <a:ext cx="119380" cy="127000"/>
          </a:xfrm>
          <a:custGeom>
            <a:avLst/>
            <a:gdLst/>
            <a:ahLst/>
            <a:cxnLst/>
            <a:rect l="l" t="t" r="r" b="b"/>
            <a:pathLst>
              <a:path w="119379" h="127000">
                <a:moveTo>
                  <a:pt x="106948" y="17703"/>
                </a:moveTo>
                <a:lnTo>
                  <a:pt x="106453" y="17894"/>
                </a:lnTo>
                <a:lnTo>
                  <a:pt x="105818" y="18681"/>
                </a:lnTo>
                <a:lnTo>
                  <a:pt x="105602" y="19189"/>
                </a:lnTo>
                <a:lnTo>
                  <a:pt x="103806" y="29392"/>
                </a:lnTo>
                <a:lnTo>
                  <a:pt x="100694" y="40975"/>
                </a:lnTo>
                <a:lnTo>
                  <a:pt x="82403" y="80097"/>
                </a:lnTo>
                <a:lnTo>
                  <a:pt x="56651" y="109004"/>
                </a:lnTo>
                <a:lnTo>
                  <a:pt x="46039" y="117360"/>
                </a:lnTo>
                <a:lnTo>
                  <a:pt x="45595" y="117830"/>
                </a:lnTo>
                <a:lnTo>
                  <a:pt x="45049" y="118732"/>
                </a:lnTo>
                <a:lnTo>
                  <a:pt x="45036" y="119240"/>
                </a:lnTo>
                <a:lnTo>
                  <a:pt x="45506" y="120383"/>
                </a:lnTo>
                <a:lnTo>
                  <a:pt x="56961" y="126872"/>
                </a:lnTo>
                <a:lnTo>
                  <a:pt x="57736" y="126707"/>
                </a:lnTo>
                <a:lnTo>
                  <a:pt x="58091" y="126466"/>
                </a:lnTo>
                <a:lnTo>
                  <a:pt x="62587" y="123736"/>
                </a:lnTo>
                <a:lnTo>
                  <a:pt x="95493" y="92189"/>
                </a:lnTo>
                <a:lnTo>
                  <a:pt x="114988" y="50734"/>
                </a:lnTo>
                <a:lnTo>
                  <a:pt x="119305" y="25565"/>
                </a:lnTo>
                <a:lnTo>
                  <a:pt x="119305" y="25298"/>
                </a:lnTo>
                <a:lnTo>
                  <a:pt x="108256" y="17754"/>
                </a:lnTo>
                <a:lnTo>
                  <a:pt x="106948" y="17703"/>
                </a:lnTo>
                <a:close/>
              </a:path>
              <a:path w="119379" h="127000">
                <a:moveTo>
                  <a:pt x="7672" y="53733"/>
                </a:moveTo>
                <a:lnTo>
                  <a:pt x="0" y="64728"/>
                </a:lnTo>
                <a:lnTo>
                  <a:pt x="268" y="65366"/>
                </a:lnTo>
                <a:lnTo>
                  <a:pt x="497" y="65646"/>
                </a:lnTo>
                <a:lnTo>
                  <a:pt x="42953" y="91414"/>
                </a:lnTo>
                <a:lnTo>
                  <a:pt x="44109" y="91439"/>
                </a:lnTo>
                <a:lnTo>
                  <a:pt x="44541" y="91274"/>
                </a:lnTo>
                <a:lnTo>
                  <a:pt x="50738" y="80619"/>
                </a:lnTo>
                <a:lnTo>
                  <a:pt x="50421" y="79832"/>
                </a:lnTo>
                <a:lnTo>
                  <a:pt x="50154" y="79527"/>
                </a:lnTo>
                <a:lnTo>
                  <a:pt x="37467" y="71818"/>
                </a:lnTo>
                <a:lnTo>
                  <a:pt x="43118" y="62509"/>
                </a:lnTo>
                <a:lnTo>
                  <a:pt x="22125" y="62509"/>
                </a:lnTo>
                <a:lnTo>
                  <a:pt x="7672" y="53733"/>
                </a:lnTo>
                <a:close/>
              </a:path>
              <a:path w="119379" h="127000">
                <a:moveTo>
                  <a:pt x="62562" y="0"/>
                </a:moveTo>
                <a:lnTo>
                  <a:pt x="31841" y="10337"/>
                </a:lnTo>
                <a:lnTo>
                  <a:pt x="32107" y="11404"/>
                </a:lnTo>
                <a:lnTo>
                  <a:pt x="52046" y="13233"/>
                </a:lnTo>
                <a:lnTo>
                  <a:pt x="22125" y="62509"/>
                </a:lnTo>
                <a:lnTo>
                  <a:pt x="43118" y="62509"/>
                </a:lnTo>
                <a:lnTo>
                  <a:pt x="75656" y="8915"/>
                </a:lnTo>
                <a:lnTo>
                  <a:pt x="75686" y="7848"/>
                </a:lnTo>
                <a:lnTo>
                  <a:pt x="75529" y="7543"/>
                </a:lnTo>
                <a:lnTo>
                  <a:pt x="63870" y="139"/>
                </a:lnTo>
                <a:lnTo>
                  <a:pt x="62562" y="0"/>
                </a:lnTo>
                <a:close/>
              </a:path>
            </a:pathLst>
          </a:custGeom>
          <a:solidFill>
            <a:srgbClr val="FFFFFF"/>
          </a:solidFill>
        </p:spPr>
        <p:txBody>
          <a:bodyPr wrap="square" lIns="0" tIns="0" rIns="0" bIns="0" rtlCol="0"/>
          <a:lstStyle/>
          <a:p>
            <a:endParaRPr>
              <a:solidFill>
                <a:schemeClr val="bg1"/>
              </a:solidFill>
            </a:endParaRPr>
          </a:p>
        </p:txBody>
      </p:sp>
      <p:sp>
        <p:nvSpPr>
          <p:cNvPr id="50" name="object 50"/>
          <p:cNvSpPr/>
          <p:nvPr/>
        </p:nvSpPr>
        <p:spPr>
          <a:xfrm>
            <a:off x="5498177" y="3848355"/>
            <a:ext cx="85725" cy="102870"/>
          </a:xfrm>
          <a:custGeom>
            <a:avLst/>
            <a:gdLst/>
            <a:ahLst/>
            <a:cxnLst/>
            <a:rect l="l" t="t" r="r" b="b"/>
            <a:pathLst>
              <a:path w="85725" h="102870">
                <a:moveTo>
                  <a:pt x="73723" y="0"/>
                </a:moveTo>
                <a:lnTo>
                  <a:pt x="73480" y="139"/>
                </a:lnTo>
                <a:lnTo>
                  <a:pt x="68630" y="2374"/>
                </a:lnTo>
                <a:lnTo>
                  <a:pt x="63982" y="4838"/>
                </a:lnTo>
                <a:lnTo>
                  <a:pt x="31915" y="29565"/>
                </a:lnTo>
                <a:lnTo>
                  <a:pt x="7353" y="67729"/>
                </a:lnTo>
                <a:lnTo>
                  <a:pt x="0" y="93332"/>
                </a:lnTo>
                <a:lnTo>
                  <a:pt x="228" y="94145"/>
                </a:lnTo>
                <a:lnTo>
                  <a:pt x="11353" y="102247"/>
                </a:lnTo>
                <a:lnTo>
                  <a:pt x="11823" y="102044"/>
                </a:lnTo>
                <a:lnTo>
                  <a:pt x="12484" y="101231"/>
                </a:lnTo>
                <a:lnTo>
                  <a:pt x="12763" y="100647"/>
                </a:lnTo>
                <a:lnTo>
                  <a:pt x="16016" y="90611"/>
                </a:lnTo>
                <a:lnTo>
                  <a:pt x="20612" y="79528"/>
                </a:lnTo>
                <a:lnTo>
                  <a:pt x="43562" y="43050"/>
                </a:lnTo>
                <a:lnTo>
                  <a:pt x="72694" y="17564"/>
                </a:lnTo>
                <a:lnTo>
                  <a:pt x="84175" y="10731"/>
                </a:lnTo>
                <a:lnTo>
                  <a:pt x="84581" y="10350"/>
                </a:lnTo>
                <a:lnTo>
                  <a:pt x="85102" y="9474"/>
                </a:lnTo>
                <a:lnTo>
                  <a:pt x="85115" y="8966"/>
                </a:lnTo>
                <a:lnTo>
                  <a:pt x="84645" y="7785"/>
                </a:lnTo>
                <a:lnTo>
                  <a:pt x="74650" y="12"/>
                </a:lnTo>
                <a:lnTo>
                  <a:pt x="73723" y="0"/>
                </a:lnTo>
                <a:close/>
              </a:path>
            </a:pathLst>
          </a:custGeom>
          <a:solidFill>
            <a:srgbClr val="FFFFFF"/>
          </a:solidFill>
        </p:spPr>
        <p:txBody>
          <a:bodyPr wrap="square" lIns="0" tIns="0" rIns="0" bIns="0" rtlCol="0"/>
          <a:lstStyle/>
          <a:p>
            <a:endParaRPr>
              <a:solidFill>
                <a:schemeClr val="bg1"/>
              </a:solidFill>
            </a:endParaRPr>
          </a:p>
        </p:txBody>
      </p:sp>
      <p:sp>
        <p:nvSpPr>
          <p:cNvPr id="51" name="object 51"/>
          <p:cNvSpPr/>
          <p:nvPr/>
        </p:nvSpPr>
        <p:spPr>
          <a:xfrm>
            <a:off x="5538990" y="3885782"/>
            <a:ext cx="123825" cy="127635"/>
          </a:xfrm>
          <a:custGeom>
            <a:avLst/>
            <a:gdLst/>
            <a:ahLst/>
            <a:cxnLst/>
            <a:rect l="l" t="t" r="r" b="b"/>
            <a:pathLst>
              <a:path w="123825" h="127635">
                <a:moveTo>
                  <a:pt x="111518" y="25412"/>
                </a:moveTo>
                <a:lnTo>
                  <a:pt x="110782" y="26123"/>
                </a:lnTo>
                <a:lnTo>
                  <a:pt x="110502" y="26593"/>
                </a:lnTo>
                <a:lnTo>
                  <a:pt x="107445" y="36491"/>
                </a:lnTo>
                <a:lnTo>
                  <a:pt x="102910" y="47591"/>
                </a:lnTo>
                <a:lnTo>
                  <a:pt x="79870" y="84120"/>
                </a:lnTo>
                <a:lnTo>
                  <a:pt x="50708" y="109584"/>
                </a:lnTo>
                <a:lnTo>
                  <a:pt x="39128" y="116547"/>
                </a:lnTo>
                <a:lnTo>
                  <a:pt x="38633" y="116954"/>
                </a:lnTo>
                <a:lnTo>
                  <a:pt x="37973" y="117779"/>
                </a:lnTo>
                <a:lnTo>
                  <a:pt x="37896" y="118287"/>
                </a:lnTo>
                <a:lnTo>
                  <a:pt x="38227" y="119481"/>
                </a:lnTo>
                <a:lnTo>
                  <a:pt x="48361" y="127330"/>
                </a:lnTo>
                <a:lnTo>
                  <a:pt x="49568" y="127292"/>
                </a:lnTo>
                <a:lnTo>
                  <a:pt x="49872" y="127127"/>
                </a:lnTo>
                <a:lnTo>
                  <a:pt x="54762" y="124942"/>
                </a:lnTo>
                <a:lnTo>
                  <a:pt x="91338" y="97751"/>
                </a:lnTo>
                <a:lnTo>
                  <a:pt x="115860" y="59063"/>
                </a:lnTo>
                <a:lnTo>
                  <a:pt x="123317" y="34086"/>
                </a:lnTo>
                <a:lnTo>
                  <a:pt x="123151" y="33489"/>
                </a:lnTo>
                <a:lnTo>
                  <a:pt x="113309" y="25501"/>
                </a:lnTo>
                <a:lnTo>
                  <a:pt x="111518" y="25412"/>
                </a:lnTo>
                <a:close/>
              </a:path>
              <a:path w="123825" h="127635">
                <a:moveTo>
                  <a:pt x="7848" y="48488"/>
                </a:moveTo>
                <a:lnTo>
                  <a:pt x="0" y="58483"/>
                </a:lnTo>
                <a:lnTo>
                  <a:pt x="215" y="59232"/>
                </a:lnTo>
                <a:lnTo>
                  <a:pt x="419" y="59537"/>
                </a:lnTo>
                <a:lnTo>
                  <a:pt x="39306" y="90411"/>
                </a:lnTo>
                <a:lnTo>
                  <a:pt x="39662" y="90551"/>
                </a:lnTo>
                <a:lnTo>
                  <a:pt x="40906" y="90474"/>
                </a:lnTo>
                <a:lnTo>
                  <a:pt x="48387" y="80683"/>
                </a:lnTo>
                <a:lnTo>
                  <a:pt x="48171" y="79857"/>
                </a:lnTo>
                <a:lnTo>
                  <a:pt x="47955" y="79527"/>
                </a:lnTo>
                <a:lnTo>
                  <a:pt x="36309" y="70294"/>
                </a:lnTo>
                <a:lnTo>
                  <a:pt x="45160" y="59143"/>
                </a:lnTo>
                <a:lnTo>
                  <a:pt x="22263" y="59143"/>
                </a:lnTo>
                <a:lnTo>
                  <a:pt x="9017" y="48628"/>
                </a:lnTo>
                <a:lnTo>
                  <a:pt x="7848" y="48488"/>
                </a:lnTo>
                <a:close/>
              </a:path>
              <a:path w="123825" h="127635">
                <a:moveTo>
                  <a:pt x="47625" y="0"/>
                </a:moveTo>
                <a:lnTo>
                  <a:pt x="38430" y="8585"/>
                </a:lnTo>
                <a:lnTo>
                  <a:pt x="38557" y="9677"/>
                </a:lnTo>
                <a:lnTo>
                  <a:pt x="58102" y="13995"/>
                </a:lnTo>
                <a:lnTo>
                  <a:pt x="22263" y="59143"/>
                </a:lnTo>
                <a:lnTo>
                  <a:pt x="45160" y="59143"/>
                </a:lnTo>
                <a:lnTo>
                  <a:pt x="82067" y="12649"/>
                </a:lnTo>
                <a:lnTo>
                  <a:pt x="82219" y="12331"/>
                </a:lnTo>
                <a:lnTo>
                  <a:pt x="82270" y="11671"/>
                </a:lnTo>
                <a:lnTo>
                  <a:pt x="82118" y="11277"/>
                </a:lnTo>
                <a:lnTo>
                  <a:pt x="70192" y="2171"/>
                </a:lnTo>
                <a:lnTo>
                  <a:pt x="47625" y="0"/>
                </a:lnTo>
                <a:close/>
              </a:path>
            </a:pathLst>
          </a:custGeom>
          <a:solidFill>
            <a:srgbClr val="FFFFFF"/>
          </a:solidFill>
        </p:spPr>
        <p:txBody>
          <a:bodyPr wrap="square" lIns="0" tIns="0" rIns="0" bIns="0" rtlCol="0"/>
          <a:lstStyle/>
          <a:p>
            <a:endParaRPr>
              <a:solidFill>
                <a:schemeClr val="bg1"/>
              </a:solidFill>
            </a:endParaRPr>
          </a:p>
        </p:txBody>
      </p:sp>
      <p:sp>
        <p:nvSpPr>
          <p:cNvPr id="52" name="object 52"/>
          <p:cNvSpPr/>
          <p:nvPr/>
        </p:nvSpPr>
        <p:spPr>
          <a:xfrm>
            <a:off x="4869827" y="3483009"/>
            <a:ext cx="75565" cy="109220"/>
          </a:xfrm>
          <a:custGeom>
            <a:avLst/>
            <a:gdLst/>
            <a:ahLst/>
            <a:cxnLst/>
            <a:rect l="l" t="t" r="r" b="b"/>
            <a:pathLst>
              <a:path w="75564" h="109220">
                <a:moveTo>
                  <a:pt x="64211" y="0"/>
                </a:moveTo>
                <a:lnTo>
                  <a:pt x="62852" y="25"/>
                </a:lnTo>
                <a:lnTo>
                  <a:pt x="62649" y="165"/>
                </a:lnTo>
                <a:lnTo>
                  <a:pt x="58051" y="2946"/>
                </a:lnTo>
                <a:lnTo>
                  <a:pt x="24599" y="34061"/>
                </a:lnTo>
                <a:lnTo>
                  <a:pt x="4457" y="74726"/>
                </a:lnTo>
                <a:lnTo>
                  <a:pt x="0" y="100279"/>
                </a:lnTo>
                <a:lnTo>
                  <a:pt x="0" y="100990"/>
                </a:lnTo>
                <a:lnTo>
                  <a:pt x="11036" y="108661"/>
                </a:lnTo>
                <a:lnTo>
                  <a:pt x="12280" y="108584"/>
                </a:lnTo>
                <a:lnTo>
                  <a:pt x="12725" y="108330"/>
                </a:lnTo>
                <a:lnTo>
                  <a:pt x="13284" y="107441"/>
                </a:lnTo>
                <a:lnTo>
                  <a:pt x="13500" y="106845"/>
                </a:lnTo>
                <a:lnTo>
                  <a:pt x="15614" y="96499"/>
                </a:lnTo>
                <a:lnTo>
                  <a:pt x="18942" y="84969"/>
                </a:lnTo>
                <a:lnTo>
                  <a:pt x="37683" y="46163"/>
                </a:lnTo>
                <a:lnTo>
                  <a:pt x="63784" y="17589"/>
                </a:lnTo>
                <a:lnTo>
                  <a:pt x="74434" y="9512"/>
                </a:lnTo>
                <a:lnTo>
                  <a:pt x="74790" y="9093"/>
                </a:lnTo>
                <a:lnTo>
                  <a:pt x="75209" y="8166"/>
                </a:lnTo>
                <a:lnTo>
                  <a:pt x="75171" y="7658"/>
                </a:lnTo>
                <a:lnTo>
                  <a:pt x="74574" y="6527"/>
                </a:lnTo>
                <a:lnTo>
                  <a:pt x="65303" y="317"/>
                </a:lnTo>
                <a:lnTo>
                  <a:pt x="64211" y="0"/>
                </a:lnTo>
                <a:close/>
              </a:path>
            </a:pathLst>
          </a:custGeom>
          <a:solidFill>
            <a:srgbClr val="FFFFFF"/>
          </a:solidFill>
        </p:spPr>
        <p:txBody>
          <a:bodyPr wrap="square" lIns="0" tIns="0" rIns="0" bIns="0" rtlCol="0"/>
          <a:lstStyle/>
          <a:p>
            <a:endParaRPr>
              <a:solidFill>
                <a:schemeClr val="bg1"/>
              </a:solidFill>
            </a:endParaRPr>
          </a:p>
        </p:txBody>
      </p:sp>
      <p:sp>
        <p:nvSpPr>
          <p:cNvPr id="53" name="object 53"/>
          <p:cNvSpPr/>
          <p:nvPr/>
        </p:nvSpPr>
        <p:spPr>
          <a:xfrm>
            <a:off x="4910682" y="3518225"/>
            <a:ext cx="120014" cy="127000"/>
          </a:xfrm>
          <a:custGeom>
            <a:avLst/>
            <a:gdLst/>
            <a:ahLst/>
            <a:cxnLst/>
            <a:rect l="l" t="t" r="r" b="b"/>
            <a:pathLst>
              <a:path w="120014" h="127000">
                <a:moveTo>
                  <a:pt x="107607" y="18300"/>
                </a:moveTo>
                <a:lnTo>
                  <a:pt x="107124" y="18491"/>
                </a:lnTo>
                <a:lnTo>
                  <a:pt x="106476" y="19265"/>
                </a:lnTo>
                <a:lnTo>
                  <a:pt x="106248" y="19773"/>
                </a:lnTo>
                <a:lnTo>
                  <a:pt x="104313" y="29939"/>
                </a:lnTo>
                <a:lnTo>
                  <a:pt x="101046" y="41476"/>
                </a:lnTo>
                <a:lnTo>
                  <a:pt x="82160" y="80441"/>
                </a:lnTo>
                <a:lnTo>
                  <a:pt x="56082" y="108908"/>
                </a:lnTo>
                <a:lnTo>
                  <a:pt x="45351" y="117119"/>
                </a:lnTo>
                <a:lnTo>
                  <a:pt x="44907" y="117589"/>
                </a:lnTo>
                <a:lnTo>
                  <a:pt x="44348" y="118478"/>
                </a:lnTo>
                <a:lnTo>
                  <a:pt x="44323" y="118986"/>
                </a:lnTo>
                <a:lnTo>
                  <a:pt x="44780" y="120141"/>
                </a:lnTo>
                <a:lnTo>
                  <a:pt x="56146" y="126771"/>
                </a:lnTo>
                <a:lnTo>
                  <a:pt x="56921" y="126631"/>
                </a:lnTo>
                <a:lnTo>
                  <a:pt x="57213" y="126428"/>
                </a:lnTo>
                <a:lnTo>
                  <a:pt x="61823" y="123710"/>
                </a:lnTo>
                <a:lnTo>
                  <a:pt x="95135" y="92621"/>
                </a:lnTo>
                <a:lnTo>
                  <a:pt x="115194" y="51437"/>
                </a:lnTo>
                <a:lnTo>
                  <a:pt x="119862" y="26327"/>
                </a:lnTo>
                <a:lnTo>
                  <a:pt x="119811" y="25780"/>
                </a:lnTo>
                <a:lnTo>
                  <a:pt x="108915" y="18364"/>
                </a:lnTo>
                <a:lnTo>
                  <a:pt x="107607" y="18300"/>
                </a:lnTo>
                <a:close/>
              </a:path>
              <a:path w="120014" h="127000">
                <a:moveTo>
                  <a:pt x="7861" y="52984"/>
                </a:moveTo>
                <a:lnTo>
                  <a:pt x="6667" y="52984"/>
                </a:lnTo>
                <a:lnTo>
                  <a:pt x="6223" y="53174"/>
                </a:lnTo>
                <a:lnTo>
                  <a:pt x="0" y="63779"/>
                </a:lnTo>
                <a:lnTo>
                  <a:pt x="292" y="64515"/>
                </a:lnTo>
                <a:lnTo>
                  <a:pt x="520" y="64795"/>
                </a:lnTo>
                <a:lnTo>
                  <a:pt x="42621" y="91135"/>
                </a:lnTo>
                <a:lnTo>
                  <a:pt x="43776" y="91185"/>
                </a:lnTo>
                <a:lnTo>
                  <a:pt x="44208" y="91008"/>
                </a:lnTo>
                <a:lnTo>
                  <a:pt x="50523" y="80355"/>
                </a:lnTo>
                <a:lnTo>
                  <a:pt x="50241" y="79654"/>
                </a:lnTo>
                <a:lnTo>
                  <a:pt x="49987" y="79349"/>
                </a:lnTo>
                <a:lnTo>
                  <a:pt x="37401" y="71475"/>
                </a:lnTo>
                <a:lnTo>
                  <a:pt x="43361" y="61950"/>
                </a:lnTo>
                <a:lnTo>
                  <a:pt x="22186" y="61950"/>
                </a:lnTo>
                <a:lnTo>
                  <a:pt x="7861" y="52984"/>
                </a:lnTo>
                <a:close/>
              </a:path>
              <a:path w="120014" h="127000">
                <a:moveTo>
                  <a:pt x="63461" y="0"/>
                </a:moveTo>
                <a:lnTo>
                  <a:pt x="32613" y="9918"/>
                </a:lnTo>
                <a:lnTo>
                  <a:pt x="32867" y="10985"/>
                </a:lnTo>
                <a:lnTo>
                  <a:pt x="52768" y="13093"/>
                </a:lnTo>
                <a:lnTo>
                  <a:pt x="22186" y="61950"/>
                </a:lnTo>
                <a:lnTo>
                  <a:pt x="43361" y="61950"/>
                </a:lnTo>
                <a:lnTo>
                  <a:pt x="76441" y="9080"/>
                </a:lnTo>
                <a:lnTo>
                  <a:pt x="76517" y="8089"/>
                </a:lnTo>
                <a:lnTo>
                  <a:pt x="76327" y="7708"/>
                </a:lnTo>
                <a:lnTo>
                  <a:pt x="64782" y="165"/>
                </a:lnTo>
                <a:lnTo>
                  <a:pt x="63461" y="0"/>
                </a:lnTo>
                <a:close/>
              </a:path>
            </a:pathLst>
          </a:custGeom>
          <a:solidFill>
            <a:srgbClr val="FFFFFF"/>
          </a:solidFill>
        </p:spPr>
        <p:txBody>
          <a:bodyPr wrap="square" lIns="0" tIns="0" rIns="0" bIns="0" rtlCol="0"/>
          <a:lstStyle/>
          <a:p>
            <a:endParaRPr>
              <a:solidFill>
                <a:schemeClr val="bg1"/>
              </a:solidFill>
            </a:endParaRPr>
          </a:p>
        </p:txBody>
      </p:sp>
      <p:sp>
        <p:nvSpPr>
          <p:cNvPr id="54" name="object 54"/>
          <p:cNvSpPr/>
          <p:nvPr/>
        </p:nvSpPr>
        <p:spPr>
          <a:xfrm>
            <a:off x="5396893" y="1651351"/>
            <a:ext cx="161925" cy="163195"/>
          </a:xfrm>
          <a:custGeom>
            <a:avLst/>
            <a:gdLst/>
            <a:ahLst/>
            <a:cxnLst/>
            <a:rect l="l" t="t" r="r" b="b"/>
            <a:pathLst>
              <a:path w="161925" h="163194">
                <a:moveTo>
                  <a:pt x="12014" y="55600"/>
                </a:moveTo>
                <a:lnTo>
                  <a:pt x="0" y="63373"/>
                </a:lnTo>
                <a:lnTo>
                  <a:pt x="122" y="64820"/>
                </a:lnTo>
                <a:lnTo>
                  <a:pt x="10579" y="103543"/>
                </a:lnTo>
                <a:lnTo>
                  <a:pt x="32791" y="137287"/>
                </a:lnTo>
                <a:lnTo>
                  <a:pt x="65100" y="162420"/>
                </a:lnTo>
                <a:lnTo>
                  <a:pt x="65392" y="162610"/>
                </a:lnTo>
                <a:lnTo>
                  <a:pt x="77749" y="154698"/>
                </a:lnTo>
                <a:lnTo>
                  <a:pt x="77711" y="154190"/>
                </a:lnTo>
                <a:lnTo>
                  <a:pt x="77139" y="153314"/>
                </a:lnTo>
                <a:lnTo>
                  <a:pt x="76669" y="152869"/>
                </a:lnTo>
                <a:lnTo>
                  <a:pt x="68151" y="146649"/>
                </a:lnTo>
                <a:lnTo>
                  <a:pt x="59040" y="138840"/>
                </a:lnTo>
                <a:lnTo>
                  <a:pt x="31451" y="105587"/>
                </a:lnTo>
                <a:lnTo>
                  <a:pt x="16337" y="70091"/>
                </a:lnTo>
                <a:lnTo>
                  <a:pt x="13398" y="57035"/>
                </a:lnTo>
                <a:lnTo>
                  <a:pt x="13169" y="56540"/>
                </a:lnTo>
                <a:lnTo>
                  <a:pt x="12496" y="55778"/>
                </a:lnTo>
                <a:lnTo>
                  <a:pt x="12014" y="55600"/>
                </a:lnTo>
                <a:close/>
              </a:path>
              <a:path w="161925" h="163194">
                <a:moveTo>
                  <a:pt x="78164" y="55676"/>
                </a:moveTo>
                <a:lnTo>
                  <a:pt x="56667" y="55676"/>
                </a:lnTo>
                <a:lnTo>
                  <a:pt x="88430" y="103771"/>
                </a:lnTo>
                <a:lnTo>
                  <a:pt x="74320" y="113093"/>
                </a:lnTo>
                <a:lnTo>
                  <a:pt x="74091" y="113398"/>
                </a:lnTo>
                <a:lnTo>
                  <a:pt x="73964" y="113779"/>
                </a:lnTo>
                <a:lnTo>
                  <a:pt x="73812" y="114655"/>
                </a:lnTo>
                <a:lnTo>
                  <a:pt x="74002" y="115849"/>
                </a:lnTo>
                <a:lnTo>
                  <a:pt x="80886" y="124726"/>
                </a:lnTo>
                <a:lnTo>
                  <a:pt x="82016" y="124663"/>
                </a:lnTo>
                <a:lnTo>
                  <a:pt x="123456" y="97294"/>
                </a:lnTo>
                <a:lnTo>
                  <a:pt x="123697" y="97002"/>
                </a:lnTo>
                <a:lnTo>
                  <a:pt x="123977" y="96266"/>
                </a:lnTo>
                <a:lnTo>
                  <a:pt x="123850" y="94640"/>
                </a:lnTo>
                <a:lnTo>
                  <a:pt x="123598" y="93891"/>
                </a:lnTo>
                <a:lnTo>
                  <a:pt x="103403" y="93891"/>
                </a:lnTo>
                <a:lnTo>
                  <a:pt x="78164" y="55676"/>
                </a:lnTo>
                <a:close/>
              </a:path>
              <a:path w="161925" h="163194">
                <a:moveTo>
                  <a:pt x="94957" y="0"/>
                </a:moveTo>
                <a:lnTo>
                  <a:pt x="84124" y="8458"/>
                </a:lnTo>
                <a:lnTo>
                  <a:pt x="84556" y="9372"/>
                </a:lnTo>
                <a:lnTo>
                  <a:pt x="84924" y="9791"/>
                </a:lnTo>
                <a:lnTo>
                  <a:pt x="93380" y="15770"/>
                </a:lnTo>
                <a:lnTo>
                  <a:pt x="102524" y="23531"/>
                </a:lnTo>
                <a:lnTo>
                  <a:pt x="130089" y="56807"/>
                </a:lnTo>
                <a:lnTo>
                  <a:pt x="145215" y="92414"/>
                </a:lnTo>
                <a:lnTo>
                  <a:pt x="148234" y="105587"/>
                </a:lnTo>
                <a:lnTo>
                  <a:pt x="148475" y="106184"/>
                </a:lnTo>
                <a:lnTo>
                  <a:pt x="149047" y="107061"/>
                </a:lnTo>
                <a:lnTo>
                  <a:pt x="149504" y="107302"/>
                </a:lnTo>
                <a:lnTo>
                  <a:pt x="150748" y="107353"/>
                </a:lnTo>
                <a:lnTo>
                  <a:pt x="151536" y="107162"/>
                </a:lnTo>
                <a:lnTo>
                  <a:pt x="161645" y="99377"/>
                </a:lnTo>
                <a:lnTo>
                  <a:pt x="161632" y="98666"/>
                </a:lnTo>
                <a:lnTo>
                  <a:pt x="151129" y="59118"/>
                </a:lnTo>
                <a:lnTo>
                  <a:pt x="128090" y="25039"/>
                </a:lnTo>
                <a:lnTo>
                  <a:pt x="96545" y="127"/>
                </a:lnTo>
                <a:lnTo>
                  <a:pt x="94957" y="0"/>
                </a:lnTo>
                <a:close/>
              </a:path>
              <a:path w="161925" h="163194">
                <a:moveTo>
                  <a:pt x="117030" y="85636"/>
                </a:moveTo>
                <a:lnTo>
                  <a:pt x="115798" y="85699"/>
                </a:lnTo>
                <a:lnTo>
                  <a:pt x="103403" y="93891"/>
                </a:lnTo>
                <a:lnTo>
                  <a:pt x="123598" y="93891"/>
                </a:lnTo>
                <a:lnTo>
                  <a:pt x="117030" y="85636"/>
                </a:lnTo>
                <a:close/>
              </a:path>
              <a:path w="161925" h="163194">
                <a:moveTo>
                  <a:pt x="61544" y="32004"/>
                </a:moveTo>
                <a:lnTo>
                  <a:pt x="49187" y="40513"/>
                </a:lnTo>
                <a:lnTo>
                  <a:pt x="39839" y="61887"/>
                </a:lnTo>
                <a:lnTo>
                  <a:pt x="39678" y="62395"/>
                </a:lnTo>
                <a:lnTo>
                  <a:pt x="39533" y="63881"/>
                </a:lnTo>
                <a:lnTo>
                  <a:pt x="39750" y="64820"/>
                </a:lnTo>
                <a:lnTo>
                  <a:pt x="46481" y="72910"/>
                </a:lnTo>
                <a:lnTo>
                  <a:pt x="47002" y="72732"/>
                </a:lnTo>
                <a:lnTo>
                  <a:pt x="47980" y="71818"/>
                </a:lnTo>
                <a:lnTo>
                  <a:pt x="48526" y="71094"/>
                </a:lnTo>
                <a:lnTo>
                  <a:pt x="49133" y="70071"/>
                </a:lnTo>
                <a:lnTo>
                  <a:pt x="56667" y="55676"/>
                </a:lnTo>
                <a:lnTo>
                  <a:pt x="78164" y="55676"/>
                </a:lnTo>
                <a:lnTo>
                  <a:pt x="62839" y="32473"/>
                </a:lnTo>
                <a:lnTo>
                  <a:pt x="62572" y="32245"/>
                </a:lnTo>
                <a:lnTo>
                  <a:pt x="62268" y="32118"/>
                </a:lnTo>
                <a:lnTo>
                  <a:pt x="61544" y="32004"/>
                </a:lnTo>
                <a:close/>
              </a:path>
            </a:pathLst>
          </a:custGeom>
          <a:solidFill>
            <a:srgbClr val="FFFFFF"/>
          </a:solidFill>
        </p:spPr>
        <p:txBody>
          <a:bodyPr wrap="square" lIns="0" tIns="0" rIns="0" bIns="0" rtlCol="0"/>
          <a:lstStyle/>
          <a:p>
            <a:endParaRPr>
              <a:solidFill>
                <a:schemeClr val="bg1"/>
              </a:solidFill>
            </a:endParaRPr>
          </a:p>
        </p:txBody>
      </p:sp>
      <p:sp>
        <p:nvSpPr>
          <p:cNvPr id="55" name="object 55"/>
          <p:cNvSpPr txBox="1"/>
          <p:nvPr/>
        </p:nvSpPr>
        <p:spPr>
          <a:xfrm>
            <a:off x="6982866" y="2870017"/>
            <a:ext cx="186055" cy="169277"/>
          </a:xfrm>
          <a:prstGeom prst="rect">
            <a:avLst/>
          </a:prstGeom>
        </p:spPr>
        <p:txBody>
          <a:bodyPr vert="horz" wrap="square" lIns="0" tIns="0" rIns="0" bIns="0" rtlCol="0">
            <a:spAutoFit/>
          </a:bodyPr>
          <a:lstStyle/>
          <a:p>
            <a:pPr marL="12700">
              <a:lnSpc>
                <a:spcPct val="100000"/>
              </a:lnSpc>
            </a:pPr>
            <a:r>
              <a:rPr sz="1100" b="1" dirty="0">
                <a:solidFill>
                  <a:schemeClr val="bg1"/>
                </a:solidFill>
                <a:latin typeface="Calibri"/>
                <a:cs typeface="Calibri"/>
              </a:rPr>
              <a:t>(1)</a:t>
            </a:r>
            <a:endParaRPr sz="1100">
              <a:solidFill>
                <a:schemeClr val="bg1"/>
              </a:solidFill>
              <a:latin typeface="Calibri"/>
              <a:cs typeface="Calibri"/>
            </a:endParaRPr>
          </a:p>
        </p:txBody>
      </p:sp>
      <p:sp>
        <p:nvSpPr>
          <p:cNvPr id="56" name="object 56"/>
          <p:cNvSpPr/>
          <p:nvPr/>
        </p:nvSpPr>
        <p:spPr>
          <a:xfrm>
            <a:off x="6258725" y="2415169"/>
            <a:ext cx="127635" cy="145415"/>
          </a:xfrm>
          <a:custGeom>
            <a:avLst/>
            <a:gdLst/>
            <a:ahLst/>
            <a:cxnLst/>
            <a:rect l="l" t="t" r="r" b="b"/>
            <a:pathLst>
              <a:path w="127635" h="145414">
                <a:moveTo>
                  <a:pt x="8320" y="118783"/>
                </a:moveTo>
                <a:lnTo>
                  <a:pt x="6164" y="127462"/>
                </a:lnTo>
                <a:lnTo>
                  <a:pt x="6276" y="129019"/>
                </a:lnTo>
                <a:lnTo>
                  <a:pt x="8117" y="133858"/>
                </a:lnTo>
                <a:lnTo>
                  <a:pt x="13045" y="135978"/>
                </a:lnTo>
                <a:lnTo>
                  <a:pt x="57799" y="145148"/>
                </a:lnTo>
                <a:lnTo>
                  <a:pt x="62867" y="145148"/>
                </a:lnTo>
                <a:lnTo>
                  <a:pt x="102605" y="137922"/>
                </a:lnTo>
                <a:lnTo>
                  <a:pt x="124730" y="127462"/>
                </a:lnTo>
                <a:lnTo>
                  <a:pt x="59994" y="127462"/>
                </a:lnTo>
                <a:lnTo>
                  <a:pt x="47891" y="127070"/>
                </a:lnTo>
                <a:lnTo>
                  <a:pt x="34043" y="125491"/>
                </a:lnTo>
                <a:lnTo>
                  <a:pt x="21628" y="122809"/>
                </a:lnTo>
                <a:lnTo>
                  <a:pt x="8866" y="118833"/>
                </a:lnTo>
                <a:lnTo>
                  <a:pt x="8320" y="118783"/>
                </a:lnTo>
                <a:close/>
              </a:path>
              <a:path w="127635" h="145414">
                <a:moveTo>
                  <a:pt x="125160" y="111671"/>
                </a:moveTo>
                <a:lnTo>
                  <a:pt x="124106" y="111734"/>
                </a:lnTo>
                <a:lnTo>
                  <a:pt x="123497" y="111912"/>
                </a:lnTo>
                <a:lnTo>
                  <a:pt x="113826" y="116202"/>
                </a:lnTo>
                <a:lnTo>
                  <a:pt x="102505" y="120185"/>
                </a:lnTo>
                <a:lnTo>
                  <a:pt x="87186" y="124487"/>
                </a:lnTo>
                <a:lnTo>
                  <a:pt x="75352" y="126277"/>
                </a:lnTo>
                <a:lnTo>
                  <a:pt x="59994" y="127462"/>
                </a:lnTo>
                <a:lnTo>
                  <a:pt x="124730" y="127462"/>
                </a:lnTo>
                <a:lnTo>
                  <a:pt x="125986" y="126707"/>
                </a:lnTo>
                <a:lnTo>
                  <a:pt x="126303" y="126555"/>
                </a:lnTo>
                <a:lnTo>
                  <a:pt x="126586" y="126277"/>
                </a:lnTo>
                <a:lnTo>
                  <a:pt x="127027" y="125590"/>
                </a:lnTo>
                <a:lnTo>
                  <a:pt x="127205" y="125095"/>
                </a:lnTo>
                <a:lnTo>
                  <a:pt x="127446" y="123850"/>
                </a:lnTo>
                <a:lnTo>
                  <a:pt x="127544" y="121259"/>
                </a:lnTo>
                <a:lnTo>
                  <a:pt x="127502" y="118783"/>
                </a:lnTo>
                <a:lnTo>
                  <a:pt x="125617" y="111899"/>
                </a:lnTo>
                <a:lnTo>
                  <a:pt x="125160" y="111671"/>
                </a:lnTo>
                <a:close/>
              </a:path>
              <a:path w="127635" h="145414">
                <a:moveTo>
                  <a:pt x="91759" y="41706"/>
                </a:moveTo>
                <a:lnTo>
                  <a:pt x="84889" y="44869"/>
                </a:lnTo>
                <a:lnTo>
                  <a:pt x="85765" y="59283"/>
                </a:lnTo>
                <a:lnTo>
                  <a:pt x="12714" y="63715"/>
                </a:lnTo>
                <a:lnTo>
                  <a:pt x="10924" y="68707"/>
                </a:lnTo>
                <a:lnTo>
                  <a:pt x="11076" y="71843"/>
                </a:lnTo>
                <a:lnTo>
                  <a:pt x="12435" y="79578"/>
                </a:lnTo>
                <a:lnTo>
                  <a:pt x="26278" y="98348"/>
                </a:lnTo>
                <a:lnTo>
                  <a:pt x="31714" y="99949"/>
                </a:lnTo>
                <a:lnTo>
                  <a:pt x="34533" y="99771"/>
                </a:lnTo>
                <a:lnTo>
                  <a:pt x="39257" y="97574"/>
                </a:lnTo>
                <a:lnTo>
                  <a:pt x="38953" y="96266"/>
                </a:lnTo>
                <a:lnTo>
                  <a:pt x="38514" y="95300"/>
                </a:lnTo>
                <a:lnTo>
                  <a:pt x="38026" y="94411"/>
                </a:lnTo>
                <a:lnTo>
                  <a:pt x="29301" y="80683"/>
                </a:lnTo>
                <a:lnTo>
                  <a:pt x="86844" y="77190"/>
                </a:lnTo>
                <a:lnTo>
                  <a:pt x="100768" y="77190"/>
                </a:lnTo>
                <a:lnTo>
                  <a:pt x="98732" y="43624"/>
                </a:lnTo>
                <a:lnTo>
                  <a:pt x="98592" y="43256"/>
                </a:lnTo>
                <a:lnTo>
                  <a:pt x="98109" y="42646"/>
                </a:lnTo>
                <a:lnTo>
                  <a:pt x="97716" y="42392"/>
                </a:lnTo>
                <a:lnTo>
                  <a:pt x="96636" y="41948"/>
                </a:lnTo>
                <a:lnTo>
                  <a:pt x="95912" y="41795"/>
                </a:lnTo>
                <a:lnTo>
                  <a:pt x="91759" y="41706"/>
                </a:lnTo>
                <a:close/>
              </a:path>
              <a:path w="127635" h="145414">
                <a:moveTo>
                  <a:pt x="100768" y="77190"/>
                </a:moveTo>
                <a:lnTo>
                  <a:pt x="86844" y="77190"/>
                </a:lnTo>
                <a:lnTo>
                  <a:pt x="87797" y="92824"/>
                </a:lnTo>
                <a:lnTo>
                  <a:pt x="87923" y="94195"/>
                </a:lnTo>
                <a:lnTo>
                  <a:pt x="93715" y="95973"/>
                </a:lnTo>
                <a:lnTo>
                  <a:pt x="96319" y="95821"/>
                </a:lnTo>
                <a:lnTo>
                  <a:pt x="101716" y="92824"/>
                </a:lnTo>
                <a:lnTo>
                  <a:pt x="100768" y="77190"/>
                </a:lnTo>
                <a:close/>
              </a:path>
              <a:path w="127635" h="145414">
                <a:moveTo>
                  <a:pt x="69445" y="0"/>
                </a:moveTo>
                <a:lnTo>
                  <a:pt x="64353" y="0"/>
                </a:lnTo>
                <a:lnTo>
                  <a:pt x="59209" y="317"/>
                </a:lnTo>
                <a:lnTo>
                  <a:pt x="12603" y="12411"/>
                </a:lnTo>
                <a:lnTo>
                  <a:pt x="0" y="26060"/>
                </a:lnTo>
                <a:lnTo>
                  <a:pt x="103" y="27749"/>
                </a:lnTo>
                <a:lnTo>
                  <a:pt x="2135" y="33299"/>
                </a:lnTo>
                <a:lnTo>
                  <a:pt x="3685" y="33261"/>
                </a:lnTo>
                <a:lnTo>
                  <a:pt x="13118" y="28925"/>
                </a:lnTo>
                <a:lnTo>
                  <a:pt x="24411" y="24886"/>
                </a:lnTo>
                <a:lnTo>
                  <a:pt x="39815" y="20582"/>
                </a:lnTo>
                <a:lnTo>
                  <a:pt x="51653" y="18811"/>
                </a:lnTo>
                <a:lnTo>
                  <a:pt x="67026" y="17635"/>
                </a:lnTo>
                <a:lnTo>
                  <a:pt x="121343" y="17635"/>
                </a:lnTo>
                <a:lnTo>
                  <a:pt x="121249" y="16471"/>
                </a:lnTo>
                <a:lnTo>
                  <a:pt x="118988" y="11239"/>
                </a:lnTo>
                <a:lnTo>
                  <a:pt x="114111" y="9067"/>
                </a:lnTo>
                <a:lnTo>
                  <a:pt x="79491" y="571"/>
                </a:lnTo>
                <a:lnTo>
                  <a:pt x="69445" y="0"/>
                </a:lnTo>
                <a:close/>
              </a:path>
              <a:path w="127635" h="145414">
                <a:moveTo>
                  <a:pt x="121343" y="17635"/>
                </a:moveTo>
                <a:lnTo>
                  <a:pt x="67026" y="17635"/>
                </a:lnTo>
                <a:lnTo>
                  <a:pt x="79129" y="18047"/>
                </a:lnTo>
                <a:lnTo>
                  <a:pt x="92980" y="19657"/>
                </a:lnTo>
                <a:lnTo>
                  <a:pt x="105389" y="22330"/>
                </a:lnTo>
                <a:lnTo>
                  <a:pt x="118302" y="26301"/>
                </a:lnTo>
                <a:lnTo>
                  <a:pt x="119991" y="26327"/>
                </a:lnTo>
                <a:lnTo>
                  <a:pt x="120423" y="26060"/>
                </a:lnTo>
                <a:lnTo>
                  <a:pt x="121084" y="25006"/>
                </a:lnTo>
                <a:lnTo>
                  <a:pt x="121312" y="24231"/>
                </a:lnTo>
                <a:lnTo>
                  <a:pt x="121343" y="17635"/>
                </a:lnTo>
                <a:close/>
              </a:path>
            </a:pathLst>
          </a:custGeom>
          <a:solidFill>
            <a:srgbClr val="FFFFFF"/>
          </a:solidFill>
        </p:spPr>
        <p:txBody>
          <a:bodyPr wrap="square" lIns="0" tIns="0" rIns="0" bIns="0" rtlCol="0"/>
          <a:lstStyle/>
          <a:p>
            <a:endParaRPr>
              <a:solidFill>
                <a:schemeClr val="bg1"/>
              </a:solidFill>
            </a:endParaRPr>
          </a:p>
        </p:txBody>
      </p:sp>
      <p:sp>
        <p:nvSpPr>
          <p:cNvPr id="57" name="object 57"/>
          <p:cNvSpPr/>
          <p:nvPr/>
        </p:nvSpPr>
        <p:spPr>
          <a:xfrm>
            <a:off x="6281562" y="3111353"/>
            <a:ext cx="127635" cy="145415"/>
          </a:xfrm>
          <a:custGeom>
            <a:avLst/>
            <a:gdLst/>
            <a:ahLst/>
            <a:cxnLst/>
            <a:rect l="l" t="t" r="r" b="b"/>
            <a:pathLst>
              <a:path w="127635" h="145414">
                <a:moveTo>
                  <a:pt x="7923" y="118529"/>
                </a:moveTo>
                <a:lnTo>
                  <a:pt x="5709" y="126987"/>
                </a:lnTo>
                <a:lnTo>
                  <a:pt x="5827" y="128739"/>
                </a:lnTo>
                <a:lnTo>
                  <a:pt x="7643" y="133591"/>
                </a:lnTo>
                <a:lnTo>
                  <a:pt x="12571" y="135737"/>
                </a:lnTo>
                <a:lnTo>
                  <a:pt x="57288" y="145110"/>
                </a:lnTo>
                <a:lnTo>
                  <a:pt x="62342" y="145135"/>
                </a:lnTo>
                <a:lnTo>
                  <a:pt x="72604" y="144551"/>
                </a:lnTo>
                <a:lnTo>
                  <a:pt x="116304" y="132118"/>
                </a:lnTo>
                <a:lnTo>
                  <a:pt x="124801" y="127436"/>
                </a:lnTo>
                <a:lnTo>
                  <a:pt x="59559" y="127436"/>
                </a:lnTo>
                <a:lnTo>
                  <a:pt x="47401" y="126987"/>
                </a:lnTo>
                <a:lnTo>
                  <a:pt x="33615" y="125348"/>
                </a:lnTo>
                <a:lnTo>
                  <a:pt x="21212" y="122610"/>
                </a:lnTo>
                <a:lnTo>
                  <a:pt x="8469" y="118579"/>
                </a:lnTo>
                <a:lnTo>
                  <a:pt x="7923" y="118529"/>
                </a:lnTo>
                <a:close/>
              </a:path>
              <a:path w="127635" h="145414">
                <a:moveTo>
                  <a:pt x="124788" y="111937"/>
                </a:moveTo>
                <a:lnTo>
                  <a:pt x="123747" y="112001"/>
                </a:lnTo>
                <a:lnTo>
                  <a:pt x="123124" y="112166"/>
                </a:lnTo>
                <a:lnTo>
                  <a:pt x="113444" y="116416"/>
                </a:lnTo>
                <a:lnTo>
                  <a:pt x="102107" y="120350"/>
                </a:lnTo>
                <a:lnTo>
                  <a:pt x="86767" y="124584"/>
                </a:lnTo>
                <a:lnTo>
                  <a:pt x="74926" y="126320"/>
                </a:lnTo>
                <a:lnTo>
                  <a:pt x="59559" y="127436"/>
                </a:lnTo>
                <a:lnTo>
                  <a:pt x="124801" y="127436"/>
                </a:lnTo>
                <a:lnTo>
                  <a:pt x="125563" y="126987"/>
                </a:lnTo>
                <a:lnTo>
                  <a:pt x="125868" y="126834"/>
                </a:lnTo>
                <a:lnTo>
                  <a:pt x="126134" y="126568"/>
                </a:lnTo>
                <a:lnTo>
                  <a:pt x="126604" y="125856"/>
                </a:lnTo>
                <a:lnTo>
                  <a:pt x="126787" y="125348"/>
                </a:lnTo>
                <a:lnTo>
                  <a:pt x="127036" y="124129"/>
                </a:lnTo>
                <a:lnTo>
                  <a:pt x="127154" y="120992"/>
                </a:lnTo>
                <a:lnTo>
                  <a:pt x="127067" y="118529"/>
                </a:lnTo>
                <a:lnTo>
                  <a:pt x="125245" y="112166"/>
                </a:lnTo>
                <a:lnTo>
                  <a:pt x="124788" y="111937"/>
                </a:lnTo>
                <a:close/>
              </a:path>
              <a:path w="127635" h="145414">
                <a:moveTo>
                  <a:pt x="91705" y="41833"/>
                </a:moveTo>
                <a:lnTo>
                  <a:pt x="84821" y="44957"/>
                </a:lnTo>
                <a:lnTo>
                  <a:pt x="85634" y="59385"/>
                </a:lnTo>
                <a:lnTo>
                  <a:pt x="12558" y="63474"/>
                </a:lnTo>
                <a:lnTo>
                  <a:pt x="10793" y="69862"/>
                </a:lnTo>
                <a:lnTo>
                  <a:pt x="10971" y="72999"/>
                </a:lnTo>
                <a:lnTo>
                  <a:pt x="12215" y="79336"/>
                </a:lnTo>
                <a:lnTo>
                  <a:pt x="25982" y="98170"/>
                </a:lnTo>
                <a:lnTo>
                  <a:pt x="31392" y="99783"/>
                </a:lnTo>
                <a:lnTo>
                  <a:pt x="34224" y="99631"/>
                </a:lnTo>
                <a:lnTo>
                  <a:pt x="38961" y="97459"/>
                </a:lnTo>
                <a:lnTo>
                  <a:pt x="38657" y="96151"/>
                </a:lnTo>
                <a:lnTo>
                  <a:pt x="38203" y="95135"/>
                </a:lnTo>
                <a:lnTo>
                  <a:pt x="37662" y="94170"/>
                </a:lnTo>
                <a:lnTo>
                  <a:pt x="29081" y="80517"/>
                </a:lnTo>
                <a:lnTo>
                  <a:pt x="86637" y="77292"/>
                </a:lnTo>
                <a:lnTo>
                  <a:pt x="100554" y="77292"/>
                </a:lnTo>
                <a:lnTo>
                  <a:pt x="98677" y="43764"/>
                </a:lnTo>
                <a:lnTo>
                  <a:pt x="95870" y="41935"/>
                </a:lnTo>
                <a:lnTo>
                  <a:pt x="91705" y="41833"/>
                </a:lnTo>
                <a:close/>
              </a:path>
              <a:path w="127635" h="145414">
                <a:moveTo>
                  <a:pt x="100554" y="77292"/>
                </a:moveTo>
                <a:lnTo>
                  <a:pt x="86637" y="77292"/>
                </a:lnTo>
                <a:lnTo>
                  <a:pt x="87511" y="92989"/>
                </a:lnTo>
                <a:lnTo>
                  <a:pt x="93432" y="96100"/>
                </a:lnTo>
                <a:lnTo>
                  <a:pt x="96023" y="95961"/>
                </a:lnTo>
                <a:lnTo>
                  <a:pt x="101433" y="92989"/>
                </a:lnTo>
                <a:lnTo>
                  <a:pt x="100554" y="77292"/>
                </a:lnTo>
                <a:close/>
              </a:path>
              <a:path w="127635" h="145414">
                <a:moveTo>
                  <a:pt x="64501" y="0"/>
                </a:moveTo>
                <a:lnTo>
                  <a:pt x="24353" y="7416"/>
                </a:lnTo>
                <a:lnTo>
                  <a:pt x="0" y="25260"/>
                </a:lnTo>
                <a:lnTo>
                  <a:pt x="125" y="27444"/>
                </a:lnTo>
                <a:lnTo>
                  <a:pt x="2119" y="33019"/>
                </a:lnTo>
                <a:lnTo>
                  <a:pt x="3681" y="32981"/>
                </a:lnTo>
                <a:lnTo>
                  <a:pt x="13125" y="28688"/>
                </a:lnTo>
                <a:lnTo>
                  <a:pt x="24436" y="24697"/>
                </a:lnTo>
                <a:lnTo>
                  <a:pt x="39859" y="20461"/>
                </a:lnTo>
                <a:lnTo>
                  <a:pt x="51706" y="18747"/>
                </a:lnTo>
                <a:lnTo>
                  <a:pt x="67082" y="17649"/>
                </a:lnTo>
                <a:lnTo>
                  <a:pt x="121390" y="17649"/>
                </a:lnTo>
                <a:lnTo>
                  <a:pt x="121321" y="16725"/>
                </a:lnTo>
                <a:lnTo>
                  <a:pt x="119086" y="11480"/>
                </a:lnTo>
                <a:lnTo>
                  <a:pt x="114209" y="9283"/>
                </a:lnTo>
                <a:lnTo>
                  <a:pt x="69581" y="12"/>
                </a:lnTo>
                <a:lnTo>
                  <a:pt x="64501" y="0"/>
                </a:lnTo>
                <a:close/>
              </a:path>
              <a:path w="127635" h="145414">
                <a:moveTo>
                  <a:pt x="121390" y="17649"/>
                </a:moveTo>
                <a:lnTo>
                  <a:pt x="67082" y="17649"/>
                </a:lnTo>
                <a:lnTo>
                  <a:pt x="79185" y="18109"/>
                </a:lnTo>
                <a:lnTo>
                  <a:pt x="93030" y="19776"/>
                </a:lnTo>
                <a:lnTo>
                  <a:pt x="105430" y="22512"/>
                </a:lnTo>
                <a:lnTo>
                  <a:pt x="118324" y="26530"/>
                </a:lnTo>
                <a:lnTo>
                  <a:pt x="120013" y="26581"/>
                </a:lnTo>
                <a:lnTo>
                  <a:pt x="120445" y="26301"/>
                </a:lnTo>
                <a:lnTo>
                  <a:pt x="121118" y="25260"/>
                </a:lnTo>
                <a:lnTo>
                  <a:pt x="121284" y="24697"/>
                </a:lnTo>
                <a:lnTo>
                  <a:pt x="121402" y="22512"/>
                </a:lnTo>
                <a:lnTo>
                  <a:pt x="121390" y="17649"/>
                </a:lnTo>
                <a:close/>
              </a:path>
            </a:pathLst>
          </a:custGeom>
          <a:solidFill>
            <a:srgbClr val="FFFFFF"/>
          </a:solidFill>
        </p:spPr>
        <p:txBody>
          <a:bodyPr wrap="square" lIns="0" tIns="0" rIns="0" bIns="0" rtlCol="0"/>
          <a:lstStyle/>
          <a:p>
            <a:endParaRPr>
              <a:solidFill>
                <a:schemeClr val="bg1"/>
              </a:solidFill>
            </a:endParaRPr>
          </a:p>
        </p:txBody>
      </p:sp>
      <p:sp>
        <p:nvSpPr>
          <p:cNvPr id="58" name="object 58"/>
          <p:cNvSpPr txBox="1"/>
          <p:nvPr/>
        </p:nvSpPr>
        <p:spPr>
          <a:xfrm>
            <a:off x="5949281" y="3268658"/>
            <a:ext cx="598805" cy="338554"/>
          </a:xfrm>
          <a:prstGeom prst="rect">
            <a:avLst/>
          </a:prstGeom>
        </p:spPr>
        <p:txBody>
          <a:bodyPr vert="horz" wrap="square" lIns="0" tIns="0" rIns="0" bIns="0" rtlCol="0">
            <a:spAutoFit/>
          </a:bodyPr>
          <a:lstStyle/>
          <a:p>
            <a:pPr marL="27940" marR="5080" indent="-15875">
              <a:lnSpc>
                <a:spcPct val="100000"/>
              </a:lnSpc>
            </a:pPr>
            <a:r>
              <a:rPr sz="1100" b="1" spc="-5" dirty="0">
                <a:solidFill>
                  <a:schemeClr val="bg1"/>
                </a:solidFill>
                <a:latin typeface="Calibri"/>
                <a:cs typeface="Calibri"/>
              </a:rPr>
              <a:t>Fea</a:t>
            </a:r>
            <a:r>
              <a:rPr sz="1100" b="1" dirty="0">
                <a:solidFill>
                  <a:schemeClr val="bg1"/>
                </a:solidFill>
                <a:latin typeface="Calibri"/>
                <a:cs typeface="Calibri"/>
              </a:rPr>
              <a:t>t</a:t>
            </a:r>
            <a:r>
              <a:rPr sz="1100" b="1" spc="-5" dirty="0">
                <a:solidFill>
                  <a:schemeClr val="bg1"/>
                </a:solidFill>
                <a:latin typeface="Calibri"/>
                <a:cs typeface="Calibri"/>
              </a:rPr>
              <a:t>u</a:t>
            </a:r>
            <a:r>
              <a:rPr sz="1100" b="1" dirty="0">
                <a:solidFill>
                  <a:schemeClr val="bg1"/>
                </a:solidFill>
                <a:latin typeface="Calibri"/>
                <a:cs typeface="Calibri"/>
              </a:rPr>
              <a:t>r</a:t>
            </a:r>
            <a:r>
              <a:rPr sz="1100" b="1" spc="-5" dirty="0">
                <a:solidFill>
                  <a:schemeClr val="bg1"/>
                </a:solidFill>
                <a:latin typeface="Calibri"/>
                <a:cs typeface="Calibri"/>
              </a:rPr>
              <a:t>e</a:t>
            </a:r>
            <a:r>
              <a:rPr sz="1100" b="1" spc="5" dirty="0">
                <a:solidFill>
                  <a:schemeClr val="bg1"/>
                </a:solidFill>
                <a:latin typeface="Calibri"/>
                <a:cs typeface="Calibri"/>
              </a:rPr>
              <a:t>I</a:t>
            </a:r>
            <a:r>
              <a:rPr sz="1100" b="1" dirty="0">
                <a:solidFill>
                  <a:schemeClr val="bg1"/>
                </a:solidFill>
                <a:latin typeface="Calibri"/>
                <a:cs typeface="Calibri"/>
              </a:rPr>
              <a:t>D 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59" name="object 59"/>
          <p:cNvSpPr txBox="1"/>
          <p:nvPr/>
        </p:nvSpPr>
        <p:spPr>
          <a:xfrm>
            <a:off x="5950123" y="2057121"/>
            <a:ext cx="598805" cy="338554"/>
          </a:xfrm>
          <a:prstGeom prst="rect">
            <a:avLst/>
          </a:prstGeom>
        </p:spPr>
        <p:txBody>
          <a:bodyPr vert="horz" wrap="square" lIns="0" tIns="0" rIns="0" bIns="0" rtlCol="0">
            <a:spAutoFit/>
          </a:bodyPr>
          <a:lstStyle/>
          <a:p>
            <a:pPr marL="27940" marR="5080" indent="-15875">
              <a:lnSpc>
                <a:spcPct val="100000"/>
              </a:lnSpc>
            </a:pPr>
            <a:r>
              <a:rPr sz="1100" b="1" spc="-5" dirty="0">
                <a:solidFill>
                  <a:schemeClr val="bg1"/>
                </a:solidFill>
                <a:latin typeface="Calibri"/>
                <a:cs typeface="Calibri"/>
              </a:rPr>
              <a:t>Fea</a:t>
            </a:r>
            <a:r>
              <a:rPr sz="1100" b="1" dirty="0">
                <a:solidFill>
                  <a:schemeClr val="bg1"/>
                </a:solidFill>
                <a:latin typeface="Calibri"/>
                <a:cs typeface="Calibri"/>
              </a:rPr>
              <a:t>t</a:t>
            </a:r>
            <a:r>
              <a:rPr sz="1100" b="1" spc="-5" dirty="0">
                <a:solidFill>
                  <a:schemeClr val="bg1"/>
                </a:solidFill>
                <a:latin typeface="Calibri"/>
                <a:cs typeface="Calibri"/>
              </a:rPr>
              <a:t>u</a:t>
            </a:r>
            <a:r>
              <a:rPr sz="1100" b="1" dirty="0">
                <a:solidFill>
                  <a:schemeClr val="bg1"/>
                </a:solidFill>
                <a:latin typeface="Calibri"/>
                <a:cs typeface="Calibri"/>
              </a:rPr>
              <a:t>r</a:t>
            </a:r>
            <a:r>
              <a:rPr sz="1100" b="1" spc="-5" dirty="0">
                <a:solidFill>
                  <a:schemeClr val="bg1"/>
                </a:solidFill>
                <a:latin typeface="Calibri"/>
                <a:cs typeface="Calibri"/>
              </a:rPr>
              <a:t>e</a:t>
            </a:r>
            <a:r>
              <a:rPr sz="1100" b="1" spc="5" dirty="0">
                <a:solidFill>
                  <a:schemeClr val="bg1"/>
                </a:solidFill>
                <a:latin typeface="Calibri"/>
                <a:cs typeface="Calibri"/>
              </a:rPr>
              <a:t>I</a:t>
            </a:r>
            <a:r>
              <a:rPr sz="1100" b="1" dirty="0">
                <a:solidFill>
                  <a:schemeClr val="bg1"/>
                </a:solidFill>
                <a:latin typeface="Calibri"/>
                <a:cs typeface="Calibri"/>
              </a:rPr>
              <a:t>D 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60" name="object 60"/>
          <p:cNvSpPr txBox="1"/>
          <p:nvPr/>
        </p:nvSpPr>
        <p:spPr>
          <a:xfrm>
            <a:off x="5605275" y="1375897"/>
            <a:ext cx="169277" cy="569595"/>
          </a:xfrm>
          <a:prstGeom prst="rect">
            <a:avLst/>
          </a:prstGeom>
        </p:spPr>
        <p:txBody>
          <a:bodyPr vert="vert" wrap="square" lIns="0" tIns="0" rIns="0" bIns="0" rtlCol="0">
            <a:spAutoFit/>
          </a:bodyPr>
          <a:lstStyle/>
          <a:p>
            <a:pPr marL="12700">
              <a:lnSpc>
                <a:spcPct val="100000"/>
              </a:lnSpc>
            </a:pPr>
            <a:r>
              <a:rPr sz="1100" b="1" dirty="0">
                <a:solidFill>
                  <a:schemeClr val="bg1"/>
                </a:solidFill>
                <a:latin typeface="Calibri"/>
                <a:cs typeface="Calibri"/>
              </a:rPr>
              <a:t>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61" name="object 61"/>
          <p:cNvSpPr txBox="1"/>
          <p:nvPr/>
        </p:nvSpPr>
        <p:spPr>
          <a:xfrm>
            <a:off x="7695793" y="3170935"/>
            <a:ext cx="598805" cy="338554"/>
          </a:xfrm>
          <a:prstGeom prst="rect">
            <a:avLst/>
          </a:prstGeom>
        </p:spPr>
        <p:txBody>
          <a:bodyPr vert="horz" wrap="square" lIns="0" tIns="0" rIns="0" bIns="0" rtlCol="0">
            <a:spAutoFit/>
          </a:bodyPr>
          <a:lstStyle/>
          <a:p>
            <a:pPr marL="27940" marR="5080" indent="-15875">
              <a:lnSpc>
                <a:spcPct val="100000"/>
              </a:lnSpc>
            </a:pPr>
            <a:r>
              <a:rPr sz="1100" b="1" spc="-5" dirty="0">
                <a:solidFill>
                  <a:schemeClr val="bg1"/>
                </a:solidFill>
                <a:latin typeface="Calibri"/>
                <a:cs typeface="Calibri"/>
              </a:rPr>
              <a:t>Fea</a:t>
            </a:r>
            <a:r>
              <a:rPr sz="1100" b="1" dirty="0">
                <a:solidFill>
                  <a:schemeClr val="bg1"/>
                </a:solidFill>
                <a:latin typeface="Calibri"/>
                <a:cs typeface="Calibri"/>
              </a:rPr>
              <a:t>t</a:t>
            </a:r>
            <a:r>
              <a:rPr sz="1100" b="1" spc="-5" dirty="0">
                <a:solidFill>
                  <a:schemeClr val="bg1"/>
                </a:solidFill>
                <a:latin typeface="Calibri"/>
                <a:cs typeface="Calibri"/>
              </a:rPr>
              <a:t>u</a:t>
            </a:r>
            <a:r>
              <a:rPr sz="1100" b="1" dirty="0">
                <a:solidFill>
                  <a:schemeClr val="bg1"/>
                </a:solidFill>
                <a:latin typeface="Calibri"/>
                <a:cs typeface="Calibri"/>
              </a:rPr>
              <a:t>r</a:t>
            </a:r>
            <a:r>
              <a:rPr sz="1100" b="1" spc="-5" dirty="0">
                <a:solidFill>
                  <a:schemeClr val="bg1"/>
                </a:solidFill>
                <a:latin typeface="Calibri"/>
                <a:cs typeface="Calibri"/>
              </a:rPr>
              <a:t>e</a:t>
            </a:r>
            <a:r>
              <a:rPr sz="1100" b="1" spc="5" dirty="0">
                <a:solidFill>
                  <a:schemeClr val="bg1"/>
                </a:solidFill>
                <a:latin typeface="Calibri"/>
                <a:cs typeface="Calibri"/>
              </a:rPr>
              <a:t>I</a:t>
            </a:r>
            <a:r>
              <a:rPr sz="1100" b="1" dirty="0">
                <a:solidFill>
                  <a:schemeClr val="bg1"/>
                </a:solidFill>
                <a:latin typeface="Calibri"/>
                <a:cs typeface="Calibri"/>
              </a:rPr>
              <a:t>D 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62" name="object 62"/>
          <p:cNvSpPr/>
          <p:nvPr/>
        </p:nvSpPr>
        <p:spPr>
          <a:xfrm>
            <a:off x="7236476" y="5534439"/>
            <a:ext cx="771525" cy="676275"/>
          </a:xfrm>
          <a:prstGeom prst="rect">
            <a:avLst/>
          </a:prstGeom>
          <a:blipFill>
            <a:blip r:embed="rId13" cstate="print"/>
            <a:stretch>
              <a:fillRect/>
            </a:stretch>
          </a:blipFill>
        </p:spPr>
        <p:txBody>
          <a:bodyPr wrap="square" lIns="0" tIns="0" rIns="0" bIns="0" rtlCol="0"/>
          <a:lstStyle/>
          <a:p>
            <a:endParaRPr/>
          </a:p>
        </p:txBody>
      </p:sp>
      <p:sp>
        <p:nvSpPr>
          <p:cNvPr id="63" name="object 63"/>
          <p:cNvSpPr/>
          <p:nvPr/>
        </p:nvSpPr>
        <p:spPr>
          <a:xfrm>
            <a:off x="7270945" y="5606745"/>
            <a:ext cx="668667" cy="453389"/>
          </a:xfrm>
          <a:prstGeom prst="rect">
            <a:avLst/>
          </a:prstGeom>
          <a:blipFill>
            <a:blip r:embed="rId14" cstate="print"/>
            <a:stretch>
              <a:fillRect/>
            </a:stretch>
          </a:blipFill>
        </p:spPr>
        <p:txBody>
          <a:bodyPr wrap="square" lIns="0" tIns="0" rIns="0" bIns="0" rtlCol="0"/>
          <a:lstStyle/>
          <a:p>
            <a:endParaRPr/>
          </a:p>
        </p:txBody>
      </p:sp>
      <p:sp>
        <p:nvSpPr>
          <p:cNvPr id="64" name="object 64"/>
          <p:cNvSpPr/>
          <p:nvPr/>
        </p:nvSpPr>
        <p:spPr>
          <a:xfrm>
            <a:off x="7355171" y="5143296"/>
            <a:ext cx="245745" cy="237490"/>
          </a:xfrm>
          <a:custGeom>
            <a:avLst/>
            <a:gdLst/>
            <a:ahLst/>
            <a:cxnLst/>
            <a:rect l="l" t="t" r="r" b="b"/>
            <a:pathLst>
              <a:path w="245745" h="237489">
                <a:moveTo>
                  <a:pt x="236740" y="140969"/>
                </a:moveTo>
                <a:lnTo>
                  <a:pt x="233108" y="140969"/>
                </a:lnTo>
                <a:lnTo>
                  <a:pt x="229424" y="151129"/>
                </a:lnTo>
                <a:lnTo>
                  <a:pt x="224180" y="162559"/>
                </a:lnTo>
                <a:lnTo>
                  <a:pt x="198816" y="196849"/>
                </a:lnTo>
                <a:lnTo>
                  <a:pt x="178813" y="213359"/>
                </a:lnTo>
                <a:lnTo>
                  <a:pt x="168067" y="220979"/>
                </a:lnTo>
                <a:lnTo>
                  <a:pt x="156070" y="227329"/>
                </a:lnTo>
                <a:lnTo>
                  <a:pt x="154838" y="227329"/>
                </a:lnTo>
                <a:lnTo>
                  <a:pt x="154724" y="228599"/>
                </a:lnTo>
                <a:lnTo>
                  <a:pt x="154978" y="229869"/>
                </a:lnTo>
                <a:lnTo>
                  <a:pt x="155371" y="229869"/>
                </a:lnTo>
                <a:lnTo>
                  <a:pt x="156641" y="232409"/>
                </a:lnTo>
                <a:lnTo>
                  <a:pt x="157657" y="232409"/>
                </a:lnTo>
                <a:lnTo>
                  <a:pt x="159994" y="234949"/>
                </a:lnTo>
                <a:lnTo>
                  <a:pt x="160832" y="236219"/>
                </a:lnTo>
                <a:lnTo>
                  <a:pt x="162306" y="237489"/>
                </a:lnTo>
                <a:lnTo>
                  <a:pt x="166116" y="237489"/>
                </a:lnTo>
                <a:lnTo>
                  <a:pt x="171119" y="236219"/>
                </a:lnTo>
                <a:lnTo>
                  <a:pt x="175920" y="233679"/>
                </a:lnTo>
                <a:lnTo>
                  <a:pt x="185051" y="229869"/>
                </a:lnTo>
                <a:lnTo>
                  <a:pt x="189433" y="226059"/>
                </a:lnTo>
                <a:lnTo>
                  <a:pt x="197802" y="220979"/>
                </a:lnTo>
                <a:lnTo>
                  <a:pt x="201803" y="218439"/>
                </a:lnTo>
                <a:lnTo>
                  <a:pt x="209384" y="210819"/>
                </a:lnTo>
                <a:lnTo>
                  <a:pt x="213017" y="208279"/>
                </a:lnTo>
                <a:lnTo>
                  <a:pt x="216471" y="204469"/>
                </a:lnTo>
                <a:lnTo>
                  <a:pt x="241325" y="162559"/>
                </a:lnTo>
                <a:lnTo>
                  <a:pt x="245364" y="149859"/>
                </a:lnTo>
                <a:lnTo>
                  <a:pt x="245084" y="148589"/>
                </a:lnTo>
                <a:lnTo>
                  <a:pt x="244424" y="147319"/>
                </a:lnTo>
                <a:lnTo>
                  <a:pt x="243941" y="147319"/>
                </a:lnTo>
                <a:lnTo>
                  <a:pt x="242671" y="146049"/>
                </a:lnTo>
                <a:lnTo>
                  <a:pt x="241833" y="144779"/>
                </a:lnTo>
                <a:lnTo>
                  <a:pt x="239534" y="143509"/>
                </a:lnTo>
                <a:lnTo>
                  <a:pt x="238480" y="142239"/>
                </a:lnTo>
                <a:lnTo>
                  <a:pt x="236740" y="140969"/>
                </a:lnTo>
                <a:close/>
              </a:path>
              <a:path w="245745" h="237489">
                <a:moveTo>
                  <a:pt x="130416" y="157479"/>
                </a:moveTo>
                <a:lnTo>
                  <a:pt x="127050" y="157479"/>
                </a:lnTo>
                <a:lnTo>
                  <a:pt x="125691" y="158749"/>
                </a:lnTo>
                <a:lnTo>
                  <a:pt x="124904" y="160019"/>
                </a:lnTo>
                <a:lnTo>
                  <a:pt x="123151" y="161289"/>
                </a:lnTo>
                <a:lnTo>
                  <a:pt x="122478" y="162559"/>
                </a:lnTo>
                <a:lnTo>
                  <a:pt x="121488" y="163829"/>
                </a:lnTo>
                <a:lnTo>
                  <a:pt x="120827" y="166369"/>
                </a:lnTo>
                <a:lnTo>
                  <a:pt x="120954" y="167639"/>
                </a:lnTo>
                <a:lnTo>
                  <a:pt x="121132" y="167639"/>
                </a:lnTo>
                <a:lnTo>
                  <a:pt x="157937" y="200659"/>
                </a:lnTo>
                <a:lnTo>
                  <a:pt x="160604" y="200659"/>
                </a:lnTo>
                <a:lnTo>
                  <a:pt x="161226" y="199389"/>
                </a:lnTo>
                <a:lnTo>
                  <a:pt x="162623" y="199389"/>
                </a:lnTo>
                <a:lnTo>
                  <a:pt x="163398" y="198119"/>
                </a:lnTo>
                <a:lnTo>
                  <a:pt x="165150" y="195579"/>
                </a:lnTo>
                <a:lnTo>
                  <a:pt x="165849" y="195579"/>
                </a:lnTo>
                <a:lnTo>
                  <a:pt x="166878" y="194309"/>
                </a:lnTo>
                <a:lnTo>
                  <a:pt x="167589" y="191769"/>
                </a:lnTo>
                <a:lnTo>
                  <a:pt x="167462" y="190499"/>
                </a:lnTo>
                <a:lnTo>
                  <a:pt x="167271" y="190499"/>
                </a:lnTo>
                <a:lnTo>
                  <a:pt x="156248" y="180339"/>
                </a:lnTo>
                <a:lnTo>
                  <a:pt x="166585" y="168909"/>
                </a:lnTo>
                <a:lnTo>
                  <a:pt x="142951" y="168909"/>
                </a:lnTo>
                <a:lnTo>
                  <a:pt x="130416" y="157479"/>
                </a:lnTo>
                <a:close/>
              </a:path>
              <a:path w="245745" h="237489">
                <a:moveTo>
                  <a:pt x="172085" y="110489"/>
                </a:moveTo>
                <a:lnTo>
                  <a:pt x="169519" y="110489"/>
                </a:lnTo>
                <a:lnTo>
                  <a:pt x="168579" y="111759"/>
                </a:lnTo>
                <a:lnTo>
                  <a:pt x="168084" y="111759"/>
                </a:lnTo>
                <a:lnTo>
                  <a:pt x="167068" y="113029"/>
                </a:lnTo>
                <a:lnTo>
                  <a:pt x="166446" y="113029"/>
                </a:lnTo>
                <a:lnTo>
                  <a:pt x="164553" y="115569"/>
                </a:lnTo>
                <a:lnTo>
                  <a:pt x="163703" y="116839"/>
                </a:lnTo>
                <a:lnTo>
                  <a:pt x="162610" y="118109"/>
                </a:lnTo>
                <a:lnTo>
                  <a:pt x="162356" y="119379"/>
                </a:lnTo>
                <a:lnTo>
                  <a:pt x="162407" y="120649"/>
                </a:lnTo>
                <a:lnTo>
                  <a:pt x="163842" y="120649"/>
                </a:lnTo>
                <a:lnTo>
                  <a:pt x="164680" y="121919"/>
                </a:lnTo>
                <a:lnTo>
                  <a:pt x="165798" y="121919"/>
                </a:lnTo>
                <a:lnTo>
                  <a:pt x="181635" y="125729"/>
                </a:lnTo>
                <a:lnTo>
                  <a:pt x="142951" y="168909"/>
                </a:lnTo>
                <a:lnTo>
                  <a:pt x="166585" y="168909"/>
                </a:lnTo>
                <a:lnTo>
                  <a:pt x="205638" y="125729"/>
                </a:lnTo>
                <a:lnTo>
                  <a:pt x="205803" y="125729"/>
                </a:lnTo>
                <a:lnTo>
                  <a:pt x="205905" y="124459"/>
                </a:lnTo>
                <a:lnTo>
                  <a:pt x="205181" y="123189"/>
                </a:lnTo>
                <a:lnTo>
                  <a:pt x="204660" y="123189"/>
                </a:lnTo>
                <a:lnTo>
                  <a:pt x="203161" y="121919"/>
                </a:lnTo>
                <a:lnTo>
                  <a:pt x="202145" y="120649"/>
                </a:lnTo>
                <a:lnTo>
                  <a:pt x="199809" y="118109"/>
                </a:lnTo>
                <a:lnTo>
                  <a:pt x="198272" y="116839"/>
                </a:lnTo>
                <a:lnTo>
                  <a:pt x="197027" y="115569"/>
                </a:lnTo>
                <a:lnTo>
                  <a:pt x="195732" y="115569"/>
                </a:lnTo>
                <a:lnTo>
                  <a:pt x="195072" y="114299"/>
                </a:lnTo>
                <a:lnTo>
                  <a:pt x="172085" y="110489"/>
                </a:lnTo>
                <a:close/>
              </a:path>
              <a:path w="245745" h="237489">
                <a:moveTo>
                  <a:pt x="105041" y="151129"/>
                </a:moveTo>
                <a:lnTo>
                  <a:pt x="73748" y="151129"/>
                </a:lnTo>
                <a:lnTo>
                  <a:pt x="74815" y="152399"/>
                </a:lnTo>
                <a:lnTo>
                  <a:pt x="75565" y="153669"/>
                </a:lnTo>
                <a:lnTo>
                  <a:pt x="77431" y="154939"/>
                </a:lnTo>
                <a:lnTo>
                  <a:pt x="78193" y="154939"/>
                </a:lnTo>
                <a:lnTo>
                  <a:pt x="79502" y="156209"/>
                </a:lnTo>
                <a:lnTo>
                  <a:pt x="80086" y="156209"/>
                </a:lnTo>
                <a:lnTo>
                  <a:pt x="81153" y="157479"/>
                </a:lnTo>
                <a:lnTo>
                  <a:pt x="83731" y="157479"/>
                </a:lnTo>
                <a:lnTo>
                  <a:pt x="99352" y="153669"/>
                </a:lnTo>
                <a:lnTo>
                  <a:pt x="100952" y="153669"/>
                </a:lnTo>
                <a:lnTo>
                  <a:pt x="102412" y="152399"/>
                </a:lnTo>
                <a:lnTo>
                  <a:pt x="105041" y="151129"/>
                </a:lnTo>
                <a:close/>
              </a:path>
              <a:path w="245745" h="237489">
                <a:moveTo>
                  <a:pt x="108242" y="129539"/>
                </a:moveTo>
                <a:lnTo>
                  <a:pt x="102717" y="129539"/>
                </a:lnTo>
                <a:lnTo>
                  <a:pt x="101739" y="130809"/>
                </a:lnTo>
                <a:lnTo>
                  <a:pt x="93446" y="139699"/>
                </a:lnTo>
                <a:lnTo>
                  <a:pt x="74066" y="148589"/>
                </a:lnTo>
                <a:lnTo>
                  <a:pt x="73698" y="148589"/>
                </a:lnTo>
                <a:lnTo>
                  <a:pt x="73240" y="149859"/>
                </a:lnTo>
                <a:lnTo>
                  <a:pt x="73418" y="151129"/>
                </a:lnTo>
                <a:lnTo>
                  <a:pt x="106299" y="151129"/>
                </a:lnTo>
                <a:lnTo>
                  <a:pt x="108686" y="149859"/>
                </a:lnTo>
                <a:lnTo>
                  <a:pt x="109842" y="148589"/>
                </a:lnTo>
                <a:lnTo>
                  <a:pt x="112102" y="147319"/>
                </a:lnTo>
                <a:lnTo>
                  <a:pt x="113284" y="146049"/>
                </a:lnTo>
                <a:lnTo>
                  <a:pt x="114515" y="144779"/>
                </a:lnTo>
                <a:lnTo>
                  <a:pt x="115557" y="143509"/>
                </a:lnTo>
                <a:lnTo>
                  <a:pt x="116268" y="142239"/>
                </a:lnTo>
                <a:lnTo>
                  <a:pt x="117043" y="139699"/>
                </a:lnTo>
                <a:lnTo>
                  <a:pt x="116687" y="137159"/>
                </a:lnTo>
                <a:lnTo>
                  <a:pt x="116205" y="137159"/>
                </a:lnTo>
                <a:lnTo>
                  <a:pt x="114731" y="134619"/>
                </a:lnTo>
                <a:lnTo>
                  <a:pt x="113766" y="134619"/>
                </a:lnTo>
                <a:lnTo>
                  <a:pt x="111328" y="132079"/>
                </a:lnTo>
                <a:lnTo>
                  <a:pt x="110210" y="130809"/>
                </a:lnTo>
                <a:lnTo>
                  <a:pt x="108242" y="129539"/>
                </a:lnTo>
                <a:close/>
              </a:path>
              <a:path w="245745" h="237489">
                <a:moveTo>
                  <a:pt x="105460" y="128269"/>
                </a:moveTo>
                <a:lnTo>
                  <a:pt x="104546" y="129539"/>
                </a:lnTo>
                <a:lnTo>
                  <a:pt x="107289" y="129539"/>
                </a:lnTo>
                <a:lnTo>
                  <a:pt x="105460" y="128269"/>
                </a:lnTo>
                <a:close/>
              </a:path>
              <a:path w="245745" h="237489">
                <a:moveTo>
                  <a:pt x="101193" y="34289"/>
                </a:moveTo>
                <a:lnTo>
                  <a:pt x="96634" y="35559"/>
                </a:lnTo>
                <a:lnTo>
                  <a:pt x="87426" y="36829"/>
                </a:lnTo>
                <a:lnTo>
                  <a:pt x="82765" y="39369"/>
                </a:lnTo>
                <a:lnTo>
                  <a:pt x="55206" y="66039"/>
                </a:lnTo>
                <a:lnTo>
                  <a:pt x="45250" y="90169"/>
                </a:lnTo>
                <a:lnTo>
                  <a:pt x="45580" y="93979"/>
                </a:lnTo>
                <a:lnTo>
                  <a:pt x="74117" y="119379"/>
                </a:lnTo>
                <a:lnTo>
                  <a:pt x="78663" y="119379"/>
                </a:lnTo>
                <a:lnTo>
                  <a:pt x="87884" y="116839"/>
                </a:lnTo>
                <a:lnTo>
                  <a:pt x="92519" y="114299"/>
                </a:lnTo>
                <a:lnTo>
                  <a:pt x="101866" y="107949"/>
                </a:lnTo>
                <a:lnTo>
                  <a:pt x="106578" y="104139"/>
                </a:lnTo>
                <a:lnTo>
                  <a:pt x="71793" y="104139"/>
                </a:lnTo>
                <a:lnTo>
                  <a:pt x="68999" y="102869"/>
                </a:lnTo>
                <a:lnTo>
                  <a:pt x="67640" y="101599"/>
                </a:lnTo>
                <a:lnTo>
                  <a:pt x="64566" y="99059"/>
                </a:lnTo>
                <a:lnTo>
                  <a:pt x="63385" y="97789"/>
                </a:lnTo>
                <a:lnTo>
                  <a:pt x="62191" y="93979"/>
                </a:lnTo>
                <a:lnTo>
                  <a:pt x="62318" y="91439"/>
                </a:lnTo>
                <a:lnTo>
                  <a:pt x="64008" y="86359"/>
                </a:lnTo>
                <a:lnTo>
                  <a:pt x="65633" y="83819"/>
                </a:lnTo>
                <a:lnTo>
                  <a:pt x="70434" y="76199"/>
                </a:lnTo>
                <a:lnTo>
                  <a:pt x="81432" y="63499"/>
                </a:lnTo>
                <a:lnTo>
                  <a:pt x="84620" y="60959"/>
                </a:lnTo>
                <a:lnTo>
                  <a:pt x="90436" y="55879"/>
                </a:lnTo>
                <a:lnTo>
                  <a:pt x="93141" y="53339"/>
                </a:lnTo>
                <a:lnTo>
                  <a:pt x="98158" y="50799"/>
                </a:lnTo>
                <a:lnTo>
                  <a:pt x="125569" y="50799"/>
                </a:lnTo>
                <a:lnTo>
                  <a:pt x="123545" y="48259"/>
                </a:lnTo>
                <a:lnTo>
                  <a:pt x="114642" y="39369"/>
                </a:lnTo>
                <a:lnTo>
                  <a:pt x="110197" y="36829"/>
                </a:lnTo>
                <a:lnTo>
                  <a:pt x="101193" y="34289"/>
                </a:lnTo>
                <a:close/>
              </a:path>
              <a:path w="245745" h="237489">
                <a:moveTo>
                  <a:pt x="125569" y="50799"/>
                </a:moveTo>
                <a:lnTo>
                  <a:pt x="104851" y="50799"/>
                </a:lnTo>
                <a:lnTo>
                  <a:pt x="106934" y="52069"/>
                </a:lnTo>
                <a:lnTo>
                  <a:pt x="110083" y="54609"/>
                </a:lnTo>
                <a:lnTo>
                  <a:pt x="110985" y="55879"/>
                </a:lnTo>
                <a:lnTo>
                  <a:pt x="112331" y="58419"/>
                </a:lnTo>
                <a:lnTo>
                  <a:pt x="112712" y="59689"/>
                </a:lnTo>
                <a:lnTo>
                  <a:pt x="112890" y="62229"/>
                </a:lnTo>
                <a:lnTo>
                  <a:pt x="112636" y="63499"/>
                </a:lnTo>
                <a:lnTo>
                  <a:pt x="111480" y="67309"/>
                </a:lnTo>
                <a:lnTo>
                  <a:pt x="110578" y="69849"/>
                </a:lnTo>
                <a:lnTo>
                  <a:pt x="108102" y="73659"/>
                </a:lnTo>
                <a:lnTo>
                  <a:pt x="106489" y="76199"/>
                </a:lnTo>
                <a:lnTo>
                  <a:pt x="102501" y="81279"/>
                </a:lnTo>
                <a:lnTo>
                  <a:pt x="100101" y="83819"/>
                </a:lnTo>
                <a:lnTo>
                  <a:pt x="97282" y="86359"/>
                </a:lnTo>
                <a:lnTo>
                  <a:pt x="94957" y="88899"/>
                </a:lnTo>
                <a:lnTo>
                  <a:pt x="92773" y="91439"/>
                </a:lnTo>
                <a:lnTo>
                  <a:pt x="88671" y="95249"/>
                </a:lnTo>
                <a:lnTo>
                  <a:pt x="86715" y="97789"/>
                </a:lnTo>
                <a:lnTo>
                  <a:pt x="83019" y="100329"/>
                </a:lnTo>
                <a:lnTo>
                  <a:pt x="81254" y="101599"/>
                </a:lnTo>
                <a:lnTo>
                  <a:pt x="77914" y="102869"/>
                </a:lnTo>
                <a:lnTo>
                  <a:pt x="76314" y="102869"/>
                </a:lnTo>
                <a:lnTo>
                  <a:pt x="73253" y="104139"/>
                </a:lnTo>
                <a:lnTo>
                  <a:pt x="106578" y="104139"/>
                </a:lnTo>
                <a:lnTo>
                  <a:pt x="111328" y="97789"/>
                </a:lnTo>
                <a:lnTo>
                  <a:pt x="116103" y="92709"/>
                </a:lnTo>
                <a:lnTo>
                  <a:pt x="120053" y="87629"/>
                </a:lnTo>
                <a:lnTo>
                  <a:pt x="126263" y="78739"/>
                </a:lnTo>
                <a:lnTo>
                  <a:pt x="128257" y="73659"/>
                </a:lnTo>
                <a:lnTo>
                  <a:pt x="130048" y="64769"/>
                </a:lnTo>
                <a:lnTo>
                  <a:pt x="129717" y="60959"/>
                </a:lnTo>
                <a:lnTo>
                  <a:pt x="126580" y="52069"/>
                </a:lnTo>
                <a:lnTo>
                  <a:pt x="125569" y="50799"/>
                </a:lnTo>
                <a:close/>
              </a:path>
              <a:path w="245745" h="237489">
                <a:moveTo>
                  <a:pt x="80937" y="0"/>
                </a:moveTo>
                <a:lnTo>
                  <a:pt x="79375" y="0"/>
                </a:lnTo>
                <a:lnTo>
                  <a:pt x="74371" y="2539"/>
                </a:lnTo>
                <a:lnTo>
                  <a:pt x="69570" y="3809"/>
                </a:lnTo>
                <a:lnTo>
                  <a:pt x="60401" y="8889"/>
                </a:lnTo>
                <a:lnTo>
                  <a:pt x="56007" y="11429"/>
                </a:lnTo>
                <a:lnTo>
                  <a:pt x="47599" y="17779"/>
                </a:lnTo>
                <a:lnTo>
                  <a:pt x="43586" y="20319"/>
                </a:lnTo>
                <a:lnTo>
                  <a:pt x="16446" y="50799"/>
                </a:lnTo>
                <a:lnTo>
                  <a:pt x="13779" y="54609"/>
                </a:lnTo>
                <a:lnTo>
                  <a:pt x="0" y="88899"/>
                </a:lnTo>
                <a:lnTo>
                  <a:pt x="165" y="88899"/>
                </a:lnTo>
                <a:lnTo>
                  <a:pt x="381" y="90169"/>
                </a:lnTo>
                <a:lnTo>
                  <a:pt x="1079" y="90169"/>
                </a:lnTo>
                <a:lnTo>
                  <a:pt x="1562" y="91439"/>
                </a:lnTo>
                <a:lnTo>
                  <a:pt x="2794" y="92709"/>
                </a:lnTo>
                <a:lnTo>
                  <a:pt x="3581" y="93979"/>
                </a:lnTo>
                <a:lnTo>
                  <a:pt x="5880" y="95249"/>
                </a:lnTo>
                <a:lnTo>
                  <a:pt x="6997" y="96519"/>
                </a:lnTo>
                <a:lnTo>
                  <a:pt x="8763" y="97789"/>
                </a:lnTo>
                <a:lnTo>
                  <a:pt x="11239" y="97789"/>
                </a:lnTo>
                <a:lnTo>
                  <a:pt x="11938" y="96519"/>
                </a:lnTo>
                <a:lnTo>
                  <a:pt x="12255" y="96519"/>
                </a:lnTo>
                <a:lnTo>
                  <a:pt x="29393" y="62229"/>
                </a:lnTo>
                <a:lnTo>
                  <a:pt x="55661" y="33019"/>
                </a:lnTo>
                <a:lnTo>
                  <a:pt x="88773" y="11429"/>
                </a:lnTo>
                <a:lnTo>
                  <a:pt x="89763" y="11429"/>
                </a:lnTo>
                <a:lnTo>
                  <a:pt x="90335" y="10159"/>
                </a:lnTo>
                <a:lnTo>
                  <a:pt x="90004" y="8889"/>
                </a:lnTo>
                <a:lnTo>
                  <a:pt x="89573" y="7619"/>
                </a:lnTo>
                <a:lnTo>
                  <a:pt x="88226" y="6349"/>
                </a:lnTo>
                <a:lnTo>
                  <a:pt x="87287" y="5079"/>
                </a:lnTo>
                <a:lnTo>
                  <a:pt x="84988" y="2539"/>
                </a:lnTo>
                <a:lnTo>
                  <a:pt x="84074" y="2539"/>
                </a:lnTo>
                <a:lnTo>
                  <a:pt x="82588" y="1269"/>
                </a:lnTo>
                <a:lnTo>
                  <a:pt x="81965" y="1269"/>
                </a:lnTo>
                <a:lnTo>
                  <a:pt x="80937" y="0"/>
                </a:lnTo>
                <a:close/>
              </a:path>
            </a:pathLst>
          </a:custGeom>
          <a:solidFill>
            <a:srgbClr val="FFFFFF"/>
          </a:solidFill>
        </p:spPr>
        <p:txBody>
          <a:bodyPr wrap="square" lIns="0" tIns="0" rIns="0" bIns="0" rtlCol="0"/>
          <a:lstStyle/>
          <a:p>
            <a:endParaRPr/>
          </a:p>
        </p:txBody>
      </p:sp>
      <p:sp>
        <p:nvSpPr>
          <p:cNvPr id="65" name="object 65"/>
          <p:cNvSpPr txBox="1"/>
          <p:nvPr/>
        </p:nvSpPr>
        <p:spPr>
          <a:xfrm>
            <a:off x="6946070" y="5622573"/>
            <a:ext cx="186055" cy="169277"/>
          </a:xfrm>
          <a:prstGeom prst="rect">
            <a:avLst/>
          </a:prstGeom>
        </p:spPr>
        <p:txBody>
          <a:bodyPr vert="horz" wrap="square" lIns="0" tIns="0" rIns="0" bIns="0" rtlCol="0">
            <a:spAutoFit/>
          </a:bodyPr>
          <a:lstStyle/>
          <a:p>
            <a:pPr marL="12700">
              <a:lnSpc>
                <a:spcPct val="100000"/>
              </a:lnSpc>
            </a:pPr>
            <a:r>
              <a:rPr sz="1100" b="1" dirty="0">
                <a:latin typeface="Calibri"/>
                <a:cs typeface="Calibri"/>
              </a:rPr>
              <a:t>(1)</a:t>
            </a:r>
            <a:endParaRPr sz="1100">
              <a:latin typeface="Calibri"/>
              <a:cs typeface="Calibri"/>
            </a:endParaRPr>
          </a:p>
        </p:txBody>
      </p:sp>
      <p:sp>
        <p:nvSpPr>
          <p:cNvPr id="66" name="object 66"/>
          <p:cNvSpPr/>
          <p:nvPr/>
        </p:nvSpPr>
        <p:spPr>
          <a:xfrm>
            <a:off x="4419600" y="5585169"/>
            <a:ext cx="847712" cy="685797"/>
          </a:xfrm>
          <a:prstGeom prst="rect">
            <a:avLst/>
          </a:prstGeom>
          <a:blipFill>
            <a:blip r:embed="rId3" cstate="print"/>
            <a:stretch>
              <a:fillRect/>
            </a:stretch>
          </a:blipFill>
        </p:spPr>
        <p:txBody>
          <a:bodyPr wrap="square" lIns="0" tIns="0" rIns="0" bIns="0" rtlCol="0"/>
          <a:lstStyle/>
          <a:p>
            <a:endParaRPr/>
          </a:p>
        </p:txBody>
      </p:sp>
      <p:sp>
        <p:nvSpPr>
          <p:cNvPr id="67" name="object 67"/>
          <p:cNvSpPr/>
          <p:nvPr/>
        </p:nvSpPr>
        <p:spPr>
          <a:xfrm>
            <a:off x="4574492" y="5770695"/>
            <a:ext cx="479936" cy="407757"/>
          </a:xfrm>
          <a:prstGeom prst="rect">
            <a:avLst/>
          </a:prstGeom>
          <a:blipFill>
            <a:blip r:embed="rId15" cstate="print"/>
            <a:stretch>
              <a:fillRect/>
            </a:stretch>
          </a:blipFill>
        </p:spPr>
        <p:txBody>
          <a:bodyPr wrap="square" lIns="0" tIns="0" rIns="0" bIns="0" rtlCol="0"/>
          <a:lstStyle/>
          <a:p>
            <a:endParaRPr/>
          </a:p>
        </p:txBody>
      </p:sp>
      <p:sp>
        <p:nvSpPr>
          <p:cNvPr id="68" name="object 68"/>
          <p:cNvSpPr/>
          <p:nvPr/>
        </p:nvSpPr>
        <p:spPr>
          <a:xfrm>
            <a:off x="5907611" y="5604789"/>
            <a:ext cx="781050" cy="676264"/>
          </a:xfrm>
          <a:prstGeom prst="rect">
            <a:avLst/>
          </a:prstGeom>
          <a:blipFill>
            <a:blip r:embed="rId16" cstate="print"/>
            <a:stretch>
              <a:fillRect/>
            </a:stretch>
          </a:blipFill>
        </p:spPr>
        <p:txBody>
          <a:bodyPr wrap="square" lIns="0" tIns="0" rIns="0" bIns="0" rtlCol="0"/>
          <a:lstStyle/>
          <a:p>
            <a:endParaRPr/>
          </a:p>
        </p:txBody>
      </p:sp>
      <p:sp>
        <p:nvSpPr>
          <p:cNvPr id="69" name="object 69"/>
          <p:cNvSpPr/>
          <p:nvPr/>
        </p:nvSpPr>
        <p:spPr>
          <a:xfrm>
            <a:off x="6193419" y="5806522"/>
            <a:ext cx="236220" cy="180340"/>
          </a:xfrm>
          <a:custGeom>
            <a:avLst/>
            <a:gdLst/>
            <a:ahLst/>
            <a:cxnLst/>
            <a:rect l="l" t="t" r="r" b="b"/>
            <a:pathLst>
              <a:path w="236220" h="180339">
                <a:moveTo>
                  <a:pt x="76580" y="139699"/>
                </a:moveTo>
                <a:lnTo>
                  <a:pt x="50355" y="139699"/>
                </a:lnTo>
                <a:lnTo>
                  <a:pt x="52247" y="140969"/>
                </a:lnTo>
                <a:lnTo>
                  <a:pt x="55651" y="140969"/>
                </a:lnTo>
                <a:lnTo>
                  <a:pt x="57048" y="142239"/>
                </a:lnTo>
                <a:lnTo>
                  <a:pt x="59093" y="146049"/>
                </a:lnTo>
                <a:lnTo>
                  <a:pt x="59677" y="147319"/>
                </a:lnTo>
                <a:lnTo>
                  <a:pt x="60159" y="149859"/>
                </a:lnTo>
                <a:lnTo>
                  <a:pt x="60020" y="152399"/>
                </a:lnTo>
                <a:lnTo>
                  <a:pt x="42011" y="166369"/>
                </a:lnTo>
                <a:lnTo>
                  <a:pt x="39738" y="166369"/>
                </a:lnTo>
                <a:lnTo>
                  <a:pt x="35674" y="167639"/>
                </a:lnTo>
                <a:lnTo>
                  <a:pt x="29324" y="167639"/>
                </a:lnTo>
                <a:lnTo>
                  <a:pt x="29057" y="168909"/>
                </a:lnTo>
                <a:lnTo>
                  <a:pt x="28752" y="168909"/>
                </a:lnTo>
                <a:lnTo>
                  <a:pt x="28752" y="170179"/>
                </a:lnTo>
                <a:lnTo>
                  <a:pt x="29057" y="171449"/>
                </a:lnTo>
                <a:lnTo>
                  <a:pt x="29362" y="171449"/>
                </a:lnTo>
                <a:lnTo>
                  <a:pt x="30251" y="172719"/>
                </a:lnTo>
                <a:lnTo>
                  <a:pt x="30860" y="173989"/>
                </a:lnTo>
                <a:lnTo>
                  <a:pt x="32778" y="177799"/>
                </a:lnTo>
                <a:lnTo>
                  <a:pt x="33756" y="179069"/>
                </a:lnTo>
                <a:lnTo>
                  <a:pt x="35394" y="180339"/>
                </a:lnTo>
                <a:lnTo>
                  <a:pt x="43954" y="180339"/>
                </a:lnTo>
                <a:lnTo>
                  <a:pt x="48094" y="179069"/>
                </a:lnTo>
                <a:lnTo>
                  <a:pt x="50368" y="179069"/>
                </a:lnTo>
                <a:lnTo>
                  <a:pt x="77139" y="151129"/>
                </a:lnTo>
                <a:lnTo>
                  <a:pt x="77508" y="147319"/>
                </a:lnTo>
                <a:lnTo>
                  <a:pt x="76580" y="139699"/>
                </a:lnTo>
                <a:close/>
              </a:path>
              <a:path w="236220" h="180339">
                <a:moveTo>
                  <a:pt x="99136" y="146049"/>
                </a:moveTo>
                <a:lnTo>
                  <a:pt x="96392" y="146049"/>
                </a:lnTo>
                <a:lnTo>
                  <a:pt x="97231" y="147319"/>
                </a:lnTo>
                <a:lnTo>
                  <a:pt x="97777" y="147319"/>
                </a:lnTo>
                <a:lnTo>
                  <a:pt x="99136" y="146049"/>
                </a:lnTo>
                <a:close/>
              </a:path>
              <a:path w="236220" h="180339">
                <a:moveTo>
                  <a:pt x="76796" y="85089"/>
                </a:moveTo>
                <a:lnTo>
                  <a:pt x="72859" y="85089"/>
                </a:lnTo>
                <a:lnTo>
                  <a:pt x="70865" y="86359"/>
                </a:lnTo>
                <a:lnTo>
                  <a:pt x="69659" y="86359"/>
                </a:lnTo>
                <a:lnTo>
                  <a:pt x="66840" y="88899"/>
                </a:lnTo>
                <a:lnTo>
                  <a:pt x="65709" y="90169"/>
                </a:lnTo>
                <a:lnTo>
                  <a:pt x="64020" y="91439"/>
                </a:lnTo>
                <a:lnTo>
                  <a:pt x="63385" y="91439"/>
                </a:lnTo>
                <a:lnTo>
                  <a:pt x="62547" y="92709"/>
                </a:lnTo>
                <a:lnTo>
                  <a:pt x="62318" y="92709"/>
                </a:lnTo>
                <a:lnTo>
                  <a:pt x="62344" y="93979"/>
                </a:lnTo>
                <a:lnTo>
                  <a:pt x="96062" y="146049"/>
                </a:lnTo>
                <a:lnTo>
                  <a:pt x="99961" y="146049"/>
                </a:lnTo>
                <a:lnTo>
                  <a:pt x="101930" y="144779"/>
                </a:lnTo>
                <a:lnTo>
                  <a:pt x="103123" y="144779"/>
                </a:lnTo>
                <a:lnTo>
                  <a:pt x="105956" y="142239"/>
                </a:lnTo>
                <a:lnTo>
                  <a:pt x="107086" y="142239"/>
                </a:lnTo>
                <a:lnTo>
                  <a:pt x="108800" y="140969"/>
                </a:lnTo>
                <a:lnTo>
                  <a:pt x="109448" y="139699"/>
                </a:lnTo>
                <a:lnTo>
                  <a:pt x="110299" y="138429"/>
                </a:lnTo>
                <a:lnTo>
                  <a:pt x="110540" y="138429"/>
                </a:lnTo>
                <a:lnTo>
                  <a:pt x="110528" y="137159"/>
                </a:lnTo>
                <a:lnTo>
                  <a:pt x="110274" y="137159"/>
                </a:lnTo>
                <a:lnTo>
                  <a:pt x="76796" y="85089"/>
                </a:lnTo>
                <a:close/>
              </a:path>
              <a:path w="236220" h="180339">
                <a:moveTo>
                  <a:pt x="37147" y="87629"/>
                </a:moveTo>
                <a:lnTo>
                  <a:pt x="28549" y="87629"/>
                </a:lnTo>
                <a:lnTo>
                  <a:pt x="24891" y="88899"/>
                </a:lnTo>
                <a:lnTo>
                  <a:pt x="23012" y="90169"/>
                </a:lnTo>
                <a:lnTo>
                  <a:pt x="19138" y="91439"/>
                </a:lnTo>
                <a:lnTo>
                  <a:pt x="17297" y="92709"/>
                </a:lnTo>
                <a:lnTo>
                  <a:pt x="12128" y="95249"/>
                </a:lnTo>
                <a:lnTo>
                  <a:pt x="9194" y="97789"/>
                </a:lnTo>
                <a:lnTo>
                  <a:pt x="4254" y="104139"/>
                </a:lnTo>
                <a:lnTo>
                  <a:pt x="2476" y="106679"/>
                </a:lnTo>
                <a:lnTo>
                  <a:pt x="317" y="113029"/>
                </a:lnTo>
                <a:lnTo>
                  <a:pt x="0" y="116839"/>
                </a:lnTo>
                <a:lnTo>
                  <a:pt x="863" y="124459"/>
                </a:lnTo>
                <a:lnTo>
                  <a:pt x="20993" y="142239"/>
                </a:lnTo>
                <a:lnTo>
                  <a:pt x="31457" y="142239"/>
                </a:lnTo>
                <a:lnTo>
                  <a:pt x="39128" y="140969"/>
                </a:lnTo>
                <a:lnTo>
                  <a:pt x="43941" y="139699"/>
                </a:lnTo>
                <a:lnTo>
                  <a:pt x="76580" y="139699"/>
                </a:lnTo>
                <a:lnTo>
                  <a:pt x="63753" y="123189"/>
                </a:lnTo>
                <a:lnTo>
                  <a:pt x="24612" y="123189"/>
                </a:lnTo>
                <a:lnTo>
                  <a:pt x="21247" y="121919"/>
                </a:lnTo>
                <a:lnTo>
                  <a:pt x="19862" y="120649"/>
                </a:lnTo>
                <a:lnTo>
                  <a:pt x="18072" y="118109"/>
                </a:lnTo>
                <a:lnTo>
                  <a:pt x="17589" y="116839"/>
                </a:lnTo>
                <a:lnTo>
                  <a:pt x="17094" y="114299"/>
                </a:lnTo>
                <a:lnTo>
                  <a:pt x="17157" y="113029"/>
                </a:lnTo>
                <a:lnTo>
                  <a:pt x="17881" y="110489"/>
                </a:lnTo>
                <a:lnTo>
                  <a:pt x="18541" y="109219"/>
                </a:lnTo>
                <a:lnTo>
                  <a:pt x="20472" y="106679"/>
                </a:lnTo>
                <a:lnTo>
                  <a:pt x="21780" y="106679"/>
                </a:lnTo>
                <a:lnTo>
                  <a:pt x="25526" y="104139"/>
                </a:lnTo>
                <a:lnTo>
                  <a:pt x="27622" y="102869"/>
                </a:lnTo>
                <a:lnTo>
                  <a:pt x="31813" y="101599"/>
                </a:lnTo>
                <a:lnTo>
                  <a:pt x="33743" y="101599"/>
                </a:lnTo>
                <a:lnTo>
                  <a:pt x="37236" y="100329"/>
                </a:lnTo>
                <a:lnTo>
                  <a:pt x="42125" y="100329"/>
                </a:lnTo>
                <a:lnTo>
                  <a:pt x="42964" y="99059"/>
                </a:lnTo>
                <a:lnTo>
                  <a:pt x="43218" y="99059"/>
                </a:lnTo>
                <a:lnTo>
                  <a:pt x="43383" y="97789"/>
                </a:lnTo>
                <a:lnTo>
                  <a:pt x="43002" y="96519"/>
                </a:lnTo>
                <a:lnTo>
                  <a:pt x="42684" y="96519"/>
                </a:lnTo>
                <a:lnTo>
                  <a:pt x="41808" y="93979"/>
                </a:lnTo>
                <a:lnTo>
                  <a:pt x="41224" y="93979"/>
                </a:lnTo>
                <a:lnTo>
                  <a:pt x="39293" y="90169"/>
                </a:lnTo>
                <a:lnTo>
                  <a:pt x="38341" y="88899"/>
                </a:lnTo>
                <a:lnTo>
                  <a:pt x="37922" y="88899"/>
                </a:lnTo>
                <a:lnTo>
                  <a:pt x="37147" y="87629"/>
                </a:lnTo>
                <a:close/>
              </a:path>
              <a:path w="236220" h="180339">
                <a:moveTo>
                  <a:pt x="128511" y="126999"/>
                </a:moveTo>
                <a:lnTo>
                  <a:pt x="125780" y="126999"/>
                </a:lnTo>
                <a:lnTo>
                  <a:pt x="126606" y="128269"/>
                </a:lnTo>
                <a:lnTo>
                  <a:pt x="127152" y="128269"/>
                </a:lnTo>
                <a:lnTo>
                  <a:pt x="128511" y="126999"/>
                </a:lnTo>
                <a:close/>
              </a:path>
              <a:path w="236220" h="180339">
                <a:moveTo>
                  <a:pt x="135902" y="48259"/>
                </a:moveTo>
                <a:lnTo>
                  <a:pt x="132956" y="48259"/>
                </a:lnTo>
                <a:lnTo>
                  <a:pt x="126682" y="49529"/>
                </a:lnTo>
                <a:lnTo>
                  <a:pt x="108076" y="73659"/>
                </a:lnTo>
                <a:lnTo>
                  <a:pt x="91528" y="73659"/>
                </a:lnTo>
                <a:lnTo>
                  <a:pt x="91643" y="74929"/>
                </a:lnTo>
                <a:lnTo>
                  <a:pt x="125437" y="126999"/>
                </a:lnTo>
                <a:lnTo>
                  <a:pt x="129349" y="126999"/>
                </a:lnTo>
                <a:lnTo>
                  <a:pt x="131305" y="125729"/>
                </a:lnTo>
                <a:lnTo>
                  <a:pt x="132499" y="125729"/>
                </a:lnTo>
                <a:lnTo>
                  <a:pt x="135331" y="123189"/>
                </a:lnTo>
                <a:lnTo>
                  <a:pt x="136474" y="123189"/>
                </a:lnTo>
                <a:lnTo>
                  <a:pt x="138175" y="121919"/>
                </a:lnTo>
                <a:lnTo>
                  <a:pt x="138823" y="120649"/>
                </a:lnTo>
                <a:lnTo>
                  <a:pt x="139687" y="119379"/>
                </a:lnTo>
                <a:lnTo>
                  <a:pt x="139928" y="119379"/>
                </a:lnTo>
                <a:lnTo>
                  <a:pt x="139903" y="118109"/>
                </a:lnTo>
                <a:lnTo>
                  <a:pt x="117513" y="83819"/>
                </a:lnTo>
                <a:lnTo>
                  <a:pt x="117881" y="80009"/>
                </a:lnTo>
                <a:lnTo>
                  <a:pt x="118554" y="76199"/>
                </a:lnTo>
                <a:lnTo>
                  <a:pt x="120561" y="71119"/>
                </a:lnTo>
                <a:lnTo>
                  <a:pt x="121983" y="69849"/>
                </a:lnTo>
                <a:lnTo>
                  <a:pt x="125272" y="67309"/>
                </a:lnTo>
                <a:lnTo>
                  <a:pt x="126733" y="67309"/>
                </a:lnTo>
                <a:lnTo>
                  <a:pt x="129628" y="66039"/>
                </a:lnTo>
                <a:lnTo>
                  <a:pt x="155209" y="66039"/>
                </a:lnTo>
                <a:lnTo>
                  <a:pt x="151104" y="59689"/>
                </a:lnTo>
                <a:lnTo>
                  <a:pt x="143979" y="52069"/>
                </a:lnTo>
                <a:lnTo>
                  <a:pt x="141414" y="50799"/>
                </a:lnTo>
                <a:lnTo>
                  <a:pt x="135902" y="48259"/>
                </a:lnTo>
                <a:close/>
              </a:path>
              <a:path w="236220" h="180339">
                <a:moveTo>
                  <a:pt x="53593" y="120649"/>
                </a:moveTo>
                <a:lnTo>
                  <a:pt x="48247" y="120649"/>
                </a:lnTo>
                <a:lnTo>
                  <a:pt x="45618" y="121919"/>
                </a:lnTo>
                <a:lnTo>
                  <a:pt x="37934" y="123189"/>
                </a:lnTo>
                <a:lnTo>
                  <a:pt x="61302" y="123189"/>
                </a:lnTo>
                <a:lnTo>
                  <a:pt x="56210" y="121919"/>
                </a:lnTo>
                <a:lnTo>
                  <a:pt x="53593" y="120649"/>
                </a:lnTo>
                <a:close/>
              </a:path>
              <a:path w="236220" h="180339">
                <a:moveTo>
                  <a:pt x="155209" y="66039"/>
                </a:moveTo>
                <a:lnTo>
                  <a:pt x="131025" y="66039"/>
                </a:lnTo>
                <a:lnTo>
                  <a:pt x="133730" y="67309"/>
                </a:lnTo>
                <a:lnTo>
                  <a:pt x="137617" y="71119"/>
                </a:lnTo>
                <a:lnTo>
                  <a:pt x="139064" y="72389"/>
                </a:lnTo>
                <a:lnTo>
                  <a:pt x="159931" y="105409"/>
                </a:lnTo>
                <a:lnTo>
                  <a:pt x="162953" y="105409"/>
                </a:lnTo>
                <a:lnTo>
                  <a:pt x="163791" y="104139"/>
                </a:lnTo>
                <a:lnTo>
                  <a:pt x="165785" y="104139"/>
                </a:lnTo>
                <a:lnTo>
                  <a:pt x="166992" y="102869"/>
                </a:lnTo>
                <a:lnTo>
                  <a:pt x="169786" y="101599"/>
                </a:lnTo>
                <a:lnTo>
                  <a:pt x="170916" y="100329"/>
                </a:lnTo>
                <a:lnTo>
                  <a:pt x="172656" y="99059"/>
                </a:lnTo>
                <a:lnTo>
                  <a:pt x="173304" y="97789"/>
                </a:lnTo>
                <a:lnTo>
                  <a:pt x="174129" y="97789"/>
                </a:lnTo>
                <a:lnTo>
                  <a:pt x="174358" y="96519"/>
                </a:lnTo>
                <a:lnTo>
                  <a:pt x="174332" y="95249"/>
                </a:lnTo>
                <a:lnTo>
                  <a:pt x="174091" y="95249"/>
                </a:lnTo>
                <a:lnTo>
                  <a:pt x="155209" y="66039"/>
                </a:lnTo>
                <a:close/>
              </a:path>
              <a:path w="236220" h="180339">
                <a:moveTo>
                  <a:pt x="34455" y="86359"/>
                </a:moveTo>
                <a:lnTo>
                  <a:pt x="33362" y="87629"/>
                </a:lnTo>
                <a:lnTo>
                  <a:pt x="35725" y="87629"/>
                </a:lnTo>
                <a:lnTo>
                  <a:pt x="34455" y="86359"/>
                </a:lnTo>
                <a:close/>
              </a:path>
              <a:path w="236220" h="180339">
                <a:moveTo>
                  <a:pt x="191109" y="86359"/>
                </a:moveTo>
                <a:lnTo>
                  <a:pt x="188366" y="86359"/>
                </a:lnTo>
                <a:lnTo>
                  <a:pt x="189204" y="87629"/>
                </a:lnTo>
                <a:lnTo>
                  <a:pt x="189750" y="87629"/>
                </a:lnTo>
                <a:lnTo>
                  <a:pt x="191109" y="86359"/>
                </a:lnTo>
                <a:close/>
              </a:path>
              <a:path w="236220" h="180339">
                <a:moveTo>
                  <a:pt x="152907" y="1269"/>
                </a:moveTo>
                <a:lnTo>
                  <a:pt x="148932" y="1269"/>
                </a:lnTo>
                <a:lnTo>
                  <a:pt x="146938" y="2539"/>
                </a:lnTo>
                <a:lnTo>
                  <a:pt x="145732" y="2539"/>
                </a:lnTo>
                <a:lnTo>
                  <a:pt x="142913" y="5079"/>
                </a:lnTo>
                <a:lnTo>
                  <a:pt x="141782" y="5079"/>
                </a:lnTo>
                <a:lnTo>
                  <a:pt x="140093" y="6349"/>
                </a:lnTo>
                <a:lnTo>
                  <a:pt x="139458" y="7619"/>
                </a:lnTo>
                <a:lnTo>
                  <a:pt x="138620" y="8889"/>
                </a:lnTo>
                <a:lnTo>
                  <a:pt x="138404" y="8889"/>
                </a:lnTo>
                <a:lnTo>
                  <a:pt x="138442" y="10159"/>
                </a:lnTo>
                <a:lnTo>
                  <a:pt x="188036" y="86359"/>
                </a:lnTo>
                <a:lnTo>
                  <a:pt x="191935" y="86359"/>
                </a:lnTo>
                <a:lnTo>
                  <a:pt x="193903" y="85089"/>
                </a:lnTo>
                <a:lnTo>
                  <a:pt x="195097" y="85089"/>
                </a:lnTo>
                <a:lnTo>
                  <a:pt x="197929" y="82549"/>
                </a:lnTo>
                <a:lnTo>
                  <a:pt x="199059" y="82549"/>
                </a:lnTo>
                <a:lnTo>
                  <a:pt x="200774" y="81279"/>
                </a:lnTo>
                <a:lnTo>
                  <a:pt x="201421" y="80009"/>
                </a:lnTo>
                <a:lnTo>
                  <a:pt x="202285" y="78739"/>
                </a:lnTo>
                <a:lnTo>
                  <a:pt x="202514" y="78739"/>
                </a:lnTo>
                <a:lnTo>
                  <a:pt x="202501" y="77469"/>
                </a:lnTo>
                <a:lnTo>
                  <a:pt x="184632" y="49529"/>
                </a:lnTo>
                <a:lnTo>
                  <a:pt x="226007" y="49529"/>
                </a:lnTo>
                <a:lnTo>
                  <a:pt x="217317" y="45719"/>
                </a:lnTo>
                <a:lnTo>
                  <a:pt x="182384" y="45719"/>
                </a:lnTo>
                <a:lnTo>
                  <a:pt x="152907" y="1269"/>
                </a:lnTo>
                <a:close/>
              </a:path>
              <a:path w="236220" h="180339">
                <a:moveTo>
                  <a:pt x="59423" y="62229"/>
                </a:moveTo>
                <a:lnTo>
                  <a:pt x="56883" y="63499"/>
                </a:lnTo>
                <a:lnTo>
                  <a:pt x="50418" y="67309"/>
                </a:lnTo>
                <a:lnTo>
                  <a:pt x="48577" y="69849"/>
                </a:lnTo>
                <a:lnTo>
                  <a:pt x="47713" y="73659"/>
                </a:lnTo>
                <a:lnTo>
                  <a:pt x="48437" y="76199"/>
                </a:lnTo>
                <a:lnTo>
                  <a:pt x="52146" y="81279"/>
                </a:lnTo>
                <a:lnTo>
                  <a:pt x="53974" y="82549"/>
                </a:lnTo>
                <a:lnTo>
                  <a:pt x="57619" y="83819"/>
                </a:lnTo>
                <a:lnTo>
                  <a:pt x="60159" y="82549"/>
                </a:lnTo>
                <a:lnTo>
                  <a:pt x="66624" y="78739"/>
                </a:lnTo>
                <a:lnTo>
                  <a:pt x="68465" y="76199"/>
                </a:lnTo>
                <a:lnTo>
                  <a:pt x="69392" y="72389"/>
                </a:lnTo>
                <a:lnTo>
                  <a:pt x="68681" y="69849"/>
                </a:lnTo>
                <a:lnTo>
                  <a:pt x="66789" y="67309"/>
                </a:lnTo>
                <a:lnTo>
                  <a:pt x="64973" y="64769"/>
                </a:lnTo>
                <a:lnTo>
                  <a:pt x="63131" y="63499"/>
                </a:lnTo>
                <a:lnTo>
                  <a:pt x="59423" y="62229"/>
                </a:lnTo>
                <a:close/>
              </a:path>
              <a:path w="236220" h="180339">
                <a:moveTo>
                  <a:pt x="103987" y="67309"/>
                </a:moveTo>
                <a:lnTo>
                  <a:pt x="100596" y="67309"/>
                </a:lnTo>
                <a:lnTo>
                  <a:pt x="98869" y="68579"/>
                </a:lnTo>
                <a:lnTo>
                  <a:pt x="97828" y="68579"/>
                </a:lnTo>
                <a:lnTo>
                  <a:pt x="95415" y="69849"/>
                </a:lnTo>
                <a:lnTo>
                  <a:pt x="94462" y="71119"/>
                </a:lnTo>
                <a:lnTo>
                  <a:pt x="93014" y="72389"/>
                </a:lnTo>
                <a:lnTo>
                  <a:pt x="92468" y="72389"/>
                </a:lnTo>
                <a:lnTo>
                  <a:pt x="91719" y="73659"/>
                </a:lnTo>
                <a:lnTo>
                  <a:pt x="108076" y="73659"/>
                </a:lnTo>
                <a:lnTo>
                  <a:pt x="103987" y="67309"/>
                </a:lnTo>
                <a:close/>
              </a:path>
              <a:path w="236220" h="180339">
                <a:moveTo>
                  <a:pt x="226007" y="49529"/>
                </a:moveTo>
                <a:lnTo>
                  <a:pt x="184632" y="49529"/>
                </a:lnTo>
                <a:lnTo>
                  <a:pt x="219214" y="66039"/>
                </a:lnTo>
                <a:lnTo>
                  <a:pt x="223596" y="66039"/>
                </a:lnTo>
                <a:lnTo>
                  <a:pt x="224485" y="64769"/>
                </a:lnTo>
                <a:lnTo>
                  <a:pt x="226529" y="64769"/>
                </a:lnTo>
                <a:lnTo>
                  <a:pt x="227825" y="63499"/>
                </a:lnTo>
                <a:lnTo>
                  <a:pt x="230924" y="60959"/>
                </a:lnTo>
                <a:lnTo>
                  <a:pt x="232143" y="60959"/>
                </a:lnTo>
                <a:lnTo>
                  <a:pt x="233921" y="59689"/>
                </a:lnTo>
                <a:lnTo>
                  <a:pt x="234594" y="58419"/>
                </a:lnTo>
                <a:lnTo>
                  <a:pt x="235483" y="57149"/>
                </a:lnTo>
                <a:lnTo>
                  <a:pt x="235711" y="57149"/>
                </a:lnTo>
                <a:lnTo>
                  <a:pt x="235648" y="55879"/>
                </a:lnTo>
                <a:lnTo>
                  <a:pt x="235394" y="55879"/>
                </a:lnTo>
                <a:lnTo>
                  <a:pt x="235102" y="54609"/>
                </a:lnTo>
                <a:lnTo>
                  <a:pt x="234670" y="54609"/>
                </a:lnTo>
                <a:lnTo>
                  <a:pt x="233527" y="53339"/>
                </a:lnTo>
                <a:lnTo>
                  <a:pt x="232765" y="53339"/>
                </a:lnTo>
                <a:lnTo>
                  <a:pt x="231800" y="52069"/>
                </a:lnTo>
                <a:lnTo>
                  <a:pt x="226007" y="49529"/>
                </a:lnTo>
                <a:close/>
              </a:path>
              <a:path w="236220" h="180339">
                <a:moveTo>
                  <a:pt x="199872" y="5079"/>
                </a:moveTo>
                <a:lnTo>
                  <a:pt x="195821" y="5079"/>
                </a:lnTo>
                <a:lnTo>
                  <a:pt x="193738" y="6349"/>
                </a:lnTo>
                <a:lnTo>
                  <a:pt x="192519" y="7619"/>
                </a:lnTo>
                <a:lnTo>
                  <a:pt x="189649" y="8889"/>
                </a:lnTo>
                <a:lnTo>
                  <a:pt x="188480" y="10159"/>
                </a:lnTo>
                <a:lnTo>
                  <a:pt x="186728" y="11429"/>
                </a:lnTo>
                <a:lnTo>
                  <a:pt x="186042" y="11429"/>
                </a:lnTo>
                <a:lnTo>
                  <a:pt x="185026" y="12699"/>
                </a:lnTo>
                <a:lnTo>
                  <a:pt x="184378" y="15239"/>
                </a:lnTo>
                <a:lnTo>
                  <a:pt x="182384" y="45719"/>
                </a:lnTo>
                <a:lnTo>
                  <a:pt x="217317" y="45719"/>
                </a:lnTo>
                <a:lnTo>
                  <a:pt x="197040" y="36829"/>
                </a:lnTo>
                <a:lnTo>
                  <a:pt x="200964" y="10159"/>
                </a:lnTo>
                <a:lnTo>
                  <a:pt x="201053" y="8889"/>
                </a:lnTo>
                <a:lnTo>
                  <a:pt x="200774" y="6349"/>
                </a:lnTo>
                <a:lnTo>
                  <a:pt x="200520" y="6349"/>
                </a:lnTo>
                <a:lnTo>
                  <a:pt x="199872" y="5079"/>
                </a:lnTo>
                <a:close/>
              </a:path>
              <a:path w="236220" h="180339">
                <a:moveTo>
                  <a:pt x="198691" y="3809"/>
                </a:moveTo>
                <a:lnTo>
                  <a:pt x="198132" y="3809"/>
                </a:lnTo>
                <a:lnTo>
                  <a:pt x="196697" y="5079"/>
                </a:lnTo>
                <a:lnTo>
                  <a:pt x="199529" y="5079"/>
                </a:lnTo>
                <a:lnTo>
                  <a:pt x="198691" y="3809"/>
                </a:lnTo>
                <a:close/>
              </a:path>
              <a:path w="236220" h="180339">
                <a:moveTo>
                  <a:pt x="151714" y="0"/>
                </a:moveTo>
                <a:lnTo>
                  <a:pt x="151155" y="0"/>
                </a:lnTo>
                <a:lnTo>
                  <a:pt x="149771" y="1269"/>
                </a:lnTo>
                <a:lnTo>
                  <a:pt x="152565" y="1269"/>
                </a:lnTo>
                <a:lnTo>
                  <a:pt x="151714" y="0"/>
                </a:lnTo>
                <a:close/>
              </a:path>
            </a:pathLst>
          </a:custGeom>
          <a:solidFill>
            <a:srgbClr val="FF0000"/>
          </a:solidFill>
        </p:spPr>
        <p:txBody>
          <a:bodyPr wrap="square" lIns="0" tIns="0" rIns="0" bIns="0" rtlCol="0"/>
          <a:lstStyle/>
          <a:p>
            <a:endParaRPr/>
          </a:p>
        </p:txBody>
      </p:sp>
      <p:sp>
        <p:nvSpPr>
          <p:cNvPr id="70" name="object 70"/>
          <p:cNvSpPr txBox="1"/>
          <p:nvPr/>
        </p:nvSpPr>
        <p:spPr>
          <a:xfrm>
            <a:off x="6301356" y="5162460"/>
            <a:ext cx="169277" cy="294005"/>
          </a:xfrm>
          <a:prstGeom prst="rect">
            <a:avLst/>
          </a:prstGeom>
        </p:spPr>
        <p:txBody>
          <a:bodyPr vert="vert270" wrap="square" lIns="0" tIns="0" rIns="0" bIns="0" rtlCol="0">
            <a:spAutoFit/>
          </a:bodyPr>
          <a:lstStyle/>
          <a:p>
            <a:pPr marL="12700">
              <a:lnSpc>
                <a:spcPct val="100000"/>
              </a:lnSpc>
            </a:pPr>
            <a:r>
              <a:rPr sz="1100" b="1" dirty="0">
                <a:latin typeface="Calibri"/>
                <a:cs typeface="Calibri"/>
              </a:rPr>
              <a:t>(0,1)</a:t>
            </a:r>
            <a:endParaRPr sz="1100">
              <a:latin typeface="Calibri"/>
              <a:cs typeface="Calibri"/>
            </a:endParaRPr>
          </a:p>
        </p:txBody>
      </p:sp>
      <p:sp>
        <p:nvSpPr>
          <p:cNvPr id="71" name="object 71"/>
          <p:cNvSpPr/>
          <p:nvPr/>
        </p:nvSpPr>
        <p:spPr>
          <a:xfrm>
            <a:off x="4996123" y="5060909"/>
            <a:ext cx="249554" cy="231140"/>
          </a:xfrm>
          <a:custGeom>
            <a:avLst/>
            <a:gdLst/>
            <a:ahLst/>
            <a:cxnLst/>
            <a:rect l="l" t="t" r="r" b="b"/>
            <a:pathLst>
              <a:path w="249554" h="231139">
                <a:moveTo>
                  <a:pt x="11277" y="127850"/>
                </a:moveTo>
                <a:lnTo>
                  <a:pt x="0" y="137401"/>
                </a:lnTo>
                <a:lnTo>
                  <a:pt x="880" y="141969"/>
                </a:lnTo>
                <a:lnTo>
                  <a:pt x="18529" y="184442"/>
                </a:lnTo>
                <a:lnTo>
                  <a:pt x="49695" y="217436"/>
                </a:lnTo>
                <a:lnTo>
                  <a:pt x="72110" y="230466"/>
                </a:lnTo>
                <a:lnTo>
                  <a:pt x="72415" y="230631"/>
                </a:lnTo>
                <a:lnTo>
                  <a:pt x="84150" y="221830"/>
                </a:lnTo>
                <a:lnTo>
                  <a:pt x="84087" y="221322"/>
                </a:lnTo>
                <a:lnTo>
                  <a:pt x="83439" y="220497"/>
                </a:lnTo>
                <a:lnTo>
                  <a:pt x="82944" y="220078"/>
                </a:lnTo>
                <a:lnTo>
                  <a:pt x="73980" y="214512"/>
                </a:lnTo>
                <a:lnTo>
                  <a:pt x="64319" y="207392"/>
                </a:lnTo>
                <a:lnTo>
                  <a:pt x="34412" y="176364"/>
                </a:lnTo>
                <a:lnTo>
                  <a:pt x="16654" y="141969"/>
                </a:lnTo>
                <a:lnTo>
                  <a:pt x="12776" y="129184"/>
                </a:lnTo>
                <a:lnTo>
                  <a:pt x="12497" y="128701"/>
                </a:lnTo>
                <a:lnTo>
                  <a:pt x="11773" y="127990"/>
                </a:lnTo>
                <a:lnTo>
                  <a:pt x="11277" y="127850"/>
                </a:lnTo>
                <a:close/>
              </a:path>
              <a:path w="249554" h="231139">
                <a:moveTo>
                  <a:pt x="68186" y="98107"/>
                </a:moveTo>
                <a:lnTo>
                  <a:pt x="37960" y="121665"/>
                </a:lnTo>
                <a:lnTo>
                  <a:pt x="37317" y="127520"/>
                </a:lnTo>
                <a:lnTo>
                  <a:pt x="38008" y="135483"/>
                </a:lnTo>
                <a:lnTo>
                  <a:pt x="61036" y="172516"/>
                </a:lnTo>
                <a:lnTo>
                  <a:pt x="86385" y="186842"/>
                </a:lnTo>
                <a:lnTo>
                  <a:pt x="95212" y="185280"/>
                </a:lnTo>
                <a:lnTo>
                  <a:pt x="99822" y="183032"/>
                </a:lnTo>
                <a:lnTo>
                  <a:pt x="109360" y="175666"/>
                </a:lnTo>
                <a:lnTo>
                  <a:pt x="112700" y="171729"/>
                </a:lnTo>
                <a:lnTo>
                  <a:pt x="113317" y="170395"/>
                </a:lnTo>
                <a:lnTo>
                  <a:pt x="88760" y="170395"/>
                </a:lnTo>
                <a:lnTo>
                  <a:pt x="86627" y="169875"/>
                </a:lnTo>
                <a:lnTo>
                  <a:pt x="56388" y="135902"/>
                </a:lnTo>
                <a:lnTo>
                  <a:pt x="53327" y="125120"/>
                </a:lnTo>
                <a:lnTo>
                  <a:pt x="54521" y="120916"/>
                </a:lnTo>
                <a:lnTo>
                  <a:pt x="64338" y="114693"/>
                </a:lnTo>
                <a:lnTo>
                  <a:pt x="95495" y="114693"/>
                </a:lnTo>
                <a:lnTo>
                  <a:pt x="93497" y="112458"/>
                </a:lnTo>
                <a:lnTo>
                  <a:pt x="85166" y="104660"/>
                </a:lnTo>
                <a:lnTo>
                  <a:pt x="80962" y="101866"/>
                </a:lnTo>
                <a:lnTo>
                  <a:pt x="72517" y="98539"/>
                </a:lnTo>
                <a:lnTo>
                  <a:pt x="68186" y="98107"/>
                </a:lnTo>
                <a:close/>
              </a:path>
              <a:path w="249554" h="231139">
                <a:moveTo>
                  <a:pt x="95495" y="114693"/>
                </a:moveTo>
                <a:lnTo>
                  <a:pt x="64338" y="114693"/>
                </a:lnTo>
                <a:lnTo>
                  <a:pt x="67132" y="115011"/>
                </a:lnTo>
                <a:lnTo>
                  <a:pt x="68605" y="115531"/>
                </a:lnTo>
                <a:lnTo>
                  <a:pt x="95555" y="144716"/>
                </a:lnTo>
                <a:lnTo>
                  <a:pt x="100951" y="159283"/>
                </a:lnTo>
                <a:lnTo>
                  <a:pt x="100800" y="161315"/>
                </a:lnTo>
                <a:lnTo>
                  <a:pt x="88760" y="170395"/>
                </a:lnTo>
                <a:lnTo>
                  <a:pt x="113317" y="170395"/>
                </a:lnTo>
                <a:lnTo>
                  <a:pt x="116611" y="163283"/>
                </a:lnTo>
                <a:lnTo>
                  <a:pt x="117301" y="159283"/>
                </a:lnTo>
                <a:lnTo>
                  <a:pt x="117192" y="156552"/>
                </a:lnTo>
                <a:lnTo>
                  <a:pt x="97764" y="117233"/>
                </a:lnTo>
                <a:lnTo>
                  <a:pt x="95495" y="114693"/>
                </a:lnTo>
                <a:close/>
              </a:path>
              <a:path w="249554" h="231139">
                <a:moveTo>
                  <a:pt x="143599" y="124421"/>
                </a:moveTo>
                <a:lnTo>
                  <a:pt x="131140" y="134962"/>
                </a:lnTo>
                <a:lnTo>
                  <a:pt x="131737" y="136918"/>
                </a:lnTo>
                <a:lnTo>
                  <a:pt x="132359" y="138023"/>
                </a:lnTo>
                <a:lnTo>
                  <a:pt x="139916" y="147815"/>
                </a:lnTo>
                <a:lnTo>
                  <a:pt x="144983" y="168414"/>
                </a:lnTo>
                <a:lnTo>
                  <a:pt x="145174" y="168821"/>
                </a:lnTo>
                <a:lnTo>
                  <a:pt x="145656" y="169367"/>
                </a:lnTo>
                <a:lnTo>
                  <a:pt x="146850" y="169405"/>
                </a:lnTo>
                <a:lnTo>
                  <a:pt x="147421" y="169176"/>
                </a:lnTo>
                <a:lnTo>
                  <a:pt x="155092" y="160401"/>
                </a:lnTo>
                <a:lnTo>
                  <a:pt x="154318" y="144399"/>
                </a:lnTo>
                <a:lnTo>
                  <a:pt x="154267" y="142760"/>
                </a:lnTo>
                <a:lnTo>
                  <a:pt x="144475" y="124663"/>
                </a:lnTo>
                <a:lnTo>
                  <a:pt x="143599" y="124421"/>
                </a:lnTo>
                <a:close/>
              </a:path>
              <a:path w="249554" h="231139">
                <a:moveTo>
                  <a:pt x="164112" y="58483"/>
                </a:moveTo>
                <a:lnTo>
                  <a:pt x="141452" y="58483"/>
                </a:lnTo>
                <a:lnTo>
                  <a:pt x="176682" y="104114"/>
                </a:lnTo>
                <a:lnTo>
                  <a:pt x="163296" y="114452"/>
                </a:lnTo>
                <a:lnTo>
                  <a:pt x="163093" y="114769"/>
                </a:lnTo>
                <a:lnTo>
                  <a:pt x="162890" y="115557"/>
                </a:lnTo>
                <a:lnTo>
                  <a:pt x="163042" y="116636"/>
                </a:lnTo>
                <a:lnTo>
                  <a:pt x="170713" y="125564"/>
                </a:lnTo>
                <a:lnTo>
                  <a:pt x="171094" y="125552"/>
                </a:lnTo>
                <a:lnTo>
                  <a:pt x="171831" y="125412"/>
                </a:lnTo>
                <a:lnTo>
                  <a:pt x="211137" y="95059"/>
                </a:lnTo>
                <a:lnTo>
                  <a:pt x="211353" y="94754"/>
                </a:lnTo>
                <a:lnTo>
                  <a:pt x="211445" y="93141"/>
                </a:lnTo>
                <a:lnTo>
                  <a:pt x="190881" y="93141"/>
                </a:lnTo>
                <a:lnTo>
                  <a:pt x="164112" y="58483"/>
                </a:lnTo>
                <a:close/>
              </a:path>
              <a:path w="249554" h="231139">
                <a:moveTo>
                  <a:pt x="176593" y="0"/>
                </a:moveTo>
                <a:lnTo>
                  <a:pt x="165354" y="8864"/>
                </a:lnTo>
                <a:lnTo>
                  <a:pt x="165354" y="9385"/>
                </a:lnTo>
                <a:lnTo>
                  <a:pt x="165849" y="10261"/>
                </a:lnTo>
                <a:lnTo>
                  <a:pt x="166256" y="10642"/>
                </a:lnTo>
                <a:lnTo>
                  <a:pt x="175126" y="15987"/>
                </a:lnTo>
                <a:lnTo>
                  <a:pt x="184816" y="23051"/>
                </a:lnTo>
                <a:lnTo>
                  <a:pt x="214749" y="54181"/>
                </a:lnTo>
                <a:lnTo>
                  <a:pt x="232478" y="88595"/>
                </a:lnTo>
                <a:lnTo>
                  <a:pt x="236461" y="101511"/>
                </a:lnTo>
                <a:lnTo>
                  <a:pt x="236741" y="102095"/>
                </a:lnTo>
                <a:lnTo>
                  <a:pt x="237376" y="102920"/>
                </a:lnTo>
                <a:lnTo>
                  <a:pt x="237845" y="103123"/>
                </a:lnTo>
                <a:lnTo>
                  <a:pt x="239090" y="103085"/>
                </a:lnTo>
                <a:lnTo>
                  <a:pt x="249177" y="94754"/>
                </a:lnTo>
                <a:lnTo>
                  <a:pt x="249080" y="92392"/>
                </a:lnTo>
                <a:lnTo>
                  <a:pt x="235915" y="54952"/>
                </a:lnTo>
                <a:lnTo>
                  <a:pt x="210414" y="22658"/>
                </a:lnTo>
                <a:lnTo>
                  <a:pt x="177114" y="139"/>
                </a:lnTo>
                <a:lnTo>
                  <a:pt x="176593" y="0"/>
                </a:lnTo>
                <a:close/>
              </a:path>
              <a:path w="249554" h="231139">
                <a:moveTo>
                  <a:pt x="203860" y="83908"/>
                </a:moveTo>
                <a:lnTo>
                  <a:pt x="203441" y="83921"/>
                </a:lnTo>
                <a:lnTo>
                  <a:pt x="202641" y="84061"/>
                </a:lnTo>
                <a:lnTo>
                  <a:pt x="190881" y="93141"/>
                </a:lnTo>
                <a:lnTo>
                  <a:pt x="211445" y="93141"/>
                </a:lnTo>
                <a:lnTo>
                  <a:pt x="211455" y="92963"/>
                </a:lnTo>
                <a:lnTo>
                  <a:pt x="211328" y="92392"/>
                </a:lnTo>
                <a:lnTo>
                  <a:pt x="203860" y="83908"/>
                </a:lnTo>
                <a:close/>
              </a:path>
              <a:path w="249554" h="231139">
                <a:moveTo>
                  <a:pt x="144564" y="34531"/>
                </a:moveTo>
                <a:lnTo>
                  <a:pt x="132880" y="43916"/>
                </a:lnTo>
                <a:lnTo>
                  <a:pt x="125133" y="65925"/>
                </a:lnTo>
                <a:lnTo>
                  <a:pt x="132575" y="76428"/>
                </a:lnTo>
                <a:lnTo>
                  <a:pt x="133070" y="76225"/>
                </a:lnTo>
                <a:lnTo>
                  <a:pt x="133985" y="75234"/>
                </a:lnTo>
                <a:lnTo>
                  <a:pt x="134467" y="74460"/>
                </a:lnTo>
                <a:lnTo>
                  <a:pt x="134988" y="73418"/>
                </a:lnTo>
                <a:lnTo>
                  <a:pt x="141452" y="58483"/>
                </a:lnTo>
                <a:lnTo>
                  <a:pt x="164112" y="58483"/>
                </a:lnTo>
                <a:lnTo>
                  <a:pt x="145897" y="34899"/>
                </a:lnTo>
                <a:lnTo>
                  <a:pt x="145618" y="34683"/>
                </a:lnTo>
                <a:lnTo>
                  <a:pt x="144564" y="34531"/>
                </a:lnTo>
                <a:close/>
              </a:path>
            </a:pathLst>
          </a:custGeom>
          <a:solidFill>
            <a:srgbClr val="FFFFFF"/>
          </a:solidFill>
        </p:spPr>
        <p:txBody>
          <a:bodyPr wrap="square" lIns="0" tIns="0" rIns="0" bIns="0" rtlCol="0"/>
          <a:lstStyle/>
          <a:p>
            <a:endParaRPr/>
          </a:p>
        </p:txBody>
      </p:sp>
      <p:sp>
        <p:nvSpPr>
          <p:cNvPr id="72" name="object 72"/>
          <p:cNvSpPr/>
          <p:nvPr/>
        </p:nvSpPr>
        <p:spPr>
          <a:xfrm>
            <a:off x="6324600" y="4343400"/>
            <a:ext cx="1297940" cy="1191260"/>
          </a:xfrm>
          <a:custGeom>
            <a:avLst/>
            <a:gdLst/>
            <a:ahLst/>
            <a:cxnLst/>
            <a:rect l="l" t="t" r="r" b="b"/>
            <a:pathLst>
              <a:path w="1297940" h="1191260">
                <a:moveTo>
                  <a:pt x="0" y="0"/>
                </a:moveTo>
                <a:lnTo>
                  <a:pt x="1297635" y="1191044"/>
                </a:lnTo>
              </a:path>
            </a:pathLst>
          </a:custGeom>
          <a:ln w="19049">
            <a:solidFill>
              <a:srgbClr val="FFFF00"/>
            </a:solidFill>
          </a:ln>
        </p:spPr>
        <p:txBody>
          <a:bodyPr wrap="square" lIns="0" tIns="0" rIns="0" bIns="0" rtlCol="0"/>
          <a:lstStyle/>
          <a:p>
            <a:endParaRPr/>
          </a:p>
        </p:txBody>
      </p:sp>
      <p:sp>
        <p:nvSpPr>
          <p:cNvPr id="73" name="object 73"/>
          <p:cNvSpPr/>
          <p:nvPr/>
        </p:nvSpPr>
        <p:spPr>
          <a:xfrm>
            <a:off x="4843463" y="4343400"/>
            <a:ext cx="1409700" cy="1242060"/>
          </a:xfrm>
          <a:custGeom>
            <a:avLst/>
            <a:gdLst/>
            <a:ahLst/>
            <a:cxnLst/>
            <a:rect l="l" t="t" r="r" b="b"/>
            <a:pathLst>
              <a:path w="1409700" h="1242060">
                <a:moveTo>
                  <a:pt x="1409700" y="0"/>
                </a:moveTo>
                <a:lnTo>
                  <a:pt x="0" y="1241767"/>
                </a:lnTo>
              </a:path>
            </a:pathLst>
          </a:custGeom>
          <a:ln w="19050">
            <a:solidFill>
              <a:srgbClr val="FFFF00"/>
            </a:solidFill>
          </a:ln>
        </p:spPr>
        <p:txBody>
          <a:bodyPr wrap="square" lIns="0" tIns="0" rIns="0" bIns="0" rtlCol="0"/>
          <a:lstStyle/>
          <a:p>
            <a:endParaRPr/>
          </a:p>
        </p:txBody>
      </p:sp>
      <p:sp>
        <p:nvSpPr>
          <p:cNvPr id="74" name="object 74"/>
          <p:cNvSpPr/>
          <p:nvPr/>
        </p:nvSpPr>
        <p:spPr>
          <a:xfrm>
            <a:off x="6296460" y="4310389"/>
            <a:ext cx="10795" cy="1142365"/>
          </a:xfrm>
          <a:custGeom>
            <a:avLst/>
            <a:gdLst/>
            <a:ahLst/>
            <a:cxnLst/>
            <a:rect l="l" t="t" r="r" b="b"/>
            <a:pathLst>
              <a:path w="10795" h="1142364">
                <a:moveTo>
                  <a:pt x="0" y="0"/>
                </a:moveTo>
                <a:lnTo>
                  <a:pt x="10350" y="1141984"/>
                </a:lnTo>
              </a:path>
            </a:pathLst>
          </a:custGeom>
          <a:ln w="19049">
            <a:solidFill>
              <a:srgbClr val="FFFF00"/>
            </a:solidFill>
          </a:ln>
        </p:spPr>
        <p:txBody>
          <a:bodyPr wrap="square" lIns="0" tIns="0" rIns="0" bIns="0" rtlCol="0"/>
          <a:lstStyle/>
          <a:p>
            <a:endParaRPr/>
          </a:p>
        </p:txBody>
      </p:sp>
      <p:sp>
        <p:nvSpPr>
          <p:cNvPr id="75" name="object 75"/>
          <p:cNvSpPr/>
          <p:nvPr/>
        </p:nvSpPr>
        <p:spPr>
          <a:xfrm>
            <a:off x="5566453" y="4679819"/>
            <a:ext cx="163830" cy="165100"/>
          </a:xfrm>
          <a:custGeom>
            <a:avLst/>
            <a:gdLst/>
            <a:ahLst/>
            <a:cxnLst/>
            <a:rect l="l" t="t" r="r" b="b"/>
            <a:pathLst>
              <a:path w="163829" h="165100">
                <a:moveTo>
                  <a:pt x="11268" y="61709"/>
                </a:moveTo>
                <a:lnTo>
                  <a:pt x="0" y="71310"/>
                </a:lnTo>
                <a:lnTo>
                  <a:pt x="888" y="75920"/>
                </a:lnTo>
                <a:lnTo>
                  <a:pt x="18519" y="118300"/>
                </a:lnTo>
                <a:lnTo>
                  <a:pt x="49685" y="151295"/>
                </a:lnTo>
                <a:lnTo>
                  <a:pt x="72101" y="164325"/>
                </a:lnTo>
                <a:lnTo>
                  <a:pt x="72405" y="164490"/>
                </a:lnTo>
                <a:lnTo>
                  <a:pt x="84140" y="155689"/>
                </a:lnTo>
                <a:lnTo>
                  <a:pt x="84077" y="155181"/>
                </a:lnTo>
                <a:lnTo>
                  <a:pt x="83429" y="154355"/>
                </a:lnTo>
                <a:lnTo>
                  <a:pt x="82934" y="153936"/>
                </a:lnTo>
                <a:lnTo>
                  <a:pt x="73970" y="148371"/>
                </a:lnTo>
                <a:lnTo>
                  <a:pt x="64310" y="141251"/>
                </a:lnTo>
                <a:lnTo>
                  <a:pt x="34402" y="110222"/>
                </a:lnTo>
                <a:lnTo>
                  <a:pt x="16644" y="75828"/>
                </a:lnTo>
                <a:lnTo>
                  <a:pt x="12766" y="63042"/>
                </a:lnTo>
                <a:lnTo>
                  <a:pt x="12487" y="62560"/>
                </a:lnTo>
                <a:lnTo>
                  <a:pt x="11763" y="61849"/>
                </a:lnTo>
                <a:lnTo>
                  <a:pt x="11268" y="61709"/>
                </a:lnTo>
                <a:close/>
              </a:path>
              <a:path w="163829" h="165100">
                <a:moveTo>
                  <a:pt x="78467" y="58483"/>
                </a:moveTo>
                <a:lnTo>
                  <a:pt x="55807" y="58483"/>
                </a:lnTo>
                <a:lnTo>
                  <a:pt x="91036" y="104114"/>
                </a:lnTo>
                <a:lnTo>
                  <a:pt x="77663" y="114452"/>
                </a:lnTo>
                <a:lnTo>
                  <a:pt x="77447" y="114769"/>
                </a:lnTo>
                <a:lnTo>
                  <a:pt x="77244" y="115557"/>
                </a:lnTo>
                <a:lnTo>
                  <a:pt x="77397" y="116636"/>
                </a:lnTo>
                <a:lnTo>
                  <a:pt x="85842" y="125539"/>
                </a:lnTo>
                <a:lnTo>
                  <a:pt x="86185" y="125412"/>
                </a:lnTo>
                <a:lnTo>
                  <a:pt x="125491" y="95059"/>
                </a:lnTo>
                <a:lnTo>
                  <a:pt x="125712" y="94729"/>
                </a:lnTo>
                <a:lnTo>
                  <a:pt x="125919" y="93611"/>
                </a:lnTo>
                <a:lnTo>
                  <a:pt x="125850" y="93141"/>
                </a:lnTo>
                <a:lnTo>
                  <a:pt x="105235" y="93141"/>
                </a:lnTo>
                <a:lnTo>
                  <a:pt x="78467" y="58483"/>
                </a:lnTo>
                <a:close/>
              </a:path>
              <a:path w="163829" h="165100">
                <a:moveTo>
                  <a:pt x="90947" y="0"/>
                </a:moveTo>
                <a:lnTo>
                  <a:pt x="79708" y="8864"/>
                </a:lnTo>
                <a:lnTo>
                  <a:pt x="79708" y="9385"/>
                </a:lnTo>
                <a:lnTo>
                  <a:pt x="80203" y="10261"/>
                </a:lnTo>
                <a:lnTo>
                  <a:pt x="80610" y="10642"/>
                </a:lnTo>
                <a:lnTo>
                  <a:pt x="89479" y="15984"/>
                </a:lnTo>
                <a:lnTo>
                  <a:pt x="99168" y="23049"/>
                </a:lnTo>
                <a:lnTo>
                  <a:pt x="129103" y="54181"/>
                </a:lnTo>
                <a:lnTo>
                  <a:pt x="146833" y="88595"/>
                </a:lnTo>
                <a:lnTo>
                  <a:pt x="150815" y="101511"/>
                </a:lnTo>
                <a:lnTo>
                  <a:pt x="151095" y="102095"/>
                </a:lnTo>
                <a:lnTo>
                  <a:pt x="151730" y="102920"/>
                </a:lnTo>
                <a:lnTo>
                  <a:pt x="152200" y="103124"/>
                </a:lnTo>
                <a:lnTo>
                  <a:pt x="153444" y="103085"/>
                </a:lnTo>
                <a:lnTo>
                  <a:pt x="163609" y="94754"/>
                </a:lnTo>
                <a:lnTo>
                  <a:pt x="163570" y="93141"/>
                </a:lnTo>
                <a:lnTo>
                  <a:pt x="150269" y="54952"/>
                </a:lnTo>
                <a:lnTo>
                  <a:pt x="124768" y="22658"/>
                </a:lnTo>
                <a:lnTo>
                  <a:pt x="91468" y="139"/>
                </a:lnTo>
                <a:lnTo>
                  <a:pt x="90947" y="0"/>
                </a:lnTo>
                <a:close/>
              </a:path>
              <a:path w="163829" h="165100">
                <a:moveTo>
                  <a:pt x="118214" y="83908"/>
                </a:moveTo>
                <a:lnTo>
                  <a:pt x="117363" y="83934"/>
                </a:lnTo>
                <a:lnTo>
                  <a:pt x="116995" y="84061"/>
                </a:lnTo>
                <a:lnTo>
                  <a:pt x="105235" y="93141"/>
                </a:lnTo>
                <a:lnTo>
                  <a:pt x="125850" y="93141"/>
                </a:lnTo>
                <a:lnTo>
                  <a:pt x="118214" y="83908"/>
                </a:lnTo>
                <a:close/>
              </a:path>
              <a:path w="163829" h="165100">
                <a:moveTo>
                  <a:pt x="58918" y="34531"/>
                </a:moveTo>
                <a:lnTo>
                  <a:pt x="47234" y="43916"/>
                </a:lnTo>
                <a:lnTo>
                  <a:pt x="39509" y="65862"/>
                </a:lnTo>
                <a:lnTo>
                  <a:pt x="39418" y="66624"/>
                </a:lnTo>
                <a:lnTo>
                  <a:pt x="39304" y="67868"/>
                </a:lnTo>
                <a:lnTo>
                  <a:pt x="39614" y="68859"/>
                </a:lnTo>
                <a:lnTo>
                  <a:pt x="46929" y="76428"/>
                </a:lnTo>
                <a:lnTo>
                  <a:pt x="47425" y="76225"/>
                </a:lnTo>
                <a:lnTo>
                  <a:pt x="48339" y="75234"/>
                </a:lnTo>
                <a:lnTo>
                  <a:pt x="48822" y="74460"/>
                </a:lnTo>
                <a:lnTo>
                  <a:pt x="49342" y="73431"/>
                </a:lnTo>
                <a:lnTo>
                  <a:pt x="55807" y="58483"/>
                </a:lnTo>
                <a:lnTo>
                  <a:pt x="78467" y="58483"/>
                </a:lnTo>
                <a:lnTo>
                  <a:pt x="60252" y="34899"/>
                </a:lnTo>
                <a:lnTo>
                  <a:pt x="59972" y="34683"/>
                </a:lnTo>
                <a:lnTo>
                  <a:pt x="58918" y="34531"/>
                </a:lnTo>
                <a:close/>
              </a:path>
            </a:pathLst>
          </a:custGeom>
          <a:solidFill>
            <a:srgbClr val="FFFFFF"/>
          </a:solidFill>
        </p:spPr>
        <p:txBody>
          <a:bodyPr wrap="square" lIns="0" tIns="0" rIns="0" bIns="0" rtlCol="0"/>
          <a:lstStyle/>
          <a:p>
            <a:endParaRPr>
              <a:solidFill>
                <a:schemeClr val="bg1"/>
              </a:solidFill>
            </a:endParaRPr>
          </a:p>
        </p:txBody>
      </p:sp>
      <p:sp>
        <p:nvSpPr>
          <p:cNvPr id="76" name="object 76"/>
          <p:cNvSpPr/>
          <p:nvPr/>
        </p:nvSpPr>
        <p:spPr>
          <a:xfrm>
            <a:off x="6791265" y="4637331"/>
            <a:ext cx="165735" cy="165735"/>
          </a:xfrm>
          <a:custGeom>
            <a:avLst/>
            <a:gdLst/>
            <a:ahLst/>
            <a:cxnLst/>
            <a:rect l="l" t="t" r="r" b="b"/>
            <a:pathLst>
              <a:path w="165734" h="165735">
                <a:moveTo>
                  <a:pt x="154736" y="68681"/>
                </a:moveTo>
                <a:lnTo>
                  <a:pt x="154228" y="68757"/>
                </a:lnTo>
                <a:lnTo>
                  <a:pt x="153441" y="69405"/>
                </a:lnTo>
                <a:lnTo>
                  <a:pt x="153123" y="69862"/>
                </a:lnTo>
                <a:lnTo>
                  <a:pt x="149314" y="79489"/>
                </a:lnTo>
                <a:lnTo>
                  <a:pt x="143847" y="90347"/>
                </a:lnTo>
                <a:lnTo>
                  <a:pt x="118128" y="124839"/>
                </a:lnTo>
                <a:lnTo>
                  <a:pt x="87081" y="147962"/>
                </a:lnTo>
                <a:lnTo>
                  <a:pt x="74993" y="154012"/>
                </a:lnTo>
                <a:lnTo>
                  <a:pt x="74448" y="154393"/>
                </a:lnTo>
                <a:lnTo>
                  <a:pt x="73748" y="155143"/>
                </a:lnTo>
                <a:lnTo>
                  <a:pt x="73748" y="156248"/>
                </a:lnTo>
                <a:lnTo>
                  <a:pt x="84569" y="165531"/>
                </a:lnTo>
                <a:lnTo>
                  <a:pt x="84886" y="165379"/>
                </a:lnTo>
                <a:lnTo>
                  <a:pt x="89928" y="163588"/>
                </a:lnTo>
                <a:lnTo>
                  <a:pt x="128511" y="139319"/>
                </a:lnTo>
                <a:lnTo>
                  <a:pt x="155962" y="102640"/>
                </a:lnTo>
                <a:lnTo>
                  <a:pt x="165265" y="78854"/>
                </a:lnTo>
                <a:lnTo>
                  <a:pt x="165201" y="77711"/>
                </a:lnTo>
                <a:lnTo>
                  <a:pt x="156006" y="68986"/>
                </a:lnTo>
                <a:lnTo>
                  <a:pt x="154736" y="68681"/>
                </a:lnTo>
                <a:close/>
              </a:path>
              <a:path w="165734" h="165735">
                <a:moveTo>
                  <a:pt x="49898" y="83807"/>
                </a:moveTo>
                <a:lnTo>
                  <a:pt x="40487" y="93091"/>
                </a:lnTo>
                <a:lnTo>
                  <a:pt x="40640" y="93853"/>
                </a:lnTo>
                <a:lnTo>
                  <a:pt x="40817" y="94170"/>
                </a:lnTo>
                <a:lnTo>
                  <a:pt x="77203" y="127965"/>
                </a:lnTo>
                <a:lnTo>
                  <a:pt x="77546" y="128130"/>
                </a:lnTo>
                <a:lnTo>
                  <a:pt x="78790" y="128155"/>
                </a:lnTo>
                <a:lnTo>
                  <a:pt x="79870" y="127723"/>
                </a:lnTo>
                <a:lnTo>
                  <a:pt x="87007" y="118973"/>
                </a:lnTo>
                <a:lnTo>
                  <a:pt x="86855" y="118135"/>
                </a:lnTo>
                <a:lnTo>
                  <a:pt x="86664" y="117779"/>
                </a:lnTo>
                <a:lnTo>
                  <a:pt x="75780" y="107670"/>
                </a:lnTo>
                <a:lnTo>
                  <a:pt x="87120" y="95465"/>
                </a:lnTo>
                <a:lnTo>
                  <a:pt x="62636" y="95465"/>
                </a:lnTo>
                <a:lnTo>
                  <a:pt x="50241" y="83959"/>
                </a:lnTo>
                <a:lnTo>
                  <a:pt x="49898" y="83807"/>
                </a:lnTo>
                <a:close/>
              </a:path>
              <a:path w="165734" h="165735">
                <a:moveTo>
                  <a:pt x="81000" y="0"/>
                </a:moveTo>
                <a:lnTo>
                  <a:pt x="44462" y="19761"/>
                </a:lnTo>
                <a:lnTo>
                  <a:pt x="16929" y="49314"/>
                </a:lnTo>
                <a:lnTo>
                  <a:pt x="127" y="86652"/>
                </a:lnTo>
                <a:lnTo>
                  <a:pt x="0" y="87350"/>
                </a:lnTo>
                <a:lnTo>
                  <a:pt x="152" y="88188"/>
                </a:lnTo>
                <a:lnTo>
                  <a:pt x="10629" y="97116"/>
                </a:lnTo>
                <a:lnTo>
                  <a:pt x="11112" y="96964"/>
                </a:lnTo>
                <a:lnTo>
                  <a:pt x="11823" y="96189"/>
                </a:lnTo>
                <a:lnTo>
                  <a:pt x="12153" y="95631"/>
                </a:lnTo>
                <a:lnTo>
                  <a:pt x="16199" y="85839"/>
                </a:lnTo>
                <a:lnTo>
                  <a:pt x="21614" y="75190"/>
                </a:lnTo>
                <a:lnTo>
                  <a:pt x="47327" y="40605"/>
                </a:lnTo>
                <a:lnTo>
                  <a:pt x="78343" y="17448"/>
                </a:lnTo>
                <a:lnTo>
                  <a:pt x="90322" y="11518"/>
                </a:lnTo>
                <a:lnTo>
                  <a:pt x="90754" y="11176"/>
                </a:lnTo>
                <a:lnTo>
                  <a:pt x="91338" y="10337"/>
                </a:lnTo>
                <a:lnTo>
                  <a:pt x="91389" y="9829"/>
                </a:lnTo>
                <a:lnTo>
                  <a:pt x="91020" y="8623"/>
                </a:lnTo>
                <a:lnTo>
                  <a:pt x="81648" y="101"/>
                </a:lnTo>
                <a:lnTo>
                  <a:pt x="81000" y="0"/>
                </a:lnTo>
                <a:close/>
              </a:path>
              <a:path w="165734" h="165735">
                <a:moveTo>
                  <a:pt x="90855" y="38328"/>
                </a:moveTo>
                <a:lnTo>
                  <a:pt x="82715" y="47421"/>
                </a:lnTo>
                <a:lnTo>
                  <a:pt x="83007" y="47879"/>
                </a:lnTo>
                <a:lnTo>
                  <a:pt x="84124" y="48602"/>
                </a:lnTo>
                <a:lnTo>
                  <a:pt x="84963" y="48958"/>
                </a:lnTo>
                <a:lnTo>
                  <a:pt x="86080" y="49314"/>
                </a:lnTo>
                <a:lnTo>
                  <a:pt x="101866" y="53238"/>
                </a:lnTo>
                <a:lnTo>
                  <a:pt x="62636" y="95465"/>
                </a:lnTo>
                <a:lnTo>
                  <a:pt x="125869" y="53759"/>
                </a:lnTo>
                <a:lnTo>
                  <a:pt x="126136" y="52793"/>
                </a:lnTo>
                <a:lnTo>
                  <a:pt x="126009" y="52387"/>
                </a:lnTo>
                <a:lnTo>
                  <a:pt x="92506" y="38468"/>
                </a:lnTo>
                <a:lnTo>
                  <a:pt x="90855" y="38328"/>
                </a:lnTo>
                <a:close/>
              </a:path>
            </a:pathLst>
          </a:custGeom>
          <a:solidFill>
            <a:srgbClr val="FFFFFF"/>
          </a:solidFill>
        </p:spPr>
        <p:txBody>
          <a:bodyPr wrap="square" lIns="0" tIns="0" rIns="0" bIns="0" rtlCol="0"/>
          <a:lstStyle/>
          <a:p>
            <a:endParaRPr>
              <a:solidFill>
                <a:schemeClr val="bg1"/>
              </a:solidFill>
            </a:endParaRPr>
          </a:p>
        </p:txBody>
      </p:sp>
      <p:sp>
        <p:nvSpPr>
          <p:cNvPr id="77" name="object 77"/>
          <p:cNvSpPr txBox="1"/>
          <p:nvPr/>
        </p:nvSpPr>
        <p:spPr>
          <a:xfrm>
            <a:off x="5790794" y="4428641"/>
            <a:ext cx="1211580" cy="338554"/>
          </a:xfrm>
          <a:prstGeom prst="rect">
            <a:avLst/>
          </a:prstGeom>
        </p:spPr>
        <p:txBody>
          <a:bodyPr vert="horz" wrap="square" lIns="0" tIns="0" rIns="0" bIns="0" rtlCol="0">
            <a:spAutoFit/>
          </a:bodyPr>
          <a:lstStyle/>
          <a:p>
            <a:pPr marL="27940" marR="5080" indent="-15875">
              <a:lnSpc>
                <a:spcPct val="100000"/>
              </a:lnSpc>
            </a:pPr>
            <a:r>
              <a:rPr sz="1100" b="1" spc="-5" dirty="0">
                <a:solidFill>
                  <a:schemeClr val="bg1"/>
                </a:solidFill>
                <a:latin typeface="Calibri"/>
                <a:cs typeface="Calibri"/>
              </a:rPr>
              <a:t>Fea</a:t>
            </a:r>
            <a:r>
              <a:rPr sz="1100" b="1" dirty="0">
                <a:solidFill>
                  <a:schemeClr val="bg1"/>
                </a:solidFill>
                <a:latin typeface="Calibri"/>
                <a:cs typeface="Calibri"/>
              </a:rPr>
              <a:t>t</a:t>
            </a:r>
            <a:r>
              <a:rPr sz="1100" b="1" spc="-5" dirty="0">
                <a:solidFill>
                  <a:schemeClr val="bg1"/>
                </a:solidFill>
                <a:latin typeface="Calibri"/>
                <a:cs typeface="Calibri"/>
              </a:rPr>
              <a:t>u</a:t>
            </a:r>
            <a:r>
              <a:rPr sz="1100" b="1" dirty="0">
                <a:solidFill>
                  <a:schemeClr val="bg1"/>
                </a:solidFill>
                <a:latin typeface="Calibri"/>
                <a:cs typeface="Calibri"/>
              </a:rPr>
              <a:t>r</a:t>
            </a:r>
            <a:r>
              <a:rPr sz="1100" b="1" spc="-5" dirty="0">
                <a:solidFill>
                  <a:schemeClr val="bg1"/>
                </a:solidFill>
                <a:latin typeface="Calibri"/>
                <a:cs typeface="Calibri"/>
              </a:rPr>
              <a:t>e</a:t>
            </a:r>
            <a:r>
              <a:rPr sz="1100" b="1" spc="5" dirty="0">
                <a:solidFill>
                  <a:schemeClr val="bg1"/>
                </a:solidFill>
                <a:latin typeface="Calibri"/>
                <a:cs typeface="Calibri"/>
              </a:rPr>
              <a:t>I</a:t>
            </a:r>
            <a:r>
              <a:rPr sz="1100" b="1" dirty="0">
                <a:solidFill>
                  <a:schemeClr val="bg1"/>
                </a:solidFill>
                <a:latin typeface="Calibri"/>
                <a:cs typeface="Calibri"/>
              </a:rPr>
              <a:t>D</a:t>
            </a:r>
            <a:r>
              <a:rPr sz="1100" b="1" spc="65" dirty="0">
                <a:solidFill>
                  <a:schemeClr val="bg1"/>
                </a:solidFill>
                <a:latin typeface="Calibri"/>
                <a:cs typeface="Calibri"/>
              </a:rPr>
              <a:t> </a:t>
            </a:r>
            <a:r>
              <a:rPr sz="1650" b="1" spc="-7" baseline="-7575" dirty="0">
                <a:solidFill>
                  <a:schemeClr val="bg1"/>
                </a:solidFill>
                <a:latin typeface="Calibri"/>
                <a:cs typeface="Calibri"/>
              </a:rPr>
              <a:t>Fea</a:t>
            </a:r>
            <a:r>
              <a:rPr sz="1650" b="1" baseline="-7575" dirty="0">
                <a:solidFill>
                  <a:schemeClr val="bg1"/>
                </a:solidFill>
                <a:latin typeface="Calibri"/>
                <a:cs typeface="Calibri"/>
              </a:rPr>
              <a:t>t</a:t>
            </a:r>
            <a:r>
              <a:rPr sz="1650" b="1" spc="-7" baseline="-7575" dirty="0">
                <a:solidFill>
                  <a:schemeClr val="bg1"/>
                </a:solidFill>
                <a:latin typeface="Calibri"/>
                <a:cs typeface="Calibri"/>
              </a:rPr>
              <a:t>u</a:t>
            </a:r>
            <a:r>
              <a:rPr sz="1650" b="1" baseline="-7575" dirty="0">
                <a:solidFill>
                  <a:schemeClr val="bg1"/>
                </a:solidFill>
                <a:latin typeface="Calibri"/>
                <a:cs typeface="Calibri"/>
              </a:rPr>
              <a:t>r</a:t>
            </a:r>
            <a:r>
              <a:rPr sz="1650" b="1" spc="-7" baseline="-7575" dirty="0">
                <a:solidFill>
                  <a:schemeClr val="bg1"/>
                </a:solidFill>
                <a:latin typeface="Calibri"/>
                <a:cs typeface="Calibri"/>
              </a:rPr>
              <a:t>e</a:t>
            </a:r>
            <a:r>
              <a:rPr sz="1650" b="1" spc="7" baseline="-7575" dirty="0">
                <a:solidFill>
                  <a:schemeClr val="bg1"/>
                </a:solidFill>
                <a:latin typeface="Calibri"/>
                <a:cs typeface="Calibri"/>
              </a:rPr>
              <a:t>I</a:t>
            </a:r>
            <a:r>
              <a:rPr sz="1650" b="1" baseline="-7575" dirty="0">
                <a:solidFill>
                  <a:schemeClr val="bg1"/>
                </a:solidFill>
                <a:latin typeface="Calibri"/>
                <a:cs typeface="Calibri"/>
              </a:rPr>
              <a:t>D </a:t>
            </a:r>
            <a:r>
              <a:rPr sz="1100" b="1" dirty="0">
                <a:solidFill>
                  <a:schemeClr val="bg1"/>
                </a:solidFill>
                <a:latin typeface="Calibri"/>
                <a:cs typeface="Calibri"/>
              </a:rPr>
              <a:t>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78" name="object 78"/>
          <p:cNvSpPr txBox="1"/>
          <p:nvPr/>
        </p:nvSpPr>
        <p:spPr>
          <a:xfrm>
            <a:off x="6317922" y="4771370"/>
            <a:ext cx="169277" cy="186055"/>
          </a:xfrm>
          <a:prstGeom prst="rect">
            <a:avLst/>
          </a:prstGeom>
        </p:spPr>
        <p:txBody>
          <a:bodyPr vert="vert270" wrap="square" lIns="0" tIns="0" rIns="0" bIns="0" rtlCol="0">
            <a:spAutoFit/>
          </a:bodyPr>
          <a:lstStyle/>
          <a:p>
            <a:pPr marL="12700">
              <a:lnSpc>
                <a:spcPct val="100000"/>
              </a:lnSpc>
            </a:pPr>
            <a:r>
              <a:rPr sz="1100" b="1" dirty="0">
                <a:latin typeface="Calibri"/>
                <a:cs typeface="Calibri"/>
              </a:rPr>
              <a:t>(1)</a:t>
            </a:r>
            <a:endParaRPr sz="1100">
              <a:latin typeface="Calibri"/>
              <a:cs typeface="Calibri"/>
            </a:endParaRPr>
          </a:p>
        </p:txBody>
      </p:sp>
      <p:sp>
        <p:nvSpPr>
          <p:cNvPr id="79" name="object 79"/>
          <p:cNvSpPr txBox="1"/>
          <p:nvPr/>
        </p:nvSpPr>
        <p:spPr>
          <a:xfrm>
            <a:off x="6098599" y="5439733"/>
            <a:ext cx="394335" cy="169277"/>
          </a:xfrm>
          <a:prstGeom prst="rect">
            <a:avLst/>
          </a:prstGeom>
        </p:spPr>
        <p:txBody>
          <a:bodyPr vert="horz" wrap="square" lIns="0" tIns="0" rIns="0" bIns="0" rtlCol="0">
            <a:spAutoFit/>
          </a:bodyPr>
          <a:lstStyle/>
          <a:p>
            <a:pPr marL="12700">
              <a:lnSpc>
                <a:spcPct val="100000"/>
              </a:lnSpc>
            </a:pPr>
            <a:r>
              <a:rPr sz="1100" b="1" spc="-10" dirty="0">
                <a:latin typeface="Calibri"/>
                <a:cs typeface="Calibri"/>
              </a:rPr>
              <a:t>S</a:t>
            </a:r>
            <a:r>
              <a:rPr sz="1100" b="1" dirty="0">
                <a:latin typeface="Calibri"/>
                <a:cs typeface="Calibri"/>
              </a:rPr>
              <a:t>i</a:t>
            </a:r>
            <a:r>
              <a:rPr sz="1100" b="1" spc="-5" dirty="0">
                <a:latin typeface="Calibri"/>
                <a:cs typeface="Calibri"/>
              </a:rPr>
              <a:t>nk</a:t>
            </a:r>
            <a:r>
              <a:rPr sz="1100" b="1" spc="5" dirty="0">
                <a:latin typeface="Calibri"/>
                <a:cs typeface="Calibri"/>
              </a:rPr>
              <a:t>I</a:t>
            </a:r>
            <a:r>
              <a:rPr sz="1100" b="1" dirty="0">
                <a:latin typeface="Calibri"/>
                <a:cs typeface="Calibri"/>
              </a:rPr>
              <a:t>D</a:t>
            </a:r>
            <a:endParaRPr sz="1100">
              <a:latin typeface="Calibri"/>
              <a:cs typeface="Calibri"/>
            </a:endParaRPr>
          </a:p>
        </p:txBody>
      </p:sp>
      <p:sp>
        <p:nvSpPr>
          <p:cNvPr id="80" name="object 80"/>
          <p:cNvSpPr txBox="1"/>
          <p:nvPr/>
        </p:nvSpPr>
        <p:spPr>
          <a:xfrm>
            <a:off x="4566967" y="5266856"/>
            <a:ext cx="569595" cy="338554"/>
          </a:xfrm>
          <a:prstGeom prst="rect">
            <a:avLst/>
          </a:prstGeom>
        </p:spPr>
        <p:txBody>
          <a:bodyPr vert="horz" wrap="square" lIns="0" tIns="0" rIns="0" bIns="0" rtlCol="0">
            <a:spAutoFit/>
          </a:bodyPr>
          <a:lstStyle/>
          <a:p>
            <a:pPr marL="12700" marR="5080" indent="77470">
              <a:lnSpc>
                <a:spcPct val="100000"/>
              </a:lnSpc>
            </a:pPr>
            <a:r>
              <a:rPr sz="1100" b="1" dirty="0">
                <a:latin typeface="Calibri"/>
                <a:cs typeface="Calibri"/>
              </a:rPr>
              <a:t>C</a:t>
            </a:r>
            <a:r>
              <a:rPr sz="1100" b="1" spc="-5" dirty="0">
                <a:latin typeface="Calibri"/>
                <a:cs typeface="Calibri"/>
              </a:rPr>
              <a:t>o</a:t>
            </a:r>
            <a:r>
              <a:rPr sz="1100" b="1" dirty="0">
                <a:latin typeface="Calibri"/>
                <a:cs typeface="Calibri"/>
              </a:rPr>
              <a:t>m</a:t>
            </a:r>
            <a:r>
              <a:rPr sz="1100" b="1" spc="5" dirty="0">
                <a:latin typeface="Calibri"/>
                <a:cs typeface="Calibri"/>
              </a:rPr>
              <a:t>I</a:t>
            </a:r>
            <a:r>
              <a:rPr sz="1100" b="1" dirty="0">
                <a:latin typeface="Calibri"/>
                <a:cs typeface="Calibri"/>
              </a:rPr>
              <a:t>D Gri</a:t>
            </a:r>
            <a:r>
              <a:rPr sz="1100" b="1" spc="-5" dirty="0">
                <a:latin typeface="Calibri"/>
                <a:cs typeface="Calibri"/>
              </a:rPr>
              <a:t>d</a:t>
            </a:r>
            <a:r>
              <a:rPr sz="1100" b="1" dirty="0">
                <a:latin typeface="Calibri"/>
                <a:cs typeface="Calibri"/>
              </a:rPr>
              <a:t>C</a:t>
            </a:r>
            <a:r>
              <a:rPr sz="1100" b="1" spc="-10" dirty="0">
                <a:latin typeface="Calibri"/>
                <a:cs typeface="Calibri"/>
              </a:rPr>
              <a:t>o</a:t>
            </a:r>
            <a:r>
              <a:rPr sz="1100" b="1" spc="-5" dirty="0">
                <a:latin typeface="Calibri"/>
                <a:cs typeface="Calibri"/>
              </a:rPr>
              <a:t>de</a:t>
            </a:r>
            <a:endParaRPr sz="1100">
              <a:latin typeface="Calibri"/>
              <a:cs typeface="Calibri"/>
            </a:endParaRPr>
          </a:p>
        </p:txBody>
      </p:sp>
      <p:sp>
        <p:nvSpPr>
          <p:cNvPr id="81" name="object 81"/>
          <p:cNvSpPr txBox="1"/>
          <p:nvPr/>
        </p:nvSpPr>
        <p:spPr>
          <a:xfrm>
            <a:off x="7427631" y="5387435"/>
            <a:ext cx="415925" cy="169277"/>
          </a:xfrm>
          <a:prstGeom prst="rect">
            <a:avLst/>
          </a:prstGeom>
        </p:spPr>
        <p:txBody>
          <a:bodyPr vert="horz" wrap="square" lIns="0" tIns="0" rIns="0" bIns="0" rtlCol="0">
            <a:spAutoFit/>
          </a:bodyPr>
          <a:lstStyle/>
          <a:p>
            <a:pPr marL="12700">
              <a:lnSpc>
                <a:spcPct val="100000"/>
              </a:lnSpc>
            </a:pPr>
            <a:r>
              <a:rPr sz="1100" b="1" dirty="0">
                <a:latin typeface="Calibri"/>
                <a:cs typeface="Calibri"/>
              </a:rPr>
              <a:t>C</a:t>
            </a:r>
            <a:r>
              <a:rPr sz="1100" b="1" spc="-5" dirty="0">
                <a:latin typeface="Calibri"/>
                <a:cs typeface="Calibri"/>
              </a:rPr>
              <a:t>o</a:t>
            </a:r>
            <a:r>
              <a:rPr sz="1100" b="1" dirty="0">
                <a:latin typeface="Calibri"/>
                <a:cs typeface="Calibri"/>
              </a:rPr>
              <a:t>m</a:t>
            </a:r>
            <a:r>
              <a:rPr sz="1100" b="1" spc="5" dirty="0">
                <a:latin typeface="Calibri"/>
                <a:cs typeface="Calibri"/>
              </a:rPr>
              <a:t>I</a:t>
            </a:r>
            <a:r>
              <a:rPr sz="1100" b="1" dirty="0">
                <a:latin typeface="Calibri"/>
                <a:cs typeface="Calibri"/>
              </a:rPr>
              <a:t>D</a:t>
            </a:r>
            <a:endParaRPr sz="1100">
              <a:latin typeface="Calibri"/>
              <a:cs typeface="Calibri"/>
            </a:endParaRPr>
          </a:p>
        </p:txBody>
      </p:sp>
      <p:sp>
        <p:nvSpPr>
          <p:cNvPr id="82" name="object 82"/>
          <p:cNvSpPr txBox="1"/>
          <p:nvPr/>
        </p:nvSpPr>
        <p:spPr>
          <a:xfrm>
            <a:off x="6612128" y="1352267"/>
            <a:ext cx="338554" cy="598805"/>
          </a:xfrm>
          <a:prstGeom prst="rect">
            <a:avLst/>
          </a:prstGeom>
        </p:spPr>
        <p:txBody>
          <a:bodyPr vert="vert270" wrap="square" lIns="0" tIns="0" rIns="0" bIns="0" rtlCol="0">
            <a:spAutoFit/>
          </a:bodyPr>
          <a:lstStyle/>
          <a:p>
            <a:pPr marL="27940" marR="5080" indent="-15875">
              <a:lnSpc>
                <a:spcPct val="100000"/>
              </a:lnSpc>
            </a:pPr>
            <a:r>
              <a:rPr sz="1100" b="1" spc="-5" dirty="0">
                <a:solidFill>
                  <a:schemeClr val="bg1"/>
                </a:solidFill>
                <a:latin typeface="Calibri"/>
                <a:cs typeface="Calibri"/>
              </a:rPr>
              <a:t>Fea</a:t>
            </a:r>
            <a:r>
              <a:rPr sz="1100" b="1" dirty="0">
                <a:solidFill>
                  <a:schemeClr val="bg1"/>
                </a:solidFill>
                <a:latin typeface="Calibri"/>
                <a:cs typeface="Calibri"/>
              </a:rPr>
              <a:t>t</a:t>
            </a:r>
            <a:r>
              <a:rPr sz="1100" b="1" spc="-5" dirty="0">
                <a:solidFill>
                  <a:schemeClr val="bg1"/>
                </a:solidFill>
                <a:latin typeface="Calibri"/>
                <a:cs typeface="Calibri"/>
              </a:rPr>
              <a:t>u</a:t>
            </a:r>
            <a:r>
              <a:rPr sz="1100" b="1" dirty="0">
                <a:solidFill>
                  <a:schemeClr val="bg1"/>
                </a:solidFill>
                <a:latin typeface="Calibri"/>
                <a:cs typeface="Calibri"/>
              </a:rPr>
              <a:t>r</a:t>
            </a:r>
            <a:r>
              <a:rPr sz="1100" b="1" spc="-5" dirty="0">
                <a:solidFill>
                  <a:schemeClr val="bg1"/>
                </a:solidFill>
                <a:latin typeface="Calibri"/>
                <a:cs typeface="Calibri"/>
              </a:rPr>
              <a:t>e</a:t>
            </a:r>
            <a:r>
              <a:rPr sz="1100" b="1" spc="5" dirty="0">
                <a:solidFill>
                  <a:schemeClr val="bg1"/>
                </a:solidFill>
                <a:latin typeface="Calibri"/>
                <a:cs typeface="Calibri"/>
              </a:rPr>
              <a:t>I</a:t>
            </a:r>
            <a:r>
              <a:rPr sz="1100" b="1" dirty="0">
                <a:solidFill>
                  <a:schemeClr val="bg1"/>
                </a:solidFill>
                <a:latin typeface="Calibri"/>
                <a:cs typeface="Calibri"/>
              </a:rPr>
              <a:t>D Gri</a:t>
            </a:r>
            <a:r>
              <a:rPr sz="1100" b="1" spc="-5" dirty="0">
                <a:solidFill>
                  <a:schemeClr val="bg1"/>
                </a:solidFill>
                <a:latin typeface="Calibri"/>
                <a:cs typeface="Calibri"/>
              </a:rPr>
              <a:t>d</a:t>
            </a:r>
            <a:r>
              <a:rPr sz="1100" b="1" dirty="0">
                <a:solidFill>
                  <a:schemeClr val="bg1"/>
                </a:solidFill>
                <a:latin typeface="Calibri"/>
                <a:cs typeface="Calibri"/>
              </a:rPr>
              <a:t>C</a:t>
            </a:r>
            <a:r>
              <a:rPr sz="1100" b="1" spc="-10" dirty="0">
                <a:solidFill>
                  <a:schemeClr val="bg1"/>
                </a:solidFill>
                <a:latin typeface="Calibri"/>
                <a:cs typeface="Calibri"/>
              </a:rPr>
              <a:t>o</a:t>
            </a:r>
            <a:r>
              <a:rPr sz="1100" b="1" spc="-5" dirty="0">
                <a:solidFill>
                  <a:schemeClr val="bg1"/>
                </a:solidFill>
                <a:latin typeface="Calibri"/>
                <a:cs typeface="Calibri"/>
              </a:rPr>
              <a:t>de</a:t>
            </a:r>
            <a:endParaRPr sz="1100">
              <a:solidFill>
                <a:schemeClr val="bg1"/>
              </a:solidFill>
              <a:latin typeface="Calibri"/>
              <a:cs typeface="Calibri"/>
            </a:endParaRPr>
          </a:p>
        </p:txBody>
      </p:sp>
      <p:sp>
        <p:nvSpPr>
          <p:cNvPr id="83" name="object 83"/>
          <p:cNvSpPr/>
          <p:nvPr/>
        </p:nvSpPr>
        <p:spPr>
          <a:xfrm>
            <a:off x="4371084" y="3302548"/>
            <a:ext cx="533565" cy="113690"/>
          </a:xfrm>
          <a:prstGeom prst="rect">
            <a:avLst/>
          </a:prstGeom>
          <a:blipFill>
            <a:blip r:embed="rId17" cstate="print"/>
            <a:stretch>
              <a:fillRect/>
            </a:stretch>
          </a:blipFill>
        </p:spPr>
        <p:txBody>
          <a:bodyPr wrap="square" lIns="0" tIns="0" rIns="0" bIns="0" rtlCol="0"/>
          <a:lstStyle/>
          <a:p>
            <a:endParaRPr>
              <a:solidFill>
                <a:schemeClr val="bg1"/>
              </a:solidFill>
            </a:endParaRPr>
          </a:p>
        </p:txBody>
      </p:sp>
      <p:sp>
        <p:nvSpPr>
          <p:cNvPr id="84" name="object 84"/>
          <p:cNvSpPr/>
          <p:nvPr/>
        </p:nvSpPr>
        <p:spPr>
          <a:xfrm>
            <a:off x="152400" y="2535186"/>
            <a:ext cx="1524000" cy="1122680"/>
          </a:xfrm>
          <a:custGeom>
            <a:avLst/>
            <a:gdLst/>
            <a:ahLst/>
            <a:cxnLst/>
            <a:rect l="l" t="t" r="r" b="b"/>
            <a:pathLst>
              <a:path w="1524000" h="1122679">
                <a:moveTo>
                  <a:pt x="0" y="0"/>
                </a:moveTo>
                <a:lnTo>
                  <a:pt x="1524000" y="0"/>
                </a:lnTo>
                <a:lnTo>
                  <a:pt x="1524000" y="1122413"/>
                </a:lnTo>
                <a:lnTo>
                  <a:pt x="0" y="1122413"/>
                </a:lnTo>
                <a:lnTo>
                  <a:pt x="0" y="0"/>
                </a:lnTo>
                <a:close/>
              </a:path>
            </a:pathLst>
          </a:custGeom>
          <a:solidFill>
            <a:srgbClr val="FFFFFF"/>
          </a:solidFill>
        </p:spPr>
        <p:txBody>
          <a:bodyPr wrap="square" lIns="0" tIns="0" rIns="0" bIns="0" rtlCol="0"/>
          <a:lstStyle/>
          <a:p>
            <a:endParaRPr/>
          </a:p>
        </p:txBody>
      </p:sp>
      <p:sp>
        <p:nvSpPr>
          <p:cNvPr id="85" name="object 85"/>
          <p:cNvSpPr txBox="1"/>
          <p:nvPr/>
        </p:nvSpPr>
        <p:spPr>
          <a:xfrm>
            <a:off x="152400" y="2535186"/>
            <a:ext cx="1524000" cy="1028487"/>
          </a:xfrm>
          <a:prstGeom prst="rect">
            <a:avLst/>
          </a:prstGeom>
          <a:solidFill>
            <a:srgbClr val="FFFFFF"/>
          </a:solidFill>
          <a:ln w="25400">
            <a:solidFill>
              <a:srgbClr val="385D8A"/>
            </a:solidFill>
          </a:ln>
        </p:spPr>
        <p:txBody>
          <a:bodyPr vert="horz" wrap="square" lIns="0" tIns="0" rIns="0" bIns="0" rtlCol="0">
            <a:spAutoFit/>
          </a:bodyPr>
          <a:lstStyle/>
          <a:p>
            <a:pPr marL="78105" indent="353060" algn="l">
              <a:lnSpc>
                <a:spcPct val="100000"/>
              </a:lnSpc>
            </a:pPr>
            <a:r>
              <a:rPr sz="1100" b="1" dirty="0">
                <a:latin typeface="Calibri"/>
                <a:cs typeface="Calibri"/>
              </a:rPr>
              <a:t>C</a:t>
            </a:r>
            <a:r>
              <a:rPr sz="1100" b="1" spc="-5" dirty="0">
                <a:latin typeface="Calibri"/>
                <a:cs typeface="Calibri"/>
              </a:rPr>
              <a:t>a</a:t>
            </a:r>
            <a:r>
              <a:rPr sz="1100" b="1" dirty="0">
                <a:latin typeface="Calibri"/>
                <a:cs typeface="Calibri"/>
              </a:rPr>
              <a:t>r</a:t>
            </a:r>
            <a:r>
              <a:rPr sz="1100" b="1" spc="-5" dirty="0">
                <a:latin typeface="Calibri"/>
                <a:cs typeface="Calibri"/>
              </a:rPr>
              <a:t>d</a:t>
            </a:r>
            <a:r>
              <a:rPr sz="1100" b="1" dirty="0">
                <a:latin typeface="Calibri"/>
                <a:cs typeface="Calibri"/>
              </a:rPr>
              <a:t>i</a:t>
            </a:r>
            <a:r>
              <a:rPr sz="1100" b="1" spc="-5" dirty="0">
                <a:latin typeface="Calibri"/>
                <a:cs typeface="Calibri"/>
              </a:rPr>
              <a:t>na</a:t>
            </a:r>
            <a:r>
              <a:rPr sz="1100" b="1" dirty="0">
                <a:latin typeface="Calibri"/>
                <a:cs typeface="Calibri"/>
              </a:rPr>
              <a:t>lity</a:t>
            </a:r>
            <a:endParaRPr sz="1100">
              <a:latin typeface="Calibri"/>
              <a:cs typeface="Calibri"/>
            </a:endParaRPr>
          </a:p>
          <a:p>
            <a:pPr algn="l">
              <a:lnSpc>
                <a:spcPct val="100000"/>
              </a:lnSpc>
              <a:spcBef>
                <a:spcPts val="55"/>
              </a:spcBef>
            </a:pPr>
            <a:endParaRPr sz="1100">
              <a:latin typeface="Times New Roman"/>
              <a:cs typeface="Times New Roman"/>
            </a:endParaRPr>
          </a:p>
          <a:p>
            <a:pPr marL="78105" marR="328930" algn="l">
              <a:lnSpc>
                <a:spcPct val="100000"/>
              </a:lnSpc>
            </a:pPr>
            <a:r>
              <a:rPr sz="1100" dirty="0">
                <a:latin typeface="Calibri"/>
                <a:cs typeface="Calibri"/>
              </a:rPr>
              <a:t>(0,1)  </a:t>
            </a:r>
            <a:r>
              <a:rPr sz="1100" spc="-110" dirty="0">
                <a:latin typeface="Calibri"/>
                <a:cs typeface="Calibri"/>
              </a:rPr>
              <a:t> </a:t>
            </a:r>
            <a:r>
              <a:rPr sz="1100" spc="-5" dirty="0">
                <a:latin typeface="Calibri"/>
                <a:cs typeface="Calibri"/>
              </a:rPr>
              <a:t>z</a:t>
            </a:r>
            <a:r>
              <a:rPr sz="1100" dirty="0">
                <a:latin typeface="Calibri"/>
                <a:cs typeface="Calibri"/>
              </a:rPr>
              <a:t>e</a:t>
            </a:r>
            <a:r>
              <a:rPr sz="1100" spc="-5" dirty="0">
                <a:latin typeface="Calibri"/>
                <a:cs typeface="Calibri"/>
              </a:rPr>
              <a:t>r</a:t>
            </a:r>
            <a:r>
              <a:rPr sz="1100" dirty="0">
                <a:latin typeface="Calibri"/>
                <a:cs typeface="Calibri"/>
              </a:rPr>
              <a:t>o</a:t>
            </a:r>
            <a:r>
              <a:rPr sz="1100" spc="-5" dirty="0">
                <a:latin typeface="Calibri"/>
                <a:cs typeface="Calibri"/>
              </a:rPr>
              <a:t> </a:t>
            </a:r>
            <a:r>
              <a:rPr sz="1100" spc="5" dirty="0">
                <a:latin typeface="Calibri"/>
                <a:cs typeface="Calibri"/>
              </a:rPr>
              <a:t>o</a:t>
            </a:r>
            <a:r>
              <a:rPr sz="1100" dirty="0">
                <a:latin typeface="Calibri"/>
                <a:cs typeface="Calibri"/>
              </a:rPr>
              <a:t>r</a:t>
            </a:r>
            <a:r>
              <a:rPr sz="1100" spc="-10" dirty="0">
                <a:latin typeface="Calibri"/>
                <a:cs typeface="Calibri"/>
              </a:rPr>
              <a:t> </a:t>
            </a:r>
            <a:r>
              <a:rPr sz="1100" spc="5" dirty="0">
                <a:latin typeface="Calibri"/>
                <a:cs typeface="Calibri"/>
              </a:rPr>
              <a:t>o</a:t>
            </a:r>
            <a:r>
              <a:rPr sz="1100" spc="-5" dirty="0">
                <a:latin typeface="Calibri"/>
                <a:cs typeface="Calibri"/>
              </a:rPr>
              <a:t>n</a:t>
            </a:r>
            <a:r>
              <a:rPr sz="1100" dirty="0">
                <a:latin typeface="Calibri"/>
                <a:cs typeface="Calibri"/>
              </a:rPr>
              <a:t>e (0,</a:t>
            </a:r>
            <a:r>
              <a:rPr sz="1100" spc="-5" dirty="0">
                <a:latin typeface="Calibri"/>
                <a:cs typeface="Calibri"/>
              </a:rPr>
              <a:t>n</a:t>
            </a:r>
            <a:r>
              <a:rPr sz="1100" dirty="0">
                <a:latin typeface="Calibri"/>
                <a:cs typeface="Calibri"/>
              </a:rPr>
              <a:t>)  </a:t>
            </a:r>
            <a:r>
              <a:rPr sz="1100" spc="-120" dirty="0">
                <a:latin typeface="Calibri"/>
                <a:cs typeface="Calibri"/>
              </a:rPr>
              <a:t> </a:t>
            </a:r>
            <a:r>
              <a:rPr sz="1100" spc="-5" dirty="0">
                <a:latin typeface="Calibri"/>
                <a:cs typeface="Calibri"/>
              </a:rPr>
              <a:t>z</a:t>
            </a:r>
            <a:r>
              <a:rPr sz="1100" dirty="0">
                <a:latin typeface="Calibri"/>
                <a:cs typeface="Calibri"/>
              </a:rPr>
              <a:t>e</a:t>
            </a:r>
            <a:r>
              <a:rPr sz="1100" spc="-5" dirty="0">
                <a:latin typeface="Calibri"/>
                <a:cs typeface="Calibri"/>
              </a:rPr>
              <a:t>r</a:t>
            </a:r>
            <a:r>
              <a:rPr sz="1100" dirty="0">
                <a:latin typeface="Calibri"/>
                <a:cs typeface="Calibri"/>
              </a:rPr>
              <a:t>o</a:t>
            </a:r>
            <a:r>
              <a:rPr sz="1100" spc="-5" dirty="0">
                <a:latin typeface="Calibri"/>
                <a:cs typeface="Calibri"/>
              </a:rPr>
              <a:t> </a:t>
            </a:r>
            <a:r>
              <a:rPr sz="1100" spc="5" dirty="0">
                <a:latin typeface="Calibri"/>
                <a:cs typeface="Calibri"/>
              </a:rPr>
              <a:t>o</a:t>
            </a:r>
            <a:r>
              <a:rPr sz="1100" dirty="0">
                <a:latin typeface="Calibri"/>
                <a:cs typeface="Calibri"/>
              </a:rPr>
              <a:t>r</a:t>
            </a:r>
            <a:r>
              <a:rPr sz="1100" spc="-10" dirty="0">
                <a:latin typeface="Calibri"/>
                <a:cs typeface="Calibri"/>
              </a:rPr>
              <a:t> </a:t>
            </a:r>
            <a:r>
              <a:rPr sz="1100" spc="5" dirty="0">
                <a:latin typeface="Calibri"/>
                <a:cs typeface="Calibri"/>
              </a:rPr>
              <a:t>mo</a:t>
            </a:r>
            <a:r>
              <a:rPr sz="1100" spc="-5" dirty="0">
                <a:latin typeface="Calibri"/>
                <a:cs typeface="Calibri"/>
              </a:rPr>
              <a:t>re</a:t>
            </a:r>
            <a:endParaRPr sz="1100">
              <a:latin typeface="Calibri"/>
              <a:cs typeface="Calibri"/>
            </a:endParaRPr>
          </a:p>
          <a:p>
            <a:pPr marL="78740" algn="l">
              <a:lnSpc>
                <a:spcPct val="100000"/>
              </a:lnSpc>
              <a:tabLst>
                <a:tab pos="422909" algn="l"/>
              </a:tabLst>
            </a:pPr>
            <a:r>
              <a:rPr sz="1100" dirty="0">
                <a:latin typeface="Calibri"/>
                <a:cs typeface="Calibri"/>
              </a:rPr>
              <a:t>(1)	</a:t>
            </a:r>
            <a:r>
              <a:rPr sz="1100" spc="5" dirty="0">
                <a:latin typeface="Calibri"/>
                <a:cs typeface="Calibri"/>
              </a:rPr>
              <a:t>o</a:t>
            </a:r>
            <a:r>
              <a:rPr sz="1100" spc="-5" dirty="0">
                <a:latin typeface="Calibri"/>
                <a:cs typeface="Calibri"/>
              </a:rPr>
              <a:t>n</a:t>
            </a:r>
            <a:r>
              <a:rPr sz="1100" dirty="0">
                <a:latin typeface="Calibri"/>
                <a:cs typeface="Calibri"/>
              </a:rPr>
              <a:t>e</a:t>
            </a:r>
            <a:r>
              <a:rPr sz="1100" spc="-20" dirty="0">
                <a:latin typeface="Calibri"/>
                <a:cs typeface="Calibri"/>
              </a:rPr>
              <a:t> </a:t>
            </a:r>
            <a:r>
              <a:rPr sz="1100" spc="-5" dirty="0">
                <a:latin typeface="Calibri"/>
                <a:cs typeface="Calibri"/>
              </a:rPr>
              <a:t>an</a:t>
            </a:r>
            <a:r>
              <a:rPr sz="1100" dirty="0">
                <a:latin typeface="Calibri"/>
                <a:cs typeface="Calibri"/>
              </a:rPr>
              <a:t>d</a:t>
            </a:r>
            <a:r>
              <a:rPr sz="1100" spc="-5" dirty="0">
                <a:latin typeface="Calibri"/>
                <a:cs typeface="Calibri"/>
              </a:rPr>
              <a:t> </a:t>
            </a:r>
            <a:r>
              <a:rPr sz="1100" spc="5" dirty="0">
                <a:latin typeface="Calibri"/>
                <a:cs typeface="Calibri"/>
              </a:rPr>
              <a:t>o</a:t>
            </a:r>
            <a:r>
              <a:rPr sz="1100" spc="-5" dirty="0">
                <a:latin typeface="Calibri"/>
                <a:cs typeface="Calibri"/>
              </a:rPr>
              <a:t>nl</a:t>
            </a:r>
            <a:r>
              <a:rPr sz="1100" dirty="0">
                <a:latin typeface="Calibri"/>
                <a:cs typeface="Calibri"/>
              </a:rPr>
              <a:t>y</a:t>
            </a:r>
            <a:r>
              <a:rPr sz="1100" spc="-20" dirty="0">
                <a:latin typeface="Calibri"/>
                <a:cs typeface="Calibri"/>
              </a:rPr>
              <a:t> </a:t>
            </a:r>
            <a:r>
              <a:rPr sz="1100" spc="5" dirty="0">
                <a:latin typeface="Calibri"/>
                <a:cs typeface="Calibri"/>
              </a:rPr>
              <a:t>o</a:t>
            </a:r>
            <a:r>
              <a:rPr sz="1100" spc="-5" dirty="0">
                <a:latin typeface="Calibri"/>
                <a:cs typeface="Calibri"/>
              </a:rPr>
              <a:t>n</a:t>
            </a:r>
            <a:r>
              <a:rPr sz="1100" dirty="0">
                <a:latin typeface="Calibri"/>
                <a:cs typeface="Calibri"/>
              </a:rPr>
              <a:t>e</a:t>
            </a:r>
            <a:endParaRPr sz="1100">
              <a:latin typeface="Calibri"/>
              <a:cs typeface="Calibri"/>
            </a:endParaRPr>
          </a:p>
          <a:p>
            <a:pPr marL="78740" algn="l">
              <a:lnSpc>
                <a:spcPct val="100000"/>
              </a:lnSpc>
              <a:tabLst>
                <a:tab pos="422909" algn="l"/>
              </a:tabLst>
            </a:pPr>
            <a:r>
              <a:rPr sz="1100" dirty="0">
                <a:latin typeface="Calibri"/>
                <a:cs typeface="Calibri"/>
              </a:rPr>
              <a:t>(</a:t>
            </a:r>
            <a:r>
              <a:rPr sz="1100" spc="-5" dirty="0">
                <a:latin typeface="Calibri"/>
                <a:cs typeface="Calibri"/>
              </a:rPr>
              <a:t>n</a:t>
            </a:r>
            <a:r>
              <a:rPr sz="1100" dirty="0">
                <a:latin typeface="Calibri"/>
                <a:cs typeface="Calibri"/>
              </a:rPr>
              <a:t>)	M</a:t>
            </a:r>
            <a:r>
              <a:rPr sz="1100" spc="-5" dirty="0">
                <a:latin typeface="Calibri"/>
                <a:cs typeface="Calibri"/>
              </a:rPr>
              <a:t>an</a:t>
            </a:r>
            <a:r>
              <a:rPr sz="1100" dirty="0">
                <a:latin typeface="Calibri"/>
                <a:cs typeface="Calibri"/>
              </a:rPr>
              <a:t>y</a:t>
            </a:r>
            <a:endParaRPr sz="1100">
              <a:latin typeface="Calibri"/>
              <a:cs typeface="Calibri"/>
            </a:endParaRPr>
          </a:p>
        </p:txBody>
      </p:sp>
      <p:sp>
        <p:nvSpPr>
          <p:cNvPr id="91" name="TextBox 90"/>
          <p:cNvSpPr txBox="1"/>
          <p:nvPr/>
        </p:nvSpPr>
        <p:spPr>
          <a:xfrm>
            <a:off x="52050" y="4005375"/>
            <a:ext cx="1982592" cy="1323439"/>
          </a:xfrm>
          <a:prstGeom prst="rect">
            <a:avLst/>
          </a:prstGeom>
          <a:noFill/>
        </p:spPr>
        <p:txBody>
          <a:bodyPr wrap="square" rtlCol="0">
            <a:spAutoFit/>
          </a:bodyPr>
          <a:lstStyle/>
          <a:p>
            <a:pPr algn="l"/>
            <a:r>
              <a:rPr lang="en-US" sz="2000" dirty="0" smtClean="0"/>
              <a:t>Catchment shape file is generated from the “cat” grid</a:t>
            </a:r>
            <a:endParaRPr lang="en-US" sz="2000" dirty="0"/>
          </a:p>
        </p:txBody>
      </p:sp>
      <p:sp>
        <p:nvSpPr>
          <p:cNvPr id="90" name="TextBox 89"/>
          <p:cNvSpPr txBox="1"/>
          <p:nvPr/>
        </p:nvSpPr>
        <p:spPr>
          <a:xfrm>
            <a:off x="1889944" y="126170"/>
            <a:ext cx="6968574" cy="369332"/>
          </a:xfrm>
          <a:prstGeom prst="rect">
            <a:avLst/>
          </a:prstGeom>
          <a:noFill/>
        </p:spPr>
        <p:txBody>
          <a:bodyPr wrap="none" rtlCol="0">
            <a:spAutoFit/>
          </a:bodyPr>
          <a:lstStyle/>
          <a:p>
            <a:r>
              <a:rPr lang="en-US" b="1" dirty="0">
                <a:solidFill>
                  <a:schemeClr val="tx2"/>
                </a:solidFill>
              </a:rPr>
              <a:t>What is included in </a:t>
            </a:r>
            <a:r>
              <a:rPr lang="en-US" b="1" dirty="0" err="1">
                <a:solidFill>
                  <a:schemeClr val="tx2"/>
                </a:solidFill>
              </a:rPr>
              <a:t>NHDplus</a:t>
            </a:r>
            <a:r>
              <a:rPr lang="en-US" b="1" dirty="0">
                <a:solidFill>
                  <a:schemeClr val="tx2"/>
                </a:solidFill>
              </a:rPr>
              <a:t> data suite relative to catchments</a:t>
            </a:r>
          </a:p>
        </p:txBody>
      </p:sp>
      <p:sp>
        <p:nvSpPr>
          <p:cNvPr id="100" name="TextBox 99"/>
          <p:cNvSpPr txBox="1"/>
          <p:nvPr/>
        </p:nvSpPr>
        <p:spPr>
          <a:xfrm>
            <a:off x="5108932" y="972494"/>
            <a:ext cx="2318263" cy="338554"/>
          </a:xfrm>
          <a:prstGeom prst="rect">
            <a:avLst/>
          </a:prstGeom>
          <a:noFill/>
        </p:spPr>
        <p:txBody>
          <a:bodyPr wrap="none" rtlCol="0">
            <a:spAutoFit/>
          </a:bodyPr>
          <a:lstStyle/>
          <a:p>
            <a:r>
              <a:rPr lang="en-US" sz="1600" smtClean="0">
                <a:solidFill>
                  <a:schemeClr val="bg1"/>
                </a:solidFill>
              </a:rPr>
              <a:t>Primary Raster Product</a:t>
            </a:r>
            <a:endParaRPr lang="en-US" sz="1600">
              <a:solidFill>
                <a:schemeClr val="bg1"/>
              </a:solidFill>
            </a:endParaRPr>
          </a:p>
        </p:txBody>
      </p:sp>
      <p:cxnSp>
        <p:nvCxnSpPr>
          <p:cNvPr id="93" name="Straight Arrow Connector 92"/>
          <p:cNvCxnSpPr/>
          <p:nvPr/>
        </p:nvCxnSpPr>
        <p:spPr>
          <a:xfrm>
            <a:off x="6210300" y="2432427"/>
            <a:ext cx="7290" cy="76797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76200" y="6400800"/>
            <a:ext cx="1776448" cy="307777"/>
          </a:xfrm>
          <a:prstGeom prst="rect">
            <a:avLst/>
          </a:prstGeom>
        </p:spPr>
        <p:txBody>
          <a:bodyPr wrap="none">
            <a:spAutoFit/>
          </a:bodyPr>
          <a:ls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altLang="en-US" sz="1400" dirty="0" smtClean="0">
                <a:solidFill>
                  <a:schemeClr val="bg1"/>
                </a:solidFill>
                <a:latin typeface="Arial" panose="020B0604020202020204" pitchFamily="34" charset="0"/>
                <a:cs typeface="Arial" panose="020B0604020202020204" pitchFamily="34" charset="0"/>
              </a:rPr>
              <a:t>Raster Components</a:t>
            </a:r>
          </a:p>
        </p:txBody>
      </p:sp>
    </p:spTree>
    <p:extLst>
      <p:ext uri="{BB962C8B-B14F-4D97-AF65-F5344CB8AC3E}">
        <p14:creationId xmlns:p14="http://schemas.microsoft.com/office/powerpoint/2010/main" val="279690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p:txBody>
          <a:bodyPr>
            <a:normAutofit/>
          </a:bodyPr>
          <a:lstStyle/>
          <a:p>
            <a:r>
              <a:rPr lang="en-US" altLang="en-US" sz="3200" b="0" dirty="0">
                <a:solidFill>
                  <a:schemeClr val="tx1"/>
                </a:solidFill>
                <a:latin typeface="+mn-lt"/>
              </a:rPr>
              <a:t>Catchment Shapefile Generated from the </a:t>
            </a:r>
            <a:r>
              <a:rPr lang="en-US" altLang="en-US" sz="3200" b="0" dirty="0" smtClean="0">
                <a:solidFill>
                  <a:schemeClr val="tx1"/>
                </a:solidFill>
                <a:latin typeface="+mn-lt"/>
              </a:rPr>
              <a:t>“cat” </a:t>
            </a:r>
            <a:r>
              <a:rPr lang="en-US" altLang="en-US" sz="3200" b="0" dirty="0">
                <a:solidFill>
                  <a:schemeClr val="tx1"/>
                </a:solidFill>
                <a:latin typeface="+mn-lt"/>
              </a:rPr>
              <a:t>Grid</a:t>
            </a:r>
          </a:p>
        </p:txBody>
      </p:sp>
      <p:sp>
        <p:nvSpPr>
          <p:cNvPr id="4" name="Slide Number Placeholder 3"/>
          <p:cNvSpPr>
            <a:spLocks noGrp="1"/>
          </p:cNvSpPr>
          <p:nvPr>
            <p:ph type="sldNum" sz="quarter" idx="12"/>
          </p:nvPr>
        </p:nvSpPr>
        <p:spPr/>
        <p:txBody>
          <a:bodyPr/>
          <a:lstStyle/>
          <a:p>
            <a:pPr>
              <a:defRPr/>
            </a:pPr>
            <a:fld id="{50467345-B212-4AC2-B193-99D06989F507}" type="slidenum">
              <a:rPr lang="en-US" smtClean="0"/>
              <a:pPr>
                <a:defRPr/>
              </a:pPr>
              <a:t>6</a:t>
            </a:fld>
            <a:endParaRPr lang="en-US"/>
          </a:p>
        </p:txBody>
      </p:sp>
      <p:pic>
        <p:nvPicPr>
          <p:cNvPr id="10" name="Picture 3" descr="multi-polyg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0400" y="1600200"/>
            <a:ext cx="5283200" cy="4525963"/>
          </a:xfrm>
          <a:prstGeom prst="rect">
            <a:avLst/>
          </a:prstGeom>
          <a:noFill/>
          <a:ln w="9525">
            <a:noFill/>
            <a:miter lim="800000"/>
            <a:headEnd/>
            <a:tailEnd/>
          </a:ln>
          <a:effectLst>
            <a:outerShdw dist="12700" algn="ctr" rotWithShape="0">
              <a:srgbClr val="4D4D4D">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6200" y="6400800"/>
            <a:ext cx="851515" cy="307777"/>
          </a:xfrm>
          <a:prstGeom prst="rect">
            <a:avLst/>
          </a:prstGeom>
        </p:spPr>
        <p:txBody>
          <a:bodyPr wrap="none">
            <a:spAutoFit/>
          </a:bodyPr>
          <a:ls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altLang="en-US" sz="1400" dirty="0" smtClean="0">
                <a:solidFill>
                  <a:schemeClr val="bg1"/>
                </a:solidFill>
                <a:latin typeface="Arial" panose="020B0604020202020204" pitchFamily="34" charset="0"/>
                <a:cs typeface="Arial" panose="020B0604020202020204" pitchFamily="34" charset="0"/>
              </a:rPr>
              <a:t>Cat Grid</a:t>
            </a:r>
          </a:p>
        </p:txBody>
      </p:sp>
      <p:sp>
        <p:nvSpPr>
          <p:cNvPr id="3" name="Rectangle 2"/>
          <p:cNvSpPr/>
          <p:nvPr/>
        </p:nvSpPr>
        <p:spPr>
          <a:xfrm>
            <a:off x="7213600" y="1524000"/>
            <a:ext cx="101600" cy="4602163"/>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9309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Catchment</a:t>
            </a:r>
            <a:endParaRPr lang="en-US" dirty="0"/>
          </a:p>
        </p:txBody>
      </p:sp>
      <p:sp>
        <p:nvSpPr>
          <p:cNvPr id="4" name="Slide Number Placeholder 3"/>
          <p:cNvSpPr>
            <a:spLocks noGrp="1"/>
          </p:cNvSpPr>
          <p:nvPr>
            <p:ph type="sldNum" sz="quarter" idx="12"/>
          </p:nvPr>
        </p:nvSpPr>
        <p:spPr/>
        <p:txBody>
          <a:bodyPr/>
          <a:lstStyle/>
          <a:p>
            <a:pPr>
              <a:defRPr/>
            </a:pPr>
            <a:fld id="{50467345-B212-4AC2-B193-99D06989F507}" type="slidenum">
              <a:rPr lang="en-US" smtClean="0"/>
              <a:pPr>
                <a:defRPr/>
              </a:pPr>
              <a:t>7</a:t>
            </a:fld>
            <a:endParaRPr lang="en-US"/>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9493" b="89962" l="9987" r="89971">
                        <a14:foregroundMark x1="64812" y1="19585" x2="78003" y2="29842"/>
                        <a14:foregroundMark x1="65824" y1="21604" x2="76359" y2="20676"/>
                        <a14:foregroundMark x1="70670" y1="24277" x2="79730" y2="24113"/>
                        <a14:foregroundMark x1="75516" y1="19858" x2="64517" y2="20676"/>
                        <a14:foregroundMark x1="64812" y1="20676" x2="66161" y2="28805"/>
                        <a14:foregroundMark x1="66245" y1="29624" x2="77792" y2="30005"/>
                        <a14:foregroundMark x1="67804" y1="14512" x2="67804" y2="9493"/>
                        <a14:foregroundMark x1="67594" y1="9984" x2="32027" y2="9875"/>
                        <a14:foregroundMark x1="32027" y1="9875" x2="31732" y2="14130"/>
                        <a14:foregroundMark x1="32027" y1="14130" x2="67804" y2="14130"/>
                      </a14:backgroundRemoval>
                    </a14:imgEffect>
                  </a14:imgLayer>
                </a14:imgProps>
              </a:ext>
              <a:ext uri="{28A0092B-C50C-407E-A947-70E740481C1C}">
                <a14:useLocalDpi xmlns:a14="http://schemas.microsoft.com/office/drawing/2010/main" val="0"/>
              </a:ext>
            </a:extLst>
          </a:blip>
          <a:stretch>
            <a:fillRect/>
          </a:stretch>
        </p:blipFill>
        <p:spPr>
          <a:xfrm>
            <a:off x="-304800" y="457199"/>
            <a:ext cx="9762566" cy="7543801"/>
          </a:xfrm>
          <a:prstGeom prst="rect">
            <a:avLst/>
          </a:prstGeom>
        </p:spPr>
      </p:pic>
      <p:sp>
        <p:nvSpPr>
          <p:cNvPr id="7" name="Rectangle 6"/>
          <p:cNvSpPr/>
          <p:nvPr/>
        </p:nvSpPr>
        <p:spPr>
          <a:xfrm>
            <a:off x="76200" y="6400800"/>
            <a:ext cx="851515" cy="307777"/>
          </a:xfrm>
          <a:prstGeom prst="rect">
            <a:avLst/>
          </a:prstGeom>
        </p:spPr>
        <p:txBody>
          <a:bodyPr wrap="none">
            <a:spAutoFit/>
          </a:bodyPr>
          <a:ls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altLang="en-US" sz="1400" dirty="0">
                <a:solidFill>
                  <a:schemeClr val="bg1"/>
                </a:solidFill>
                <a:latin typeface="Arial" panose="020B0604020202020204" pitchFamily="34" charset="0"/>
                <a:cs typeface="Arial" panose="020B0604020202020204" pitchFamily="34" charset="0"/>
              </a:rPr>
              <a:t>Cat Grid</a:t>
            </a:r>
          </a:p>
        </p:txBody>
      </p:sp>
    </p:spTree>
    <p:extLst>
      <p:ext uri="{BB962C8B-B14F-4D97-AF65-F5344CB8AC3E}">
        <p14:creationId xmlns:p14="http://schemas.microsoft.com/office/powerpoint/2010/main" val="3517424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HydroDEM</a:t>
            </a:r>
            <a:endParaRPr lang="en-US" dirty="0"/>
          </a:p>
        </p:txBody>
      </p:sp>
      <p:sp>
        <p:nvSpPr>
          <p:cNvPr id="3" name="Content Placeholder 2"/>
          <p:cNvSpPr>
            <a:spLocks noGrp="1"/>
          </p:cNvSpPr>
          <p:nvPr>
            <p:ph idx="1"/>
          </p:nvPr>
        </p:nvSpPr>
        <p:spPr/>
        <p:txBody>
          <a:bodyPr/>
          <a:lstStyle/>
          <a:p>
            <a:r>
              <a:rPr lang="en-US" dirty="0" smtClean="0"/>
              <a:t>A hydrologically conditioned digital elevation model</a:t>
            </a:r>
          </a:p>
          <a:p>
            <a:r>
              <a:rPr lang="en-US" dirty="0" smtClean="0"/>
              <a:t>… starts with the National Elevation Model (NED) “</a:t>
            </a:r>
            <a:r>
              <a:rPr lang="en-US" dirty="0" err="1" smtClean="0"/>
              <a:t>NEDsnapshot</a:t>
            </a:r>
            <a:r>
              <a:rPr lang="en-US" dirty="0" smtClean="0"/>
              <a:t>”</a:t>
            </a:r>
          </a:p>
          <a:p>
            <a:r>
              <a:rPr lang="en-US" dirty="0" smtClean="0"/>
              <a:t>… and modified using the Burn Components</a:t>
            </a:r>
          </a:p>
          <a:p>
            <a:endParaRPr lang="en-US" dirty="0"/>
          </a:p>
        </p:txBody>
      </p:sp>
      <p:sp>
        <p:nvSpPr>
          <p:cNvPr id="4" name="Slide Number Placeholder 3"/>
          <p:cNvSpPr>
            <a:spLocks noGrp="1"/>
          </p:cNvSpPr>
          <p:nvPr>
            <p:ph type="sldNum" sz="quarter" idx="12"/>
          </p:nvPr>
        </p:nvSpPr>
        <p:spPr/>
        <p:txBody>
          <a:bodyPr/>
          <a:lstStyle/>
          <a:p>
            <a:fld id="{50467345-B212-4AC2-B193-99D06989F507}" type="slidenum">
              <a:rPr lang="en-US" smtClean="0"/>
              <a:pPr/>
              <a:t>8</a:t>
            </a:fld>
            <a:endParaRPr lang="en-US"/>
          </a:p>
        </p:txBody>
      </p:sp>
      <p:graphicFrame>
        <p:nvGraphicFramePr>
          <p:cNvPr id="6" name="Diagram 5"/>
          <p:cNvGraphicFramePr/>
          <p:nvPr>
            <p:extLst>
              <p:ext uri="{D42A27DB-BD31-4B8C-83A1-F6EECF244321}">
                <p14:modId xmlns:p14="http://schemas.microsoft.com/office/powerpoint/2010/main" val="2575200928"/>
              </p:ext>
            </p:extLst>
          </p:nvPr>
        </p:nvGraphicFramePr>
        <p:xfrm>
          <a:off x="0" y="3505200"/>
          <a:ext cx="91440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tangle 11"/>
          <p:cNvSpPr/>
          <p:nvPr/>
        </p:nvSpPr>
        <p:spPr>
          <a:xfrm>
            <a:off x="76200" y="6400800"/>
            <a:ext cx="1061509" cy="307777"/>
          </a:xfrm>
          <a:prstGeom prst="rect">
            <a:avLst/>
          </a:prstGeom>
        </p:spPr>
        <p:txBody>
          <a:bodyPr wrap="none">
            <a:spAutoFit/>
          </a:bodyPr>
          <a:ls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r>
              <a:rPr lang="en-US" altLang="en-US" sz="1400" dirty="0" err="1" smtClean="0">
                <a:solidFill>
                  <a:schemeClr val="bg1"/>
                </a:solidFill>
                <a:latin typeface="Arial" panose="020B0604020202020204" pitchFamily="34" charset="0"/>
                <a:cs typeface="Arial" panose="020B0604020202020204" pitchFamily="34" charset="0"/>
              </a:rPr>
              <a:t>HydroDEM</a:t>
            </a:r>
            <a:endParaRPr lang="en-US" alt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8324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49.xml.rels><?xml version="1.0" encoding="UTF-8" standalone="yes"?>
<Relationships xmlns="http://schemas.openxmlformats.org/package/2006/relationships"><Relationship Id="rId1" Type="http://schemas.openxmlformats.org/officeDocument/2006/relationships/customXmlProps" Target="itemProps149.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50.xml.rels><?xml version="1.0" encoding="UTF-8" standalone="yes"?>
<Relationships xmlns="http://schemas.openxmlformats.org/package/2006/relationships"><Relationship Id="rId1" Type="http://schemas.openxmlformats.org/officeDocument/2006/relationships/customXmlProps" Target="itemProps150.xml"/></Relationships>
</file>

<file path=customXml/_rels/item151.xml.rels><?xml version="1.0" encoding="UTF-8" standalone="yes"?>
<Relationships xmlns="http://schemas.openxmlformats.org/package/2006/relationships"><Relationship Id="rId1" Type="http://schemas.openxmlformats.org/officeDocument/2006/relationships/customXmlProps" Target="itemProps151.xml"/></Relationships>
</file>

<file path=customXml/_rels/item152.xml.rels><?xml version="1.0" encoding="UTF-8" standalone="yes"?>
<Relationships xmlns="http://schemas.openxmlformats.org/package/2006/relationships"><Relationship Id="rId1" Type="http://schemas.openxmlformats.org/officeDocument/2006/relationships/customXmlProps" Target="itemProps152.xml"/></Relationships>
</file>

<file path=customXml/_rels/item153.xml.rels><?xml version="1.0" encoding="UTF-8" standalone="yes"?>
<Relationships xmlns="http://schemas.openxmlformats.org/package/2006/relationships"><Relationship Id="rId1" Type="http://schemas.openxmlformats.org/officeDocument/2006/relationships/customXmlProps" Target="itemProps153.xml"/></Relationships>
</file>

<file path=customXml/_rels/item154.xml.rels><?xml version="1.0" encoding="UTF-8" standalone="yes"?>
<Relationships xmlns="http://schemas.openxmlformats.org/package/2006/relationships"><Relationship Id="rId1" Type="http://schemas.openxmlformats.org/officeDocument/2006/relationships/customXmlProps" Target="itemProps154.xml"/></Relationships>
</file>

<file path=customXml/_rels/item155.xml.rels><?xml version="1.0" encoding="UTF-8" standalone="yes"?>
<Relationships xmlns="http://schemas.openxmlformats.org/package/2006/relationships"><Relationship Id="rId1" Type="http://schemas.openxmlformats.org/officeDocument/2006/relationships/customXmlProps" Target="itemProps155.xml"/></Relationships>
</file>

<file path=customXml/_rels/item156.xml.rels><?xml version="1.0" encoding="UTF-8" standalone="yes"?>
<Relationships xmlns="http://schemas.openxmlformats.org/package/2006/relationships"><Relationship Id="rId1" Type="http://schemas.openxmlformats.org/officeDocument/2006/relationships/customXmlProps" Target="itemProps156.xml"/></Relationships>
</file>

<file path=customXml/_rels/item157.xml.rels><?xml version="1.0" encoding="UTF-8" standalone="yes"?>
<Relationships xmlns="http://schemas.openxmlformats.org/package/2006/relationships"><Relationship Id="rId1" Type="http://schemas.openxmlformats.org/officeDocument/2006/relationships/customXmlProps" Target="itemProps157.xml"/></Relationships>
</file>

<file path=customXml/_rels/item158.xml.rels><?xml version="1.0" encoding="UTF-8" standalone="yes"?>
<Relationships xmlns="http://schemas.openxmlformats.org/package/2006/relationships"><Relationship Id="rId1" Type="http://schemas.openxmlformats.org/officeDocument/2006/relationships/customXmlProps" Target="itemProps158.xml"/></Relationships>
</file>

<file path=customXml/_rels/item159.xml.rels><?xml version="1.0" encoding="UTF-8" standalone="yes"?>
<Relationships xmlns="http://schemas.openxmlformats.org/package/2006/relationships"><Relationship Id="rId1" Type="http://schemas.openxmlformats.org/officeDocument/2006/relationships/customXmlProps" Target="itemProps159.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60.xml.rels><?xml version="1.0" encoding="UTF-8" standalone="yes"?>
<Relationships xmlns="http://schemas.openxmlformats.org/package/2006/relationships"><Relationship Id="rId1" Type="http://schemas.openxmlformats.org/officeDocument/2006/relationships/customXmlProps" Target="itemProps160.xml"/></Relationships>
</file>

<file path=customXml/_rels/item161.xml.rels><?xml version="1.0" encoding="UTF-8" standalone="yes"?>
<Relationships xmlns="http://schemas.openxmlformats.org/package/2006/relationships"><Relationship Id="rId1" Type="http://schemas.openxmlformats.org/officeDocument/2006/relationships/customXmlProps" Target="itemProps161.xml"/></Relationships>
</file>

<file path=customXml/_rels/item162.xml.rels><?xml version="1.0" encoding="UTF-8" standalone="yes"?>
<Relationships xmlns="http://schemas.openxmlformats.org/package/2006/relationships"><Relationship Id="rId1" Type="http://schemas.openxmlformats.org/officeDocument/2006/relationships/customXmlProps" Target="itemProps162.xml"/></Relationships>
</file>

<file path=customXml/_rels/item163.xml.rels><?xml version="1.0" encoding="UTF-8" standalone="yes"?>
<Relationships xmlns="http://schemas.openxmlformats.org/package/2006/relationships"><Relationship Id="rId1" Type="http://schemas.openxmlformats.org/officeDocument/2006/relationships/customXmlProps" Target="itemProps163.xml"/></Relationships>
</file>

<file path=customXml/_rels/item164.xml.rels><?xml version="1.0" encoding="UTF-8" standalone="yes"?>
<Relationships xmlns="http://schemas.openxmlformats.org/package/2006/relationships"><Relationship Id="rId1" Type="http://schemas.openxmlformats.org/officeDocument/2006/relationships/customXmlProps" Target="itemProps164.xml"/></Relationships>
</file>

<file path=customXml/_rels/item165.xml.rels><?xml version="1.0" encoding="UTF-8" standalone="yes"?>
<Relationships xmlns="http://schemas.openxmlformats.org/package/2006/relationships"><Relationship Id="rId1" Type="http://schemas.openxmlformats.org/officeDocument/2006/relationships/customXmlProps" Target="itemProps165.xml"/></Relationships>
</file>

<file path=customXml/_rels/item166.xml.rels><?xml version="1.0" encoding="UTF-8" standalone="yes"?>
<Relationships xmlns="http://schemas.openxmlformats.org/package/2006/relationships"><Relationship Id="rId1" Type="http://schemas.openxmlformats.org/officeDocument/2006/relationships/customXmlProps" Target="itemProps166.xml"/></Relationships>
</file>

<file path=customXml/_rels/item167.xml.rels><?xml version="1.0" encoding="UTF-8" standalone="yes"?>
<Relationships xmlns="http://schemas.openxmlformats.org/package/2006/relationships"><Relationship Id="rId1" Type="http://schemas.openxmlformats.org/officeDocument/2006/relationships/customXmlProps" Target="itemProps167.xml"/></Relationships>
</file>

<file path=customXml/_rels/item168.xml.rels><?xml version="1.0" encoding="UTF-8" standalone="yes"?>
<Relationships xmlns="http://schemas.openxmlformats.org/package/2006/relationships"><Relationship Id="rId1" Type="http://schemas.openxmlformats.org/officeDocument/2006/relationships/customXmlProps" Target="itemProps168.xml"/></Relationships>
</file>

<file path=customXml/_rels/item169.xml.rels><?xml version="1.0" encoding="UTF-8" standalone="yes"?>
<Relationships xmlns="http://schemas.openxmlformats.org/package/2006/relationships"><Relationship Id="rId1" Type="http://schemas.openxmlformats.org/officeDocument/2006/relationships/customXmlProps" Target="itemProps169.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70.xml.rels><?xml version="1.0" encoding="UTF-8" standalone="yes"?>
<Relationships xmlns="http://schemas.openxmlformats.org/package/2006/relationships"><Relationship Id="rId1" Type="http://schemas.openxmlformats.org/officeDocument/2006/relationships/customXmlProps" Target="itemProps170.xml"/></Relationships>
</file>

<file path=customXml/_rels/item171.xml.rels><?xml version="1.0" encoding="UTF-8" standalone="yes"?>
<Relationships xmlns="http://schemas.openxmlformats.org/package/2006/relationships"><Relationship Id="rId1" Type="http://schemas.openxmlformats.org/officeDocument/2006/relationships/customXmlProps" Target="itemProps171.xml"/></Relationships>
</file>

<file path=customXml/_rels/item172.xml.rels><?xml version="1.0" encoding="UTF-8" standalone="yes"?>
<Relationships xmlns="http://schemas.openxmlformats.org/package/2006/relationships"><Relationship Id="rId1" Type="http://schemas.openxmlformats.org/officeDocument/2006/relationships/customXmlProps" Target="itemProps172.xml"/></Relationships>
</file>

<file path=customXml/_rels/item173.xml.rels><?xml version="1.0" encoding="UTF-8" standalone="yes"?>
<Relationships xmlns="http://schemas.openxmlformats.org/package/2006/relationships"><Relationship Id="rId1" Type="http://schemas.openxmlformats.org/officeDocument/2006/relationships/customXmlProps" Target="itemProps173.xml"/></Relationships>
</file>

<file path=customXml/_rels/item174.xml.rels><?xml version="1.0" encoding="UTF-8" standalone="yes"?>
<Relationships xmlns="http://schemas.openxmlformats.org/package/2006/relationships"><Relationship Id="rId1" Type="http://schemas.openxmlformats.org/officeDocument/2006/relationships/customXmlProps" Target="itemProps174.xml"/></Relationships>
</file>

<file path=customXml/_rels/item175.xml.rels><?xml version="1.0" encoding="UTF-8" standalone="yes"?>
<Relationships xmlns="http://schemas.openxmlformats.org/package/2006/relationships"><Relationship Id="rId1" Type="http://schemas.openxmlformats.org/officeDocument/2006/relationships/customXmlProps" Target="itemProps175.xml"/></Relationships>
</file>

<file path=customXml/_rels/item176.xml.rels><?xml version="1.0" encoding="UTF-8" standalone="yes"?>
<Relationships xmlns="http://schemas.openxmlformats.org/package/2006/relationships"><Relationship Id="rId1" Type="http://schemas.openxmlformats.org/officeDocument/2006/relationships/customXmlProps" Target="itemProps176.xml"/></Relationships>
</file>

<file path=customXml/_rels/item177.xml.rels><?xml version="1.0" encoding="UTF-8" standalone="yes"?>
<Relationships xmlns="http://schemas.openxmlformats.org/package/2006/relationships"><Relationship Id="rId1" Type="http://schemas.openxmlformats.org/officeDocument/2006/relationships/customXmlProps" Target="itemProps177.xml"/></Relationships>
</file>

<file path=customXml/_rels/item178.xml.rels><?xml version="1.0" encoding="UTF-8" standalone="yes"?>
<Relationships xmlns="http://schemas.openxmlformats.org/package/2006/relationships"><Relationship Id="rId1" Type="http://schemas.openxmlformats.org/officeDocument/2006/relationships/customXmlProps" Target="itemProps178.xml"/></Relationships>
</file>

<file path=customXml/_rels/item179.xml.rels><?xml version="1.0" encoding="UTF-8" standalone="yes"?>
<Relationships xmlns="http://schemas.openxmlformats.org/package/2006/relationships"><Relationship Id="rId1" Type="http://schemas.openxmlformats.org/officeDocument/2006/relationships/customXmlProps" Target="itemProps179.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80.xml.rels><?xml version="1.0" encoding="UTF-8" standalone="yes"?>
<Relationships xmlns="http://schemas.openxmlformats.org/package/2006/relationships"><Relationship Id="rId1" Type="http://schemas.openxmlformats.org/officeDocument/2006/relationships/customXmlProps" Target="itemProps180.xml"/></Relationships>
</file>

<file path=customXml/_rels/item181.xml.rels><?xml version="1.0" encoding="UTF-8" standalone="yes"?>
<Relationships xmlns="http://schemas.openxmlformats.org/package/2006/relationships"><Relationship Id="rId1" Type="http://schemas.openxmlformats.org/officeDocument/2006/relationships/customXmlProps" Target="itemProps181.xml"/></Relationships>
</file>

<file path=customXml/_rels/item182.xml.rels><?xml version="1.0" encoding="UTF-8" standalone="yes"?>
<Relationships xmlns="http://schemas.openxmlformats.org/package/2006/relationships"><Relationship Id="rId1" Type="http://schemas.openxmlformats.org/officeDocument/2006/relationships/customXmlProps" Target="itemProps182.xml"/></Relationships>
</file>

<file path=customXml/_rels/item183.xml.rels><?xml version="1.0" encoding="UTF-8" standalone="yes"?>
<Relationships xmlns="http://schemas.openxmlformats.org/package/2006/relationships"><Relationship Id="rId1" Type="http://schemas.openxmlformats.org/officeDocument/2006/relationships/customXmlProps" Target="itemProps183.xml"/></Relationships>
</file>

<file path=customXml/_rels/item184.xml.rels><?xml version="1.0" encoding="UTF-8" standalone="yes"?>
<Relationships xmlns="http://schemas.openxmlformats.org/package/2006/relationships"><Relationship Id="rId1" Type="http://schemas.openxmlformats.org/officeDocument/2006/relationships/customXmlProps" Target="itemProps184.xml"/></Relationships>
</file>

<file path=customXml/_rels/item185.xml.rels><?xml version="1.0" encoding="UTF-8" standalone="yes"?>
<Relationships xmlns="http://schemas.openxmlformats.org/package/2006/relationships"><Relationship Id="rId1" Type="http://schemas.openxmlformats.org/officeDocument/2006/relationships/customXmlProps" Target="itemProps185.xml"/></Relationships>
</file>

<file path=customXml/_rels/item186.xml.rels><?xml version="1.0" encoding="UTF-8" standalone="yes"?>
<Relationships xmlns="http://schemas.openxmlformats.org/package/2006/relationships"><Relationship Id="rId1" Type="http://schemas.openxmlformats.org/officeDocument/2006/relationships/customXmlProps" Target="itemProps186.xml"/></Relationships>
</file>

<file path=customXml/_rels/item187.xml.rels><?xml version="1.0" encoding="UTF-8" standalone="yes"?>
<Relationships xmlns="http://schemas.openxmlformats.org/package/2006/relationships"><Relationship Id="rId1" Type="http://schemas.openxmlformats.org/officeDocument/2006/relationships/customXmlProps" Target="itemProps187.xml"/></Relationships>
</file>

<file path=customXml/_rels/item188.xml.rels><?xml version="1.0" encoding="UTF-8" standalone="yes"?>
<Relationships xmlns="http://schemas.openxmlformats.org/package/2006/relationships"><Relationship Id="rId1" Type="http://schemas.openxmlformats.org/officeDocument/2006/relationships/customXmlProps" Target="itemProps188.xml"/></Relationships>
</file>

<file path=customXml/_rels/item189.xml.rels><?xml version="1.0" encoding="UTF-8" standalone="yes"?>
<Relationships xmlns="http://schemas.openxmlformats.org/package/2006/relationships"><Relationship Id="rId1" Type="http://schemas.openxmlformats.org/officeDocument/2006/relationships/customXmlProps" Target="itemProps189.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190.xml.rels><?xml version="1.0" encoding="UTF-8" standalone="yes"?>
<Relationships xmlns="http://schemas.openxmlformats.org/package/2006/relationships"><Relationship Id="rId1" Type="http://schemas.openxmlformats.org/officeDocument/2006/relationships/customXmlProps" Target="itemProps190.xml"/></Relationships>
</file>

<file path=customXml/_rels/item191.xml.rels><?xml version="1.0" encoding="UTF-8" standalone="yes"?>
<Relationships xmlns="http://schemas.openxmlformats.org/package/2006/relationships"><Relationship Id="rId1" Type="http://schemas.openxmlformats.org/officeDocument/2006/relationships/customXmlProps" Target="itemProps191.xml"/></Relationships>
</file>

<file path=customXml/_rels/item192.xml.rels><?xml version="1.0" encoding="UTF-8" standalone="yes"?>
<Relationships xmlns="http://schemas.openxmlformats.org/package/2006/relationships"><Relationship Id="rId1" Type="http://schemas.openxmlformats.org/officeDocument/2006/relationships/customXmlProps" Target="itemProps192.xml"/></Relationships>
</file>

<file path=customXml/_rels/item193.xml.rels><?xml version="1.0" encoding="UTF-8" standalone="yes"?>
<Relationships xmlns="http://schemas.openxmlformats.org/package/2006/relationships"><Relationship Id="rId1" Type="http://schemas.openxmlformats.org/officeDocument/2006/relationships/customXmlProps" Target="itemProps193.xml"/></Relationships>
</file>

<file path=customXml/_rels/item194.xml.rels><?xml version="1.0" encoding="UTF-8" standalone="yes"?>
<Relationships xmlns="http://schemas.openxmlformats.org/package/2006/relationships"><Relationship Id="rId1" Type="http://schemas.openxmlformats.org/officeDocument/2006/relationships/customXmlProps" Target="itemProps194.xml"/></Relationships>
</file>

<file path=customXml/_rels/item195.xml.rels><?xml version="1.0" encoding="UTF-8" standalone="yes"?>
<Relationships xmlns="http://schemas.openxmlformats.org/package/2006/relationships"><Relationship Id="rId1" Type="http://schemas.openxmlformats.org/officeDocument/2006/relationships/customXmlProps" Target="itemProps195.xml"/></Relationships>
</file>

<file path=customXml/_rels/item196.xml.rels><?xml version="1.0" encoding="UTF-8" standalone="yes"?>
<Relationships xmlns="http://schemas.openxmlformats.org/package/2006/relationships"><Relationship Id="rId1" Type="http://schemas.openxmlformats.org/officeDocument/2006/relationships/customXmlProps" Target="itemProps196.xml"/></Relationships>
</file>

<file path=customXml/_rels/item197.xml.rels><?xml version="1.0" encoding="UTF-8" standalone="yes"?>
<Relationships xmlns="http://schemas.openxmlformats.org/package/2006/relationships"><Relationship Id="rId1" Type="http://schemas.openxmlformats.org/officeDocument/2006/relationships/customXmlProps" Target="itemProps197.xml"/></Relationships>
</file>

<file path=customXml/_rels/item198.xml.rels><?xml version="1.0" encoding="UTF-8" standalone="yes"?>
<Relationships xmlns="http://schemas.openxmlformats.org/package/2006/relationships"><Relationship Id="rId1" Type="http://schemas.openxmlformats.org/officeDocument/2006/relationships/customXmlProps" Target="itemProps198.xml"/></Relationships>
</file>

<file path=customXml/_rels/item199.xml.rels><?xml version="1.0" encoding="UTF-8" standalone="yes"?>
<Relationships xmlns="http://schemas.openxmlformats.org/package/2006/relationships"><Relationship Id="rId1" Type="http://schemas.openxmlformats.org/officeDocument/2006/relationships/customXmlProps" Target="itemProps19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00.xml.rels><?xml version="1.0" encoding="UTF-8" standalone="yes"?>
<Relationships xmlns="http://schemas.openxmlformats.org/package/2006/relationships"><Relationship Id="rId1" Type="http://schemas.openxmlformats.org/officeDocument/2006/relationships/customXmlProps" Target="itemProps200.xml"/></Relationships>
</file>

<file path=customXml/_rels/item201.xml.rels><?xml version="1.0" encoding="UTF-8" standalone="yes"?>
<Relationships xmlns="http://schemas.openxmlformats.org/package/2006/relationships"><Relationship Id="rId1" Type="http://schemas.openxmlformats.org/officeDocument/2006/relationships/customXmlProps" Target="itemProps201.xml"/></Relationships>
</file>

<file path=customXml/_rels/item202.xml.rels><?xml version="1.0" encoding="UTF-8" standalone="yes"?>
<Relationships xmlns="http://schemas.openxmlformats.org/package/2006/relationships"><Relationship Id="rId1" Type="http://schemas.openxmlformats.org/officeDocument/2006/relationships/customXmlProps" Target="itemProps202.xml"/></Relationships>
</file>

<file path=customXml/_rels/item203.xml.rels><?xml version="1.0" encoding="UTF-8" standalone="yes"?>
<Relationships xmlns="http://schemas.openxmlformats.org/package/2006/relationships"><Relationship Id="rId1" Type="http://schemas.openxmlformats.org/officeDocument/2006/relationships/customXmlProps" Target="itemProps203.xml"/></Relationships>
</file>

<file path=customXml/_rels/item204.xml.rels><?xml version="1.0" encoding="UTF-8" standalone="yes"?>
<Relationships xmlns="http://schemas.openxmlformats.org/package/2006/relationships"><Relationship Id="rId1" Type="http://schemas.openxmlformats.org/officeDocument/2006/relationships/customXmlProps" Target="itemProps204.xml"/></Relationships>
</file>

<file path=customXml/_rels/item205.xml.rels><?xml version="1.0" encoding="UTF-8" standalone="yes"?>
<Relationships xmlns="http://schemas.openxmlformats.org/package/2006/relationships"><Relationship Id="rId1" Type="http://schemas.openxmlformats.org/officeDocument/2006/relationships/customXmlProps" Target="itemProps205.xml"/></Relationships>
</file>

<file path=customXml/_rels/item206.xml.rels><?xml version="1.0" encoding="UTF-8" standalone="yes"?>
<Relationships xmlns="http://schemas.openxmlformats.org/package/2006/relationships"><Relationship Id="rId1" Type="http://schemas.openxmlformats.org/officeDocument/2006/relationships/customXmlProps" Target="itemProps206.xml"/></Relationships>
</file>

<file path=customXml/_rels/item207.xml.rels><?xml version="1.0" encoding="UTF-8" standalone="yes"?>
<Relationships xmlns="http://schemas.openxmlformats.org/package/2006/relationships"><Relationship Id="rId1" Type="http://schemas.openxmlformats.org/officeDocument/2006/relationships/customXmlProps" Target="itemProps207.xml"/></Relationships>
</file>

<file path=customXml/_rels/item208.xml.rels><?xml version="1.0" encoding="UTF-8" standalone="yes"?>
<Relationships xmlns="http://schemas.openxmlformats.org/package/2006/relationships"><Relationship Id="rId1" Type="http://schemas.openxmlformats.org/officeDocument/2006/relationships/customXmlProps" Target="itemProps208.xml"/></Relationships>
</file>

<file path=customXml/_rels/item209.xml.rels><?xml version="1.0" encoding="UTF-8" standalone="yes"?>
<Relationships xmlns="http://schemas.openxmlformats.org/package/2006/relationships"><Relationship Id="rId1" Type="http://schemas.openxmlformats.org/officeDocument/2006/relationships/customXmlProps" Target="itemProps209.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10.xml.rels><?xml version="1.0" encoding="UTF-8" standalone="yes"?>
<Relationships xmlns="http://schemas.openxmlformats.org/package/2006/relationships"><Relationship Id="rId1" Type="http://schemas.openxmlformats.org/officeDocument/2006/relationships/customXmlProps" Target="itemProps210.xml"/></Relationships>
</file>

<file path=customXml/_rels/item211.xml.rels><?xml version="1.0" encoding="UTF-8" standalone="yes"?>
<Relationships xmlns="http://schemas.openxmlformats.org/package/2006/relationships"><Relationship Id="rId1" Type="http://schemas.openxmlformats.org/officeDocument/2006/relationships/customXmlProps" Target="itemProps211.xml"/></Relationships>
</file>

<file path=customXml/_rels/item212.xml.rels><?xml version="1.0" encoding="UTF-8" standalone="yes"?>
<Relationships xmlns="http://schemas.openxmlformats.org/package/2006/relationships"><Relationship Id="rId1" Type="http://schemas.openxmlformats.org/officeDocument/2006/relationships/customXmlProps" Target="itemProps212.xml"/></Relationships>
</file>

<file path=customXml/_rels/item213.xml.rels><?xml version="1.0" encoding="UTF-8" standalone="yes"?>
<Relationships xmlns="http://schemas.openxmlformats.org/package/2006/relationships"><Relationship Id="rId1" Type="http://schemas.openxmlformats.org/officeDocument/2006/relationships/customXmlProps" Target="itemProps213.xml"/></Relationships>
</file>

<file path=customXml/_rels/item214.xml.rels><?xml version="1.0" encoding="UTF-8" standalone="yes"?>
<Relationships xmlns="http://schemas.openxmlformats.org/package/2006/relationships"><Relationship Id="rId1" Type="http://schemas.openxmlformats.org/officeDocument/2006/relationships/customXmlProps" Target="itemProps214.xml"/></Relationships>
</file>

<file path=customXml/_rels/item215.xml.rels><?xml version="1.0" encoding="UTF-8" standalone="yes"?>
<Relationships xmlns="http://schemas.openxmlformats.org/package/2006/relationships"><Relationship Id="rId1" Type="http://schemas.openxmlformats.org/officeDocument/2006/relationships/customXmlProps" Target="itemProps215.xml"/></Relationships>
</file>

<file path=customXml/_rels/item216.xml.rels><?xml version="1.0" encoding="UTF-8" standalone="yes"?>
<Relationships xmlns="http://schemas.openxmlformats.org/package/2006/relationships"><Relationship Id="rId1" Type="http://schemas.openxmlformats.org/officeDocument/2006/relationships/customXmlProps" Target="itemProps216.xml"/></Relationships>
</file>

<file path=customXml/_rels/item217.xml.rels><?xml version="1.0" encoding="UTF-8" standalone="yes"?>
<Relationships xmlns="http://schemas.openxmlformats.org/package/2006/relationships"><Relationship Id="rId1" Type="http://schemas.openxmlformats.org/officeDocument/2006/relationships/customXmlProps" Target="itemProps217.xml"/></Relationships>
</file>

<file path=customXml/_rels/item218.xml.rels><?xml version="1.0" encoding="UTF-8" standalone="yes"?>
<Relationships xmlns="http://schemas.openxmlformats.org/package/2006/relationships"><Relationship Id="rId1" Type="http://schemas.openxmlformats.org/officeDocument/2006/relationships/customXmlProps" Target="itemProps218.xml"/></Relationships>
</file>

<file path=customXml/_rels/item219.xml.rels><?xml version="1.0" encoding="UTF-8" standalone="yes"?>
<Relationships xmlns="http://schemas.openxmlformats.org/package/2006/relationships"><Relationship Id="rId1" Type="http://schemas.openxmlformats.org/officeDocument/2006/relationships/customXmlProps" Target="itemProps219.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20.xml.rels><?xml version="1.0" encoding="UTF-8" standalone="yes"?>
<Relationships xmlns="http://schemas.openxmlformats.org/package/2006/relationships"><Relationship Id="rId1" Type="http://schemas.openxmlformats.org/officeDocument/2006/relationships/customXmlProps" Target="itemProps220.xml"/></Relationships>
</file>

<file path=customXml/_rels/item221.xml.rels><?xml version="1.0" encoding="UTF-8" standalone="yes"?>
<Relationships xmlns="http://schemas.openxmlformats.org/package/2006/relationships"><Relationship Id="rId1" Type="http://schemas.openxmlformats.org/officeDocument/2006/relationships/customXmlProps" Target="itemProps221.xml"/></Relationships>
</file>

<file path=customXml/_rels/item222.xml.rels><?xml version="1.0" encoding="UTF-8" standalone="yes"?>
<Relationships xmlns="http://schemas.openxmlformats.org/package/2006/relationships"><Relationship Id="rId1" Type="http://schemas.openxmlformats.org/officeDocument/2006/relationships/customXmlProps" Target="itemProps222.xml"/></Relationships>
</file>

<file path=customXml/_rels/item223.xml.rels><?xml version="1.0" encoding="UTF-8" standalone="yes"?>
<Relationships xmlns="http://schemas.openxmlformats.org/package/2006/relationships"><Relationship Id="rId1" Type="http://schemas.openxmlformats.org/officeDocument/2006/relationships/customXmlProps" Target="itemProps223.xml"/></Relationships>
</file>

<file path=customXml/_rels/item224.xml.rels><?xml version="1.0" encoding="UTF-8" standalone="yes"?>
<Relationships xmlns="http://schemas.openxmlformats.org/package/2006/relationships"><Relationship Id="rId1" Type="http://schemas.openxmlformats.org/officeDocument/2006/relationships/customXmlProps" Target="itemProps224.xml"/></Relationships>
</file>

<file path=customXml/_rels/item225.xml.rels><?xml version="1.0" encoding="UTF-8" standalone="yes"?>
<Relationships xmlns="http://schemas.openxmlformats.org/package/2006/relationships"><Relationship Id="rId1" Type="http://schemas.openxmlformats.org/officeDocument/2006/relationships/customXmlProps" Target="itemProps225.xml"/></Relationships>
</file>

<file path=customXml/_rels/item226.xml.rels><?xml version="1.0" encoding="UTF-8" standalone="yes"?>
<Relationships xmlns="http://schemas.openxmlformats.org/package/2006/relationships"><Relationship Id="rId1" Type="http://schemas.openxmlformats.org/officeDocument/2006/relationships/customXmlProps" Target="itemProps226.xml"/></Relationships>
</file>

<file path=customXml/_rels/item227.xml.rels><?xml version="1.0" encoding="UTF-8" standalone="yes"?>
<Relationships xmlns="http://schemas.openxmlformats.org/package/2006/relationships"><Relationship Id="rId1" Type="http://schemas.openxmlformats.org/officeDocument/2006/relationships/customXmlProps" Target="itemProps227.xml"/></Relationships>
</file>

<file path=customXml/_rels/item228.xml.rels><?xml version="1.0" encoding="UTF-8" standalone="yes"?>
<Relationships xmlns="http://schemas.openxmlformats.org/package/2006/relationships"><Relationship Id="rId1" Type="http://schemas.openxmlformats.org/officeDocument/2006/relationships/customXmlProps" Target="itemProps228.xml"/></Relationships>
</file>

<file path=customXml/_rels/item229.xml.rels><?xml version="1.0" encoding="UTF-8" standalone="yes"?>
<Relationships xmlns="http://schemas.openxmlformats.org/package/2006/relationships"><Relationship Id="rId1" Type="http://schemas.openxmlformats.org/officeDocument/2006/relationships/customXmlProps" Target="itemProps229.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30.xml.rels><?xml version="1.0" encoding="UTF-8" standalone="yes"?>
<Relationships xmlns="http://schemas.openxmlformats.org/package/2006/relationships"><Relationship Id="rId1" Type="http://schemas.openxmlformats.org/officeDocument/2006/relationships/customXmlProps" Target="itemProps230.xml"/></Relationships>
</file>

<file path=customXml/_rels/item231.xml.rels><?xml version="1.0" encoding="UTF-8" standalone="yes"?>
<Relationships xmlns="http://schemas.openxmlformats.org/package/2006/relationships"><Relationship Id="rId1" Type="http://schemas.openxmlformats.org/officeDocument/2006/relationships/customXmlProps" Target="itemProps231.xml"/></Relationships>
</file>

<file path=customXml/_rels/item232.xml.rels><?xml version="1.0" encoding="UTF-8" standalone="yes"?>
<Relationships xmlns="http://schemas.openxmlformats.org/package/2006/relationships"><Relationship Id="rId1" Type="http://schemas.openxmlformats.org/officeDocument/2006/relationships/customXmlProps" Target="itemProps232.xml"/></Relationships>
</file>

<file path=customXml/_rels/item233.xml.rels><?xml version="1.0" encoding="UTF-8" standalone="yes"?>
<Relationships xmlns="http://schemas.openxmlformats.org/package/2006/relationships"><Relationship Id="rId1" Type="http://schemas.openxmlformats.org/officeDocument/2006/relationships/customXmlProps" Target="itemProps233.xml"/></Relationships>
</file>

<file path=customXml/_rels/item234.xml.rels><?xml version="1.0" encoding="UTF-8" standalone="yes"?>
<Relationships xmlns="http://schemas.openxmlformats.org/package/2006/relationships"><Relationship Id="rId1" Type="http://schemas.openxmlformats.org/officeDocument/2006/relationships/customXmlProps" Target="itemProps234.xml"/></Relationships>
</file>

<file path=customXml/_rels/item235.xml.rels><?xml version="1.0" encoding="UTF-8" standalone="yes"?>
<Relationships xmlns="http://schemas.openxmlformats.org/package/2006/relationships"><Relationship Id="rId1" Type="http://schemas.openxmlformats.org/officeDocument/2006/relationships/customXmlProps" Target="itemProps235.xml"/></Relationships>
</file>

<file path=customXml/_rels/item236.xml.rels><?xml version="1.0" encoding="UTF-8" standalone="yes"?>
<Relationships xmlns="http://schemas.openxmlformats.org/package/2006/relationships"><Relationship Id="rId1" Type="http://schemas.openxmlformats.org/officeDocument/2006/relationships/customXmlProps" Target="itemProps236.xml"/></Relationships>
</file>

<file path=customXml/_rels/item237.xml.rels><?xml version="1.0" encoding="UTF-8" standalone="yes"?>
<Relationships xmlns="http://schemas.openxmlformats.org/package/2006/relationships"><Relationship Id="rId1" Type="http://schemas.openxmlformats.org/officeDocument/2006/relationships/customXmlProps" Target="itemProps237.xml"/></Relationships>
</file>

<file path=customXml/_rels/item238.xml.rels><?xml version="1.0" encoding="UTF-8" standalone="yes"?>
<Relationships xmlns="http://schemas.openxmlformats.org/package/2006/relationships"><Relationship Id="rId1" Type="http://schemas.openxmlformats.org/officeDocument/2006/relationships/customXmlProps" Target="itemProps238.xml"/></Relationships>
</file>

<file path=customXml/_rels/item239.xml.rels><?xml version="1.0" encoding="UTF-8" standalone="yes"?>
<Relationships xmlns="http://schemas.openxmlformats.org/package/2006/relationships"><Relationship Id="rId1" Type="http://schemas.openxmlformats.org/officeDocument/2006/relationships/customXmlProps" Target="itemProps239.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40.xml.rels><?xml version="1.0" encoding="UTF-8" standalone="yes"?>
<Relationships xmlns="http://schemas.openxmlformats.org/package/2006/relationships"><Relationship Id="rId1" Type="http://schemas.openxmlformats.org/officeDocument/2006/relationships/customXmlProps" Target="itemProps240.xml"/></Relationships>
</file>

<file path=customXml/_rels/item241.xml.rels><?xml version="1.0" encoding="UTF-8" standalone="yes"?>
<Relationships xmlns="http://schemas.openxmlformats.org/package/2006/relationships"><Relationship Id="rId1" Type="http://schemas.openxmlformats.org/officeDocument/2006/relationships/customXmlProps" Target="itemProps241.xml"/></Relationships>
</file>

<file path=customXml/_rels/item242.xml.rels><?xml version="1.0" encoding="UTF-8" standalone="yes"?>
<Relationships xmlns="http://schemas.openxmlformats.org/package/2006/relationships"><Relationship Id="rId1" Type="http://schemas.openxmlformats.org/officeDocument/2006/relationships/customXmlProps" Target="itemProps242.xml"/></Relationships>
</file>

<file path=customXml/_rels/item243.xml.rels><?xml version="1.0" encoding="UTF-8" standalone="yes"?>
<Relationships xmlns="http://schemas.openxmlformats.org/package/2006/relationships"><Relationship Id="rId1" Type="http://schemas.openxmlformats.org/officeDocument/2006/relationships/customXmlProps" Target="itemProps243.xml"/></Relationships>
</file>

<file path=customXml/_rels/item244.xml.rels><?xml version="1.0" encoding="UTF-8" standalone="yes"?>
<Relationships xmlns="http://schemas.openxmlformats.org/package/2006/relationships"><Relationship Id="rId1" Type="http://schemas.openxmlformats.org/officeDocument/2006/relationships/customXmlProps" Target="itemProps244.xml"/></Relationships>
</file>

<file path=customXml/_rels/item245.xml.rels><?xml version="1.0" encoding="UTF-8" standalone="yes"?>
<Relationships xmlns="http://schemas.openxmlformats.org/package/2006/relationships"><Relationship Id="rId1" Type="http://schemas.openxmlformats.org/officeDocument/2006/relationships/customXmlProps" Target="itemProps245.xml"/></Relationships>
</file>

<file path=customXml/_rels/item246.xml.rels><?xml version="1.0" encoding="UTF-8" standalone="yes"?>
<Relationships xmlns="http://schemas.openxmlformats.org/package/2006/relationships"><Relationship Id="rId1" Type="http://schemas.openxmlformats.org/officeDocument/2006/relationships/customXmlProps" Target="itemProps246.xml"/></Relationships>
</file>

<file path=customXml/_rels/item247.xml.rels><?xml version="1.0" encoding="UTF-8" standalone="yes"?>
<Relationships xmlns="http://schemas.openxmlformats.org/package/2006/relationships"><Relationship Id="rId1" Type="http://schemas.openxmlformats.org/officeDocument/2006/relationships/customXmlProps" Target="itemProps247.xml"/></Relationships>
</file>

<file path=customXml/_rels/item248.xml.rels><?xml version="1.0" encoding="UTF-8" standalone="yes"?>
<Relationships xmlns="http://schemas.openxmlformats.org/package/2006/relationships"><Relationship Id="rId1" Type="http://schemas.openxmlformats.org/officeDocument/2006/relationships/customXmlProps" Target="itemProps248.xml"/></Relationships>
</file>

<file path=customXml/_rels/item249.xml.rels><?xml version="1.0" encoding="UTF-8" standalone="yes"?>
<Relationships xmlns="http://schemas.openxmlformats.org/package/2006/relationships"><Relationship Id="rId1" Type="http://schemas.openxmlformats.org/officeDocument/2006/relationships/customXmlProps" Target="itemProps249.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50.xml.rels><?xml version="1.0" encoding="UTF-8" standalone="yes"?>
<Relationships xmlns="http://schemas.openxmlformats.org/package/2006/relationships"><Relationship Id="rId1" Type="http://schemas.openxmlformats.org/officeDocument/2006/relationships/customXmlProps" Target="itemProps250.xml"/></Relationships>
</file>

<file path=customXml/_rels/item251.xml.rels><?xml version="1.0" encoding="UTF-8" standalone="yes"?>
<Relationships xmlns="http://schemas.openxmlformats.org/package/2006/relationships"><Relationship Id="rId1" Type="http://schemas.openxmlformats.org/officeDocument/2006/relationships/customXmlProps" Target="itemProps251.xml"/></Relationships>
</file>

<file path=customXml/_rels/item252.xml.rels><?xml version="1.0" encoding="UTF-8" standalone="yes"?>
<Relationships xmlns="http://schemas.openxmlformats.org/package/2006/relationships"><Relationship Id="rId1" Type="http://schemas.openxmlformats.org/officeDocument/2006/relationships/customXmlProps" Target="itemProps252.xml"/></Relationships>
</file>

<file path=customXml/_rels/item253.xml.rels><?xml version="1.0" encoding="UTF-8" standalone="yes"?>
<Relationships xmlns="http://schemas.openxmlformats.org/package/2006/relationships"><Relationship Id="rId1" Type="http://schemas.openxmlformats.org/officeDocument/2006/relationships/customXmlProps" Target="itemProps253.xml"/></Relationships>
</file>

<file path=customXml/_rels/item254.xml.rels><?xml version="1.0" encoding="UTF-8" standalone="yes"?>
<Relationships xmlns="http://schemas.openxmlformats.org/package/2006/relationships"><Relationship Id="rId1" Type="http://schemas.openxmlformats.org/officeDocument/2006/relationships/customXmlProps" Target="itemProps254.xml"/></Relationships>
</file>

<file path=customXml/_rels/item255.xml.rels><?xml version="1.0" encoding="UTF-8" standalone="yes"?>
<Relationships xmlns="http://schemas.openxmlformats.org/package/2006/relationships"><Relationship Id="rId1" Type="http://schemas.openxmlformats.org/officeDocument/2006/relationships/customXmlProps" Target="itemProps255.xml"/></Relationships>
</file>

<file path=customXml/_rels/item256.xml.rels><?xml version="1.0" encoding="UTF-8" standalone="yes"?>
<Relationships xmlns="http://schemas.openxmlformats.org/package/2006/relationships"><Relationship Id="rId1" Type="http://schemas.openxmlformats.org/officeDocument/2006/relationships/customXmlProps" Target="itemProps256.xml"/></Relationships>
</file>

<file path=customXml/_rels/item257.xml.rels><?xml version="1.0" encoding="UTF-8" standalone="yes"?>
<Relationships xmlns="http://schemas.openxmlformats.org/package/2006/relationships"><Relationship Id="rId1" Type="http://schemas.openxmlformats.org/officeDocument/2006/relationships/customXmlProps" Target="itemProps257.xml"/></Relationships>
</file>

<file path=customXml/_rels/item258.xml.rels><?xml version="1.0" encoding="UTF-8" standalone="yes"?>
<Relationships xmlns="http://schemas.openxmlformats.org/package/2006/relationships"><Relationship Id="rId1" Type="http://schemas.openxmlformats.org/officeDocument/2006/relationships/customXmlProps" Target="itemProps258.xml"/></Relationships>
</file>

<file path=customXml/_rels/item259.xml.rels><?xml version="1.0" encoding="UTF-8" standalone="yes"?>
<Relationships xmlns="http://schemas.openxmlformats.org/package/2006/relationships"><Relationship Id="rId1" Type="http://schemas.openxmlformats.org/officeDocument/2006/relationships/customXmlProps" Target="itemProps259.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60.xml.rels><?xml version="1.0" encoding="UTF-8" standalone="yes"?>
<Relationships xmlns="http://schemas.openxmlformats.org/package/2006/relationships"><Relationship Id="rId1" Type="http://schemas.openxmlformats.org/officeDocument/2006/relationships/customXmlProps" Target="itemProps260.xml"/></Relationships>
</file>

<file path=customXml/_rels/item261.xml.rels><?xml version="1.0" encoding="UTF-8" standalone="yes"?>
<Relationships xmlns="http://schemas.openxmlformats.org/package/2006/relationships"><Relationship Id="rId1" Type="http://schemas.openxmlformats.org/officeDocument/2006/relationships/customXmlProps" Target="itemProps261.xml"/></Relationships>
</file>

<file path=customXml/_rels/item262.xml.rels><?xml version="1.0" encoding="UTF-8" standalone="yes"?>
<Relationships xmlns="http://schemas.openxmlformats.org/package/2006/relationships"><Relationship Id="rId1" Type="http://schemas.openxmlformats.org/officeDocument/2006/relationships/customXmlProps" Target="itemProps262.xml"/></Relationships>
</file>

<file path=customXml/_rels/item263.xml.rels><?xml version="1.0" encoding="UTF-8" standalone="yes"?>
<Relationships xmlns="http://schemas.openxmlformats.org/package/2006/relationships"><Relationship Id="rId1" Type="http://schemas.openxmlformats.org/officeDocument/2006/relationships/customXmlProps" Target="itemProps263.xml"/></Relationships>
</file>

<file path=customXml/_rels/item264.xml.rels><?xml version="1.0" encoding="UTF-8" standalone="yes"?>
<Relationships xmlns="http://schemas.openxmlformats.org/package/2006/relationships"><Relationship Id="rId1" Type="http://schemas.openxmlformats.org/officeDocument/2006/relationships/customXmlProps" Target="itemProps264.xml"/></Relationships>
</file>

<file path=customXml/_rels/item265.xml.rels><?xml version="1.0" encoding="UTF-8" standalone="yes"?>
<Relationships xmlns="http://schemas.openxmlformats.org/package/2006/relationships"><Relationship Id="rId1" Type="http://schemas.openxmlformats.org/officeDocument/2006/relationships/customXmlProps" Target="itemProps265.xml"/></Relationships>
</file>

<file path=customXml/_rels/item266.xml.rels><?xml version="1.0" encoding="UTF-8" standalone="yes"?>
<Relationships xmlns="http://schemas.openxmlformats.org/package/2006/relationships"><Relationship Id="rId1" Type="http://schemas.openxmlformats.org/officeDocument/2006/relationships/customXmlProps" Target="itemProps266.xml"/></Relationships>
</file>

<file path=customXml/_rels/item267.xml.rels><?xml version="1.0" encoding="UTF-8" standalone="yes"?>
<Relationships xmlns="http://schemas.openxmlformats.org/package/2006/relationships"><Relationship Id="rId1" Type="http://schemas.openxmlformats.org/officeDocument/2006/relationships/customXmlProps" Target="itemProps267.xml"/></Relationships>
</file>

<file path=customXml/_rels/item268.xml.rels><?xml version="1.0" encoding="UTF-8" standalone="yes"?>
<Relationships xmlns="http://schemas.openxmlformats.org/package/2006/relationships"><Relationship Id="rId1" Type="http://schemas.openxmlformats.org/officeDocument/2006/relationships/customXmlProps" Target="itemProps268.xml"/></Relationships>
</file>

<file path=customXml/_rels/item269.xml.rels><?xml version="1.0" encoding="UTF-8" standalone="yes"?>
<Relationships xmlns="http://schemas.openxmlformats.org/package/2006/relationships"><Relationship Id="rId1" Type="http://schemas.openxmlformats.org/officeDocument/2006/relationships/customXmlProps" Target="itemProps269.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70.xml.rels><?xml version="1.0" encoding="UTF-8" standalone="yes"?>
<Relationships xmlns="http://schemas.openxmlformats.org/package/2006/relationships"><Relationship Id="rId1" Type="http://schemas.openxmlformats.org/officeDocument/2006/relationships/customXmlProps" Target="itemProps270.xml"/></Relationships>
</file>

<file path=customXml/_rels/item271.xml.rels><?xml version="1.0" encoding="UTF-8" standalone="yes"?>
<Relationships xmlns="http://schemas.openxmlformats.org/package/2006/relationships"><Relationship Id="rId1" Type="http://schemas.openxmlformats.org/officeDocument/2006/relationships/customXmlProps" Target="itemProps271.xml"/></Relationships>
</file>

<file path=customXml/_rels/item272.xml.rels><?xml version="1.0" encoding="UTF-8" standalone="yes"?>
<Relationships xmlns="http://schemas.openxmlformats.org/package/2006/relationships"><Relationship Id="rId1" Type="http://schemas.openxmlformats.org/officeDocument/2006/relationships/customXmlProps" Target="itemProps272.xml"/></Relationships>
</file>

<file path=customXml/_rels/item273.xml.rels><?xml version="1.0" encoding="UTF-8" standalone="yes"?>
<Relationships xmlns="http://schemas.openxmlformats.org/package/2006/relationships"><Relationship Id="rId1" Type="http://schemas.openxmlformats.org/officeDocument/2006/relationships/customXmlProps" Target="itemProps273.xml"/></Relationships>
</file>

<file path=customXml/_rels/item274.xml.rels><?xml version="1.0" encoding="UTF-8" standalone="yes"?>
<Relationships xmlns="http://schemas.openxmlformats.org/package/2006/relationships"><Relationship Id="rId1" Type="http://schemas.openxmlformats.org/officeDocument/2006/relationships/customXmlProps" Target="itemProps274.xml"/></Relationships>
</file>

<file path=customXml/_rels/item275.xml.rels><?xml version="1.0" encoding="UTF-8" standalone="yes"?>
<Relationships xmlns="http://schemas.openxmlformats.org/package/2006/relationships"><Relationship Id="rId1" Type="http://schemas.openxmlformats.org/officeDocument/2006/relationships/customXmlProps" Target="itemProps275.xml"/></Relationships>
</file>

<file path=customXml/_rels/item276.xml.rels><?xml version="1.0" encoding="UTF-8" standalone="yes"?>
<Relationships xmlns="http://schemas.openxmlformats.org/package/2006/relationships"><Relationship Id="rId1" Type="http://schemas.openxmlformats.org/officeDocument/2006/relationships/customXmlProps" Target="itemProps276.xml"/></Relationships>
</file>

<file path=customXml/_rels/item277.xml.rels><?xml version="1.0" encoding="UTF-8" standalone="yes"?>
<Relationships xmlns="http://schemas.openxmlformats.org/package/2006/relationships"><Relationship Id="rId1" Type="http://schemas.openxmlformats.org/officeDocument/2006/relationships/customXmlProps" Target="itemProps277.xml"/></Relationships>
</file>

<file path=customXml/_rels/item278.xml.rels><?xml version="1.0" encoding="UTF-8" standalone="yes"?>
<Relationships xmlns="http://schemas.openxmlformats.org/package/2006/relationships"><Relationship Id="rId1" Type="http://schemas.openxmlformats.org/officeDocument/2006/relationships/customXmlProps" Target="itemProps278.xml"/></Relationships>
</file>

<file path=customXml/_rels/item279.xml.rels><?xml version="1.0" encoding="UTF-8" standalone="yes"?>
<Relationships xmlns="http://schemas.openxmlformats.org/package/2006/relationships"><Relationship Id="rId1" Type="http://schemas.openxmlformats.org/officeDocument/2006/relationships/customXmlProps" Target="itemProps279.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80.xml.rels><?xml version="1.0" encoding="UTF-8" standalone="yes"?>
<Relationships xmlns="http://schemas.openxmlformats.org/package/2006/relationships"><Relationship Id="rId1" Type="http://schemas.openxmlformats.org/officeDocument/2006/relationships/customXmlProps" Target="itemProps280.xml"/></Relationships>
</file>

<file path=customXml/_rels/item281.xml.rels><?xml version="1.0" encoding="UTF-8" standalone="yes"?>
<Relationships xmlns="http://schemas.openxmlformats.org/package/2006/relationships"><Relationship Id="rId1" Type="http://schemas.openxmlformats.org/officeDocument/2006/relationships/customXmlProps" Target="itemProps281.xml"/></Relationships>
</file>

<file path=customXml/_rels/item282.xml.rels><?xml version="1.0" encoding="UTF-8" standalone="yes"?>
<Relationships xmlns="http://schemas.openxmlformats.org/package/2006/relationships"><Relationship Id="rId1" Type="http://schemas.openxmlformats.org/officeDocument/2006/relationships/customXmlProps" Target="itemProps282.xml"/></Relationships>
</file>

<file path=customXml/_rels/item283.xml.rels><?xml version="1.0" encoding="UTF-8" standalone="yes"?>
<Relationships xmlns="http://schemas.openxmlformats.org/package/2006/relationships"><Relationship Id="rId1" Type="http://schemas.openxmlformats.org/officeDocument/2006/relationships/customXmlProps" Target="itemProps283.xml"/></Relationships>
</file>

<file path=customXml/_rels/item284.xml.rels><?xml version="1.0" encoding="UTF-8" standalone="yes"?>
<Relationships xmlns="http://schemas.openxmlformats.org/package/2006/relationships"><Relationship Id="rId1" Type="http://schemas.openxmlformats.org/officeDocument/2006/relationships/customXmlProps" Target="itemProps284.xml"/></Relationships>
</file>

<file path=customXml/_rels/item285.xml.rels><?xml version="1.0" encoding="UTF-8" standalone="yes"?>
<Relationships xmlns="http://schemas.openxmlformats.org/package/2006/relationships"><Relationship Id="rId1" Type="http://schemas.openxmlformats.org/officeDocument/2006/relationships/customXmlProps" Target="itemProps285.xml"/></Relationships>
</file>

<file path=customXml/_rels/item286.xml.rels><?xml version="1.0" encoding="UTF-8" standalone="yes"?>
<Relationships xmlns="http://schemas.openxmlformats.org/package/2006/relationships"><Relationship Id="rId1" Type="http://schemas.openxmlformats.org/officeDocument/2006/relationships/customXmlProps" Target="itemProps286.xml"/></Relationships>
</file>

<file path=customXml/_rels/item287.xml.rels><?xml version="1.0" encoding="UTF-8" standalone="yes"?>
<Relationships xmlns="http://schemas.openxmlformats.org/package/2006/relationships"><Relationship Id="rId1" Type="http://schemas.openxmlformats.org/officeDocument/2006/relationships/customXmlProps" Target="itemProps287.xml"/></Relationships>
</file>

<file path=customXml/_rels/item288.xml.rels><?xml version="1.0" encoding="UTF-8" standalone="yes"?>
<Relationships xmlns="http://schemas.openxmlformats.org/package/2006/relationships"><Relationship Id="rId1" Type="http://schemas.openxmlformats.org/officeDocument/2006/relationships/customXmlProps" Target="itemProps288.xml"/></Relationships>
</file>

<file path=customXml/_rels/item289.xml.rels><?xml version="1.0" encoding="UTF-8" standalone="yes"?>
<Relationships xmlns="http://schemas.openxmlformats.org/package/2006/relationships"><Relationship Id="rId1" Type="http://schemas.openxmlformats.org/officeDocument/2006/relationships/customXmlProps" Target="itemProps289.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290.xml.rels><?xml version="1.0" encoding="UTF-8" standalone="yes"?>
<Relationships xmlns="http://schemas.openxmlformats.org/package/2006/relationships"><Relationship Id="rId1" Type="http://schemas.openxmlformats.org/officeDocument/2006/relationships/customXmlProps" Target="itemProps290.xml"/></Relationships>
</file>

<file path=customXml/_rels/item291.xml.rels><?xml version="1.0" encoding="UTF-8" standalone="yes"?>
<Relationships xmlns="http://schemas.openxmlformats.org/package/2006/relationships"><Relationship Id="rId1" Type="http://schemas.openxmlformats.org/officeDocument/2006/relationships/customXmlProps" Target="itemProps291.xml"/></Relationships>
</file>

<file path=customXml/_rels/item292.xml.rels><?xml version="1.0" encoding="UTF-8" standalone="yes"?>
<Relationships xmlns="http://schemas.openxmlformats.org/package/2006/relationships"><Relationship Id="rId1" Type="http://schemas.openxmlformats.org/officeDocument/2006/relationships/customXmlProps" Target="itemProps29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EsriMapsInfo xmlns="ESRI.ArcGIS.Mapping.OfficeIntegration.PowerPointInfo">
  <Version>Version1</Version>
  <RequiresSignIn>False</RequiresSignIn>
</EsriMapsInfo>
</file>

<file path=customXml/item108.xml><?xml version="1.0" encoding="utf-8"?>
<EsriMapsInfo xmlns="ESRI.ArcGIS.Mapping.OfficeIntegration.PowerPointInfo">
  <Version>Version1</Version>
  <RequiresSignIn>False</RequiresSignIn>
</EsriMapsInfo>
</file>

<file path=customXml/item109.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10.xml><?xml version="1.0" encoding="utf-8"?>
<EsriMapsInfo xmlns="ESRI.ArcGIS.Mapping.OfficeIntegration.PowerPointInfo">
  <Version>Version1</Version>
  <RequiresSignIn>False</RequiresSignIn>
</EsriMapsInfo>
</file>

<file path=customXml/item111.xml><?xml version="1.0" encoding="utf-8"?>
<EsriMapsInfo xmlns="ESRI.ArcGIS.Mapping.OfficeIntegration.PowerPointInfo">
  <Version>Version1</Version>
  <RequiresSignIn>False</RequiresSignIn>
</EsriMapsInfo>
</file>

<file path=customXml/item112.xml><?xml version="1.0" encoding="utf-8"?>
<EsriMapsInfo xmlns="ESRI.ArcGIS.Mapping.OfficeIntegration.PowerPointInfo">
  <Version>Version1</Version>
  <RequiresSignIn>False</RequiresSignIn>
</EsriMapsInfo>
</file>

<file path=customXml/item113.xml><?xml version="1.0" encoding="utf-8"?>
<EsriMapsInfo xmlns="ESRI.ArcGIS.Mapping.OfficeIntegration.PowerPointInfo">
  <Version>Version1</Version>
  <RequiresSignIn>False</RequiresSignIn>
</EsriMapsInfo>
</file>

<file path=customXml/item114.xml><?xml version="1.0" encoding="utf-8"?>
<EsriMapsInfo xmlns="ESRI.ArcGIS.Mapping.OfficeIntegration.PowerPointInfo">
  <Version>Version1</Version>
  <RequiresSignIn>False</RequiresSignIn>
</EsriMapsInfo>
</file>

<file path=customXml/item115.xml><?xml version="1.0" encoding="utf-8"?>
<EsriMapsInfo xmlns="ESRI.ArcGIS.Mapping.OfficeIntegration.PowerPointInfo">
  <Version>Version1</Version>
  <RequiresSignIn>False</RequiresSignIn>
</EsriMapsInfo>
</file>

<file path=customXml/item116.xml><?xml version="1.0" encoding="utf-8"?>
<EsriMapsInfo xmlns="ESRI.ArcGIS.Mapping.OfficeIntegration.PowerPointInfo">
  <Version>Version1</Version>
  <RequiresSignIn>False</RequiresSignIn>
</EsriMapsInfo>
</file>

<file path=customXml/item117.xml><?xml version="1.0" encoding="utf-8"?>
<EsriMapsInfo xmlns="ESRI.ArcGIS.Mapping.OfficeIntegration.PowerPointInfo">
  <Version>Version1</Version>
  <RequiresSignIn>False</RequiresSignIn>
</EsriMapsInfo>
</file>

<file path=customXml/item118.xml><?xml version="1.0" encoding="utf-8"?>
<EsriMapsInfo xmlns="ESRI.ArcGIS.Mapping.OfficeIntegration.PowerPointInfo">
  <Version>Version1</Version>
  <RequiresSignIn>False</RequiresSignIn>
</EsriMapsInfo>
</file>

<file path=customXml/item119.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20.xml><?xml version="1.0" encoding="utf-8"?>
<EsriMapsInfo xmlns="ESRI.ArcGIS.Mapping.OfficeIntegration.PowerPointInfo">
  <Version>Version1</Version>
  <RequiresSignIn>False</RequiresSignIn>
</EsriMapsInfo>
</file>

<file path=customXml/item121.xml><?xml version="1.0" encoding="utf-8"?>
<EsriMapsInfo xmlns="ESRI.ArcGIS.Mapping.OfficeIntegration.PowerPointInfo">
  <Version>Version1</Version>
  <RequiresSignIn>False</RequiresSignIn>
</EsriMapsInfo>
</file>

<file path=customXml/item122.xml><?xml version="1.0" encoding="utf-8"?>
<EsriMapsInfo xmlns="ESRI.ArcGIS.Mapping.OfficeIntegration.PowerPointInfo">
  <Version>Version1</Version>
  <RequiresSignIn>False</RequiresSignIn>
</EsriMapsInfo>
</file>

<file path=customXml/item123.xml><?xml version="1.0" encoding="utf-8"?>
<EsriMapsInfo xmlns="ESRI.ArcGIS.Mapping.OfficeIntegration.PowerPointInfo">
  <Version>Version1</Version>
  <RequiresSignIn>False</RequiresSignIn>
</EsriMapsInfo>
</file>

<file path=customXml/item124.xml><?xml version="1.0" encoding="utf-8"?>
<EsriMapsInfo xmlns="ESRI.ArcGIS.Mapping.OfficeIntegration.PowerPointInfo">
  <Version>Version1</Version>
  <RequiresSignIn>False</RequiresSignIn>
</EsriMapsInfo>
</file>

<file path=customXml/item125.xml><?xml version="1.0" encoding="utf-8"?>
<EsriMapsInfo xmlns="ESRI.ArcGIS.Mapping.OfficeIntegration.PowerPointInfo">
  <Version>Version1</Version>
  <RequiresSignIn>False</RequiresSignIn>
</EsriMapsInfo>
</file>

<file path=customXml/item126.xml><?xml version="1.0" encoding="utf-8"?>
<EsriMapsInfo xmlns="ESRI.ArcGIS.Mapping.OfficeIntegration.PowerPointInfo">
  <Version>Version1</Version>
  <RequiresSignIn>False</RequiresSignIn>
</EsriMapsInfo>
</file>

<file path=customXml/item127.xml><?xml version="1.0" encoding="utf-8"?>
<EsriMapsInfo xmlns="ESRI.ArcGIS.Mapping.OfficeIntegration.PowerPointInfo">
  <Version>Version1</Version>
  <RequiresSignIn>False</RequiresSignIn>
</EsriMapsInfo>
</file>

<file path=customXml/item128.xml><?xml version="1.0" encoding="utf-8"?>
<EsriMapsInfo xmlns="ESRI.ArcGIS.Mapping.OfficeIntegration.PowerPointInfo">
  <Version>Version1</Version>
  <RequiresSignIn>False</RequiresSignIn>
</EsriMapsInfo>
</file>

<file path=customXml/item129.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30.xml><?xml version="1.0" encoding="utf-8"?>
<EsriMapsInfo xmlns="ESRI.ArcGIS.Mapping.OfficeIntegration.PowerPointInfo">
  <Version>Version1</Version>
  <RequiresSignIn>False</RequiresSignIn>
</EsriMapsInfo>
</file>

<file path=customXml/item131.xml><?xml version="1.0" encoding="utf-8"?>
<EsriMapsInfo xmlns="ESRI.ArcGIS.Mapping.OfficeIntegration.PowerPointInfo">
  <Version>Version1</Version>
  <RequiresSignIn>False</RequiresSignIn>
</EsriMapsInfo>
</file>

<file path=customXml/item132.xml><?xml version="1.0" encoding="utf-8"?>
<EsriMapsInfo xmlns="ESRI.ArcGIS.Mapping.OfficeIntegration.PowerPointInfo">
  <Version>Version1</Version>
  <RequiresSignIn>False</RequiresSignIn>
</EsriMapsInfo>
</file>

<file path=customXml/item133.xml><?xml version="1.0" encoding="utf-8"?>
<EsriMapsInfo xmlns="ESRI.ArcGIS.Mapping.OfficeIntegration.PowerPointInfo">
  <Version>Version1</Version>
  <RequiresSignIn>False</RequiresSignIn>
</EsriMapsInfo>
</file>

<file path=customXml/item134.xml><?xml version="1.0" encoding="utf-8"?>
<EsriMapsInfo xmlns="ESRI.ArcGIS.Mapping.OfficeIntegration.PowerPointInfo">
  <Version>Version1</Version>
  <RequiresSignIn>False</RequiresSignIn>
</EsriMapsInfo>
</file>

<file path=customXml/item135.xml><?xml version="1.0" encoding="utf-8"?>
<EsriMapsInfo xmlns="ESRI.ArcGIS.Mapping.OfficeIntegration.PowerPointInfo">
  <Version>Version1</Version>
  <RequiresSignIn>False</RequiresSignIn>
</EsriMapsInfo>
</file>

<file path=customXml/item136.xml><?xml version="1.0" encoding="utf-8"?>
<EsriMapsInfo xmlns="ESRI.ArcGIS.Mapping.OfficeIntegration.PowerPointInfo">
  <Version>Version1</Version>
  <RequiresSignIn>False</RequiresSignIn>
</EsriMapsInfo>
</file>

<file path=customXml/item137.xml><?xml version="1.0" encoding="utf-8"?>
<EsriMapsInfo xmlns="ESRI.ArcGIS.Mapping.OfficeIntegration.PowerPointInfo">
  <Version>Version1</Version>
  <RequiresSignIn>False</RequiresSignIn>
</EsriMapsInfo>
</file>

<file path=customXml/item138.xml><?xml version="1.0" encoding="utf-8"?>
<EsriMapsInfo xmlns="ESRI.ArcGIS.Mapping.OfficeIntegration.PowerPointInfo">
  <Version>Version1</Version>
  <RequiresSignIn>False</RequiresSignIn>
</EsriMapsInfo>
</file>

<file path=customXml/item139.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40.xml><?xml version="1.0" encoding="utf-8"?>
<EsriMapsInfo xmlns="ESRI.ArcGIS.Mapping.OfficeIntegration.PowerPointInfo">
  <Version>Version1</Version>
  <RequiresSignIn>False</RequiresSignIn>
</EsriMapsInfo>
</file>

<file path=customXml/item141.xml><?xml version="1.0" encoding="utf-8"?>
<EsriMapsInfo xmlns="ESRI.ArcGIS.Mapping.OfficeIntegration.PowerPointInfo">
  <Version>Version1</Version>
  <RequiresSignIn>False</RequiresSignIn>
</EsriMapsInfo>
</file>

<file path=customXml/item142.xml><?xml version="1.0" encoding="utf-8"?>
<EsriMapsInfo xmlns="ESRI.ArcGIS.Mapping.OfficeIntegration.PowerPointInfo">
  <Version>Version1</Version>
  <RequiresSignIn>False</RequiresSignIn>
</EsriMapsInfo>
</file>

<file path=customXml/item143.xml><?xml version="1.0" encoding="utf-8"?>
<EsriMapsInfo xmlns="ESRI.ArcGIS.Mapping.OfficeIntegration.PowerPointInfo">
  <Version>Version1</Version>
  <RequiresSignIn>False</RequiresSignIn>
</EsriMapsInfo>
</file>

<file path=customXml/item144.xml><?xml version="1.0" encoding="utf-8"?>
<EsriMapsInfo xmlns="ESRI.ArcGIS.Mapping.OfficeIntegration.PowerPointInfo">
  <Version>Version1</Version>
  <RequiresSignIn>False</RequiresSignIn>
</EsriMapsInfo>
</file>

<file path=customXml/item145.xml><?xml version="1.0" encoding="utf-8"?>
<EsriMapsInfo xmlns="ESRI.ArcGIS.Mapping.OfficeIntegration.PowerPointInfo">
  <Version>Version1</Version>
  <RequiresSignIn>False</RequiresSignIn>
</EsriMapsInfo>
</file>

<file path=customXml/item146.xml><?xml version="1.0" encoding="utf-8"?>
<EsriMapsInfo xmlns="ESRI.ArcGIS.Mapping.OfficeIntegration.PowerPointInfo">
  <Version>Version1</Version>
  <RequiresSignIn>False</RequiresSignIn>
</EsriMapsInfo>
</file>

<file path=customXml/item147.xml><?xml version="1.0" encoding="utf-8"?>
<EsriMapsInfo xmlns="ESRI.ArcGIS.Mapping.OfficeIntegration.PowerPointInfo">
  <Version>Version1</Version>
  <RequiresSignIn>False</RequiresSignIn>
</EsriMapsInfo>
</file>

<file path=customXml/item148.xml><?xml version="1.0" encoding="utf-8"?>
<EsriMapsInfo xmlns="ESRI.ArcGIS.Mapping.OfficeIntegration.PowerPointInfo">
  <Version>Version1</Version>
  <RequiresSignIn>False</RequiresSignIn>
</EsriMapsInfo>
</file>

<file path=customXml/item149.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50.xml><?xml version="1.0" encoding="utf-8"?>
<EsriMapsInfo xmlns="ESRI.ArcGIS.Mapping.OfficeIntegration.PowerPointInfo">
  <Version>Version1</Version>
  <RequiresSignIn>False</RequiresSignIn>
</EsriMapsInfo>
</file>

<file path=customXml/item151.xml><?xml version="1.0" encoding="utf-8"?>
<EsriMapsInfo xmlns="ESRI.ArcGIS.Mapping.OfficeIntegration.PowerPointInfo">
  <Version>Version1</Version>
  <RequiresSignIn>False</RequiresSignIn>
</EsriMapsInfo>
</file>

<file path=customXml/item152.xml><?xml version="1.0" encoding="utf-8"?>
<EsriMapsInfo xmlns="ESRI.ArcGIS.Mapping.OfficeIntegration.PowerPointInfo">
  <Version>Version1</Version>
  <RequiresSignIn>False</RequiresSignIn>
</EsriMapsInfo>
</file>

<file path=customXml/item153.xml><?xml version="1.0" encoding="utf-8"?>
<EsriMapsInfo xmlns="ESRI.ArcGIS.Mapping.OfficeIntegration.PowerPointInfo">
  <Version>Version1</Version>
  <RequiresSignIn>False</RequiresSignIn>
</EsriMapsInfo>
</file>

<file path=customXml/item154.xml><?xml version="1.0" encoding="utf-8"?>
<EsriMapsInfo xmlns="ESRI.ArcGIS.Mapping.OfficeIntegration.PowerPointInfo">
  <Version>Version1</Version>
  <RequiresSignIn>False</RequiresSignIn>
</EsriMapsInfo>
</file>

<file path=customXml/item155.xml><?xml version="1.0" encoding="utf-8"?>
<EsriMapsInfo xmlns="ESRI.ArcGIS.Mapping.OfficeIntegration.PowerPointInfo">
  <Version>Version1</Version>
  <RequiresSignIn>False</RequiresSignIn>
</EsriMapsInfo>
</file>

<file path=customXml/item156.xml><?xml version="1.0" encoding="utf-8"?>
<EsriMapsInfo xmlns="ESRI.ArcGIS.Mapping.OfficeIntegration.PowerPointInfo">
  <Version>Version1</Version>
  <RequiresSignIn>False</RequiresSignIn>
</EsriMapsInfo>
</file>

<file path=customXml/item157.xml><?xml version="1.0" encoding="utf-8"?>
<EsriMapsInfo xmlns="ESRI.ArcGIS.Mapping.OfficeIntegration.PowerPointInfo">
  <Version>Version1</Version>
  <RequiresSignIn>False</RequiresSignIn>
</EsriMapsInfo>
</file>

<file path=customXml/item158.xml><?xml version="1.0" encoding="utf-8"?>
<EsriMapsInfo xmlns="ESRI.ArcGIS.Mapping.OfficeIntegration.PowerPointInfo">
  <Version>Version1</Version>
  <RequiresSignIn>False</RequiresSignIn>
</EsriMapsInfo>
</file>

<file path=customXml/item159.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60.xml><?xml version="1.0" encoding="utf-8"?>
<EsriMapsInfo xmlns="ESRI.ArcGIS.Mapping.OfficeIntegration.PowerPointInfo">
  <Version>Version1</Version>
  <RequiresSignIn>False</RequiresSignIn>
</EsriMapsInfo>
</file>

<file path=customXml/item161.xml><?xml version="1.0" encoding="utf-8"?>
<EsriMapsInfo xmlns="ESRI.ArcGIS.Mapping.OfficeIntegration.PowerPointInfo">
  <Version>Version1</Version>
  <RequiresSignIn>False</RequiresSignIn>
</EsriMapsInfo>
</file>

<file path=customXml/item162.xml><?xml version="1.0" encoding="utf-8"?>
<EsriMapsInfo xmlns="ESRI.ArcGIS.Mapping.OfficeIntegration.PowerPointInfo">
  <Version>Version1</Version>
  <RequiresSignIn>False</RequiresSignIn>
</EsriMapsInfo>
</file>

<file path=customXml/item163.xml><?xml version="1.0" encoding="utf-8"?>
<EsriMapsInfo xmlns="ESRI.ArcGIS.Mapping.OfficeIntegration.PowerPointInfo">
  <Version>Version1</Version>
  <RequiresSignIn>False</RequiresSignIn>
</EsriMapsInfo>
</file>

<file path=customXml/item164.xml><?xml version="1.0" encoding="utf-8"?>
<EsriMapsInfo xmlns="ESRI.ArcGIS.Mapping.OfficeIntegration.PowerPointInfo">
  <Version>Version1</Version>
  <RequiresSignIn>False</RequiresSignIn>
</EsriMapsInfo>
</file>

<file path=customXml/item165.xml><?xml version="1.0" encoding="utf-8"?>
<EsriMapsInfo xmlns="ESRI.ArcGIS.Mapping.OfficeIntegration.PowerPointInfo">
  <Version>Version1</Version>
  <RequiresSignIn>False</RequiresSignIn>
</EsriMapsInfo>
</file>

<file path=customXml/item166.xml><?xml version="1.0" encoding="utf-8"?>
<EsriMapsInfo xmlns="ESRI.ArcGIS.Mapping.OfficeIntegration.PowerPointInfo">
  <Version>Version1</Version>
  <RequiresSignIn>False</RequiresSignIn>
</EsriMapsInfo>
</file>

<file path=customXml/item167.xml><?xml version="1.0" encoding="utf-8"?>
<EsriMapsInfo xmlns="ESRI.ArcGIS.Mapping.OfficeIntegration.PowerPointInfo">
  <Version>Version1</Version>
  <RequiresSignIn>False</RequiresSignIn>
</EsriMapsInfo>
</file>

<file path=customXml/item168.xml><?xml version="1.0" encoding="utf-8"?>
<EsriMapsInfo xmlns="ESRI.ArcGIS.Mapping.OfficeIntegration.PowerPointInfo">
  <Version>Version1</Version>
  <RequiresSignIn>False</RequiresSignIn>
</EsriMapsInfo>
</file>

<file path=customXml/item169.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70.xml><?xml version="1.0" encoding="utf-8"?>
<EsriMapsInfo xmlns="ESRI.ArcGIS.Mapping.OfficeIntegration.PowerPointInfo">
  <Version>Version1</Version>
  <RequiresSignIn>False</RequiresSignIn>
</EsriMapsInfo>
</file>

<file path=customXml/item171.xml><?xml version="1.0" encoding="utf-8"?>
<EsriMapsInfo xmlns="ESRI.ArcGIS.Mapping.OfficeIntegration.PowerPointInfo">
  <Version>Version1</Version>
  <RequiresSignIn>False</RequiresSignIn>
</EsriMapsInfo>
</file>

<file path=customXml/item172.xml><?xml version="1.0" encoding="utf-8"?>
<EsriMapsInfo xmlns="ESRI.ArcGIS.Mapping.OfficeIntegration.PowerPointInfo">
  <Version>Version1</Version>
  <RequiresSignIn>False</RequiresSignIn>
</EsriMapsInfo>
</file>

<file path=customXml/item173.xml><?xml version="1.0" encoding="utf-8"?>
<EsriMapsInfo xmlns="ESRI.ArcGIS.Mapping.OfficeIntegration.PowerPointInfo">
  <Version>Version1</Version>
  <RequiresSignIn>False</RequiresSignIn>
</EsriMapsInfo>
</file>

<file path=customXml/item174.xml><?xml version="1.0" encoding="utf-8"?>
<EsriMapsInfo xmlns="ESRI.ArcGIS.Mapping.OfficeIntegration.PowerPointInfo">
  <Version>Version1</Version>
  <RequiresSignIn>False</RequiresSignIn>
</EsriMapsInfo>
</file>

<file path=customXml/item175.xml><?xml version="1.0" encoding="utf-8"?>
<EsriMapsInfo xmlns="ESRI.ArcGIS.Mapping.OfficeIntegration.PowerPointInfo">
  <Version>Version1</Version>
  <RequiresSignIn>False</RequiresSignIn>
</EsriMapsInfo>
</file>

<file path=customXml/item176.xml><?xml version="1.0" encoding="utf-8"?>
<EsriMapsInfo xmlns="ESRI.ArcGIS.Mapping.OfficeIntegration.PowerPointInfo">
  <Version>Version1</Version>
  <RequiresSignIn>False</RequiresSignIn>
</EsriMapsInfo>
</file>

<file path=customXml/item177.xml><?xml version="1.0" encoding="utf-8"?>
<EsriMapsInfo xmlns="ESRI.ArcGIS.Mapping.OfficeIntegration.PowerPointInfo">
  <Version>Version1</Version>
  <RequiresSignIn>False</RequiresSignIn>
</EsriMapsInfo>
</file>

<file path=customXml/item178.xml><?xml version="1.0" encoding="utf-8"?>
<EsriMapsInfo xmlns="ESRI.ArcGIS.Mapping.OfficeIntegration.PowerPointInfo">
  <Version>Version1</Version>
  <RequiresSignIn>False</RequiresSignIn>
</EsriMapsInfo>
</file>

<file path=customXml/item179.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80.xml><?xml version="1.0" encoding="utf-8"?>
<EsriMapsInfo xmlns="ESRI.ArcGIS.Mapping.OfficeIntegration.PowerPointInfo">
  <Version>Version1</Version>
  <RequiresSignIn>False</RequiresSignIn>
</EsriMapsInfo>
</file>

<file path=customXml/item181.xml><?xml version="1.0" encoding="utf-8"?>
<EsriMapsInfo xmlns="ESRI.ArcGIS.Mapping.OfficeIntegration.PowerPointInfo">
  <Version>Version1</Version>
  <RequiresSignIn>False</RequiresSignIn>
</EsriMapsInfo>
</file>

<file path=customXml/item182.xml><?xml version="1.0" encoding="utf-8"?>
<EsriMapsInfo xmlns="ESRI.ArcGIS.Mapping.OfficeIntegration.PowerPointInfo">
  <Version>Version1</Version>
  <RequiresSignIn>False</RequiresSignIn>
</EsriMapsInfo>
</file>

<file path=customXml/item183.xml><?xml version="1.0" encoding="utf-8"?>
<EsriMapsInfo xmlns="ESRI.ArcGIS.Mapping.OfficeIntegration.PowerPointInfo">
  <Version>Version1</Version>
  <RequiresSignIn>False</RequiresSignIn>
</EsriMapsInfo>
</file>

<file path=customXml/item184.xml><?xml version="1.0" encoding="utf-8"?>
<EsriMapsInfo xmlns="ESRI.ArcGIS.Mapping.OfficeIntegration.PowerPointInfo">
  <Version>Version1</Version>
  <RequiresSignIn>False</RequiresSignIn>
</EsriMapsInfo>
</file>

<file path=customXml/item185.xml><?xml version="1.0" encoding="utf-8"?>
<EsriMapsInfo xmlns="ESRI.ArcGIS.Mapping.OfficeIntegration.PowerPointInfo">
  <Version>Version1</Version>
  <RequiresSignIn>False</RequiresSignIn>
</EsriMapsInfo>
</file>

<file path=customXml/item186.xml><?xml version="1.0" encoding="utf-8"?>
<EsriMapsInfo xmlns="ESRI.ArcGIS.Mapping.OfficeIntegration.PowerPointInfo">
  <Version>Version1</Version>
  <RequiresSignIn>False</RequiresSignIn>
</EsriMapsInfo>
</file>

<file path=customXml/item187.xml><?xml version="1.0" encoding="utf-8"?>
<EsriMapsInfo xmlns="ESRI.ArcGIS.Mapping.OfficeIntegration.PowerPointInfo">
  <Version>Version1</Version>
  <RequiresSignIn>False</RequiresSignIn>
</EsriMapsInfo>
</file>

<file path=customXml/item188.xml><?xml version="1.0" encoding="utf-8"?>
<EsriMapsInfo xmlns="ESRI.ArcGIS.Mapping.OfficeIntegration.PowerPointInfo">
  <Version>Version1</Version>
  <RequiresSignIn>False</RequiresSignIn>
</EsriMapsInfo>
</file>

<file path=customXml/item189.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190.xml><?xml version="1.0" encoding="utf-8"?>
<EsriMapsInfo xmlns="ESRI.ArcGIS.Mapping.OfficeIntegration.PowerPointInfo">
  <Version>Version1</Version>
  <RequiresSignIn>False</RequiresSignIn>
</EsriMapsInfo>
</file>

<file path=customXml/item191.xml><?xml version="1.0" encoding="utf-8"?>
<EsriMapsInfo xmlns="ESRI.ArcGIS.Mapping.OfficeIntegration.PowerPointInfo">
  <Version>Version1</Version>
  <RequiresSignIn>False</RequiresSignIn>
</EsriMapsInfo>
</file>

<file path=customXml/item192.xml><?xml version="1.0" encoding="utf-8"?>
<EsriMapsInfo xmlns="ESRI.ArcGIS.Mapping.OfficeIntegration.PowerPointInfo">
  <Version>Version1</Version>
  <RequiresSignIn>False</RequiresSignIn>
</EsriMapsInfo>
</file>

<file path=customXml/item193.xml><?xml version="1.0" encoding="utf-8"?>
<EsriMapsInfo xmlns="ESRI.ArcGIS.Mapping.OfficeIntegration.PowerPointInfo">
  <Version>Version1</Version>
  <RequiresSignIn>False</RequiresSignIn>
</EsriMapsInfo>
</file>

<file path=customXml/item194.xml><?xml version="1.0" encoding="utf-8"?>
<EsriMapsInfo xmlns="ESRI.ArcGIS.Mapping.OfficeIntegration.PowerPointInfo">
  <Version>Version1</Version>
  <RequiresSignIn>False</RequiresSignIn>
</EsriMapsInfo>
</file>

<file path=customXml/item195.xml><?xml version="1.0" encoding="utf-8"?>
<EsriMapsInfo xmlns="ESRI.ArcGIS.Mapping.OfficeIntegration.PowerPointInfo">
  <Version>Version1</Version>
  <RequiresSignIn>False</RequiresSignIn>
</EsriMapsInfo>
</file>

<file path=customXml/item196.xml><?xml version="1.0" encoding="utf-8"?>
<EsriMapsInfo xmlns="ESRI.ArcGIS.Mapping.OfficeIntegration.PowerPointInfo">
  <Version>Version1</Version>
  <RequiresSignIn>False</RequiresSignIn>
</EsriMapsInfo>
</file>

<file path=customXml/item197.xml><?xml version="1.0" encoding="utf-8"?>
<EsriMapsInfo xmlns="ESRI.ArcGIS.Mapping.OfficeIntegration.PowerPointInfo">
  <Version>Version1</Version>
  <RequiresSignIn>False</RequiresSignIn>
</EsriMapsInfo>
</file>

<file path=customXml/item198.xml><?xml version="1.0" encoding="utf-8"?>
<EsriMapsInfo xmlns="ESRI.ArcGIS.Mapping.OfficeIntegration.PowerPointInfo">
  <Version>Version1</Version>
  <RequiresSignIn>False</RequiresSignIn>
</EsriMapsInfo>
</file>

<file path=customXml/item19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00.xml><?xml version="1.0" encoding="utf-8"?>
<EsriMapsInfo xmlns="ESRI.ArcGIS.Mapping.OfficeIntegration.PowerPointInfo">
  <Version>Version1</Version>
  <RequiresSignIn>False</RequiresSignIn>
</EsriMapsInfo>
</file>

<file path=customXml/item201.xml><?xml version="1.0" encoding="utf-8"?>
<EsriMapsInfo xmlns="ESRI.ArcGIS.Mapping.OfficeIntegration.PowerPointInfo">
  <Version>Version1</Version>
  <RequiresSignIn>False</RequiresSignIn>
</EsriMapsInfo>
</file>

<file path=customXml/item202.xml><?xml version="1.0" encoding="utf-8"?>
<EsriMapsInfo xmlns="ESRI.ArcGIS.Mapping.OfficeIntegration.PowerPointInfo">
  <Version>Version1</Version>
  <RequiresSignIn>False</RequiresSignIn>
</EsriMapsInfo>
</file>

<file path=customXml/item203.xml><?xml version="1.0" encoding="utf-8"?>
<EsriMapsInfo xmlns="ESRI.ArcGIS.Mapping.OfficeIntegration.PowerPointInfo">
  <Version>Version1</Version>
  <RequiresSignIn>False</RequiresSignIn>
</EsriMapsInfo>
</file>

<file path=customXml/item204.xml><?xml version="1.0" encoding="utf-8"?>
<EsriMapsInfo xmlns="ESRI.ArcGIS.Mapping.OfficeIntegration.PowerPointInfo">
  <Version>Version1</Version>
  <RequiresSignIn>False</RequiresSignIn>
</EsriMapsInfo>
</file>

<file path=customXml/item205.xml><?xml version="1.0" encoding="utf-8"?>
<EsriMapsInfo xmlns="ESRI.ArcGIS.Mapping.OfficeIntegration.PowerPointInfo">
  <Version>Version1</Version>
  <RequiresSignIn>False</RequiresSignIn>
</EsriMapsInfo>
</file>

<file path=customXml/item206.xml><?xml version="1.0" encoding="utf-8"?>
<EsriMapsInfo xmlns="ESRI.ArcGIS.Mapping.OfficeIntegration.PowerPointInfo">
  <Version>Version1</Version>
  <RequiresSignIn>False</RequiresSignIn>
</EsriMapsInfo>
</file>

<file path=customXml/item207.xml><?xml version="1.0" encoding="utf-8"?>
<EsriMapsInfo xmlns="ESRI.ArcGIS.Mapping.OfficeIntegration.PowerPointInfo">
  <Version>Version1</Version>
  <RequiresSignIn>False</RequiresSignIn>
</EsriMapsInfo>
</file>

<file path=customXml/item208.xml><?xml version="1.0" encoding="utf-8"?>
<EsriMapsInfo xmlns="ESRI.ArcGIS.Mapping.OfficeIntegration.PowerPointInfo">
  <Version>Version1</Version>
  <RequiresSignIn>False</RequiresSignIn>
</EsriMapsInfo>
</file>

<file path=customXml/item209.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10.xml><?xml version="1.0" encoding="utf-8"?>
<EsriMapsInfo xmlns="ESRI.ArcGIS.Mapping.OfficeIntegration.PowerPointInfo">
  <Version>Version1</Version>
  <RequiresSignIn>False</RequiresSignIn>
</EsriMapsInfo>
</file>

<file path=customXml/item211.xml><?xml version="1.0" encoding="utf-8"?>
<EsriMapsInfo xmlns="ESRI.ArcGIS.Mapping.OfficeIntegration.PowerPointInfo">
  <Version>Version1</Version>
  <RequiresSignIn>False</RequiresSignIn>
</EsriMapsInfo>
</file>

<file path=customXml/item212.xml><?xml version="1.0" encoding="utf-8"?>
<EsriMapsInfo xmlns="ESRI.ArcGIS.Mapping.OfficeIntegration.PowerPointInfo">
  <Version>Version1</Version>
  <RequiresSignIn>False</RequiresSignIn>
</EsriMapsInfo>
</file>

<file path=customXml/item213.xml><?xml version="1.0" encoding="utf-8"?>
<EsriMapsInfo xmlns="ESRI.ArcGIS.Mapping.OfficeIntegration.PowerPointInfo">
  <Version>Version1</Version>
  <RequiresSignIn>False</RequiresSignIn>
</EsriMapsInfo>
</file>

<file path=customXml/item214.xml><?xml version="1.0" encoding="utf-8"?>
<EsriMapsInfo xmlns="ESRI.ArcGIS.Mapping.OfficeIntegration.PowerPointInfo">
  <Version>Version1</Version>
  <RequiresSignIn>False</RequiresSignIn>
</EsriMapsInfo>
</file>

<file path=customXml/item215.xml><?xml version="1.0" encoding="utf-8"?>
<EsriMapsInfo xmlns="ESRI.ArcGIS.Mapping.OfficeIntegration.PowerPointInfo">
  <Version>Version1</Version>
  <RequiresSignIn>False</RequiresSignIn>
</EsriMapsInfo>
</file>

<file path=customXml/item216.xml><?xml version="1.0" encoding="utf-8"?>
<EsriMapsInfo xmlns="ESRI.ArcGIS.Mapping.OfficeIntegration.PowerPointInfo">
  <Version>Version1</Version>
  <RequiresSignIn>False</RequiresSignIn>
</EsriMapsInfo>
</file>

<file path=customXml/item217.xml><?xml version="1.0" encoding="utf-8"?>
<EsriMapsInfo xmlns="ESRI.ArcGIS.Mapping.OfficeIntegration.PowerPointInfo">
  <Version>Version1</Version>
  <RequiresSignIn>False</RequiresSignIn>
</EsriMapsInfo>
</file>

<file path=customXml/item218.xml><?xml version="1.0" encoding="utf-8"?>
<EsriMapsInfo xmlns="ESRI.ArcGIS.Mapping.OfficeIntegration.PowerPointInfo">
  <Version>Version1</Version>
  <RequiresSignIn>False</RequiresSignIn>
</EsriMapsInfo>
</file>

<file path=customXml/item219.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20.xml><?xml version="1.0" encoding="utf-8"?>
<EsriMapsInfo xmlns="ESRI.ArcGIS.Mapping.OfficeIntegration.PowerPointInfo">
  <Version>Version1</Version>
  <RequiresSignIn>False</RequiresSignIn>
</EsriMapsInfo>
</file>

<file path=customXml/item221.xml><?xml version="1.0" encoding="utf-8"?>
<EsriMapsInfo xmlns="ESRI.ArcGIS.Mapping.OfficeIntegration.PowerPointInfo">
  <Version>Version1</Version>
  <RequiresSignIn>False</RequiresSignIn>
</EsriMapsInfo>
</file>

<file path=customXml/item222.xml><?xml version="1.0" encoding="utf-8"?>
<EsriMapsInfo xmlns="ESRI.ArcGIS.Mapping.OfficeIntegration.PowerPointInfo">
  <Version>Version1</Version>
  <RequiresSignIn>False</RequiresSignIn>
</EsriMapsInfo>
</file>

<file path=customXml/item223.xml><?xml version="1.0" encoding="utf-8"?>
<EsriMapsInfo xmlns="ESRI.ArcGIS.Mapping.OfficeIntegration.PowerPointInfo">
  <Version>Version1</Version>
  <RequiresSignIn>False</RequiresSignIn>
</EsriMapsInfo>
</file>

<file path=customXml/item224.xml><?xml version="1.0" encoding="utf-8"?>
<EsriMapsInfo xmlns="ESRI.ArcGIS.Mapping.OfficeIntegration.PowerPointInfo">
  <Version>Version1</Version>
  <RequiresSignIn>False</RequiresSignIn>
</EsriMapsInfo>
</file>

<file path=customXml/item225.xml><?xml version="1.0" encoding="utf-8"?>
<EsriMapsInfo xmlns="ESRI.ArcGIS.Mapping.OfficeIntegration.PowerPointInfo">
  <Version>Version1</Version>
  <RequiresSignIn>False</RequiresSignIn>
</EsriMapsInfo>
</file>

<file path=customXml/item226.xml><?xml version="1.0" encoding="utf-8"?>
<EsriMapsInfo xmlns="ESRI.ArcGIS.Mapping.OfficeIntegration.PowerPointInfo">
  <Version>Version1</Version>
  <RequiresSignIn>False</RequiresSignIn>
</EsriMapsInfo>
</file>

<file path=customXml/item227.xml><?xml version="1.0" encoding="utf-8"?>
<EsriMapsInfo xmlns="ESRI.ArcGIS.Mapping.OfficeIntegration.PowerPointInfo">
  <Version>Version1</Version>
  <RequiresSignIn>False</RequiresSignIn>
</EsriMapsInfo>
</file>

<file path=customXml/item228.xml><?xml version="1.0" encoding="utf-8"?>
<EsriMapsInfo xmlns="ESRI.ArcGIS.Mapping.OfficeIntegration.PowerPointInfo">
  <Version>Version1</Version>
  <RequiresSignIn>False</RequiresSignIn>
</EsriMapsInfo>
</file>

<file path=customXml/item229.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30.xml><?xml version="1.0" encoding="utf-8"?>
<EsriMapsInfo xmlns="ESRI.ArcGIS.Mapping.OfficeIntegration.PowerPointInfo">
  <Version>Version1</Version>
  <RequiresSignIn>False</RequiresSignIn>
</EsriMapsInfo>
</file>

<file path=customXml/item231.xml><?xml version="1.0" encoding="utf-8"?>
<EsriMapsInfo xmlns="ESRI.ArcGIS.Mapping.OfficeIntegration.PowerPointInfo">
  <Version>Version1</Version>
  <RequiresSignIn>False</RequiresSignIn>
</EsriMapsInfo>
</file>

<file path=customXml/item232.xml><?xml version="1.0" encoding="utf-8"?>
<EsriMapsInfo xmlns="ESRI.ArcGIS.Mapping.OfficeIntegration.PowerPointInfo">
  <Version>Version1</Version>
  <RequiresSignIn>False</RequiresSignIn>
</EsriMapsInfo>
</file>

<file path=customXml/item233.xml><?xml version="1.0" encoding="utf-8"?>
<EsriMapsInfo xmlns="ESRI.ArcGIS.Mapping.OfficeIntegration.PowerPointInfo">
  <Version>Version1</Version>
  <RequiresSignIn>False</RequiresSignIn>
</EsriMapsInfo>
</file>

<file path=customXml/item234.xml><?xml version="1.0" encoding="utf-8"?>
<EsriMapsInfo xmlns="ESRI.ArcGIS.Mapping.OfficeIntegration.PowerPointInfo">
  <Version>Version1</Version>
  <RequiresSignIn>False</RequiresSignIn>
</EsriMapsInfo>
</file>

<file path=customXml/item235.xml><?xml version="1.0" encoding="utf-8"?>
<EsriMapsInfo xmlns="ESRI.ArcGIS.Mapping.OfficeIntegration.PowerPointInfo">
  <Version>Version1</Version>
  <RequiresSignIn>False</RequiresSignIn>
</EsriMapsInfo>
</file>

<file path=customXml/item236.xml><?xml version="1.0" encoding="utf-8"?>
<EsriMapsInfo xmlns="ESRI.ArcGIS.Mapping.OfficeIntegration.PowerPointInfo">
  <Version>Version1</Version>
  <RequiresSignIn>False</RequiresSignIn>
</EsriMapsInfo>
</file>

<file path=customXml/item237.xml><?xml version="1.0" encoding="utf-8"?>
<EsriMapsInfo xmlns="ESRI.ArcGIS.Mapping.OfficeIntegration.PowerPointInfo">
  <Version>Version1</Version>
  <RequiresSignIn>False</RequiresSignIn>
</EsriMapsInfo>
</file>

<file path=customXml/item238.xml><?xml version="1.0" encoding="utf-8"?>
<EsriMapsInfo xmlns="ESRI.ArcGIS.Mapping.OfficeIntegration.PowerPointInfo">
  <Version>Version1</Version>
  <RequiresSignIn>False</RequiresSignIn>
</EsriMapsInfo>
</file>

<file path=customXml/item239.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40.xml><?xml version="1.0" encoding="utf-8"?>
<EsriMapsInfo xmlns="ESRI.ArcGIS.Mapping.OfficeIntegration.PowerPointInfo">
  <Version>Version1</Version>
  <RequiresSignIn>False</RequiresSignIn>
</EsriMapsInfo>
</file>

<file path=customXml/item241.xml><?xml version="1.0" encoding="utf-8"?>
<EsriMapsInfo xmlns="ESRI.ArcGIS.Mapping.OfficeIntegration.PowerPointInfo">
  <Version>Version1</Version>
  <RequiresSignIn>False</RequiresSignIn>
</EsriMapsInfo>
</file>

<file path=customXml/item242.xml><?xml version="1.0" encoding="utf-8"?>
<EsriMapsInfo xmlns="ESRI.ArcGIS.Mapping.OfficeIntegration.PowerPointInfo">
  <Version>Version1</Version>
  <RequiresSignIn>False</RequiresSignIn>
</EsriMapsInfo>
</file>

<file path=customXml/item243.xml><?xml version="1.0" encoding="utf-8"?>
<EsriMapsInfo xmlns="ESRI.ArcGIS.Mapping.OfficeIntegration.PowerPointInfo">
  <Version>Version1</Version>
  <RequiresSignIn>False</RequiresSignIn>
</EsriMapsInfo>
</file>

<file path=customXml/item244.xml><?xml version="1.0" encoding="utf-8"?>
<EsriMapsInfo xmlns="ESRI.ArcGIS.Mapping.OfficeIntegration.PowerPointInfo">
  <Version>Version1</Version>
  <RequiresSignIn>False</RequiresSignIn>
</EsriMapsInfo>
</file>

<file path=customXml/item245.xml><?xml version="1.0" encoding="utf-8"?>
<EsriMapsInfo xmlns="ESRI.ArcGIS.Mapping.OfficeIntegration.PowerPointInfo">
  <Version>Version1</Version>
  <RequiresSignIn>False</RequiresSignIn>
</EsriMapsInfo>
</file>

<file path=customXml/item246.xml><?xml version="1.0" encoding="utf-8"?>
<EsriMapsInfo xmlns="ESRI.ArcGIS.Mapping.OfficeIntegration.PowerPointInfo">
  <Version>Version1</Version>
  <RequiresSignIn>False</RequiresSignIn>
</EsriMapsInfo>
</file>

<file path=customXml/item247.xml><?xml version="1.0" encoding="utf-8"?>
<EsriMapsInfo xmlns="ESRI.ArcGIS.Mapping.OfficeIntegration.PowerPointInfo">
  <Version>Version1</Version>
  <RequiresSignIn>False</RequiresSignIn>
</EsriMapsInfo>
</file>

<file path=customXml/item248.xml><?xml version="1.0" encoding="utf-8"?>
<EsriMapsInfo xmlns="ESRI.ArcGIS.Mapping.OfficeIntegration.PowerPointInfo">
  <Version>Version1</Version>
  <RequiresSignIn>False</RequiresSignIn>
</EsriMapsInfo>
</file>

<file path=customXml/item249.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50.xml><?xml version="1.0" encoding="utf-8"?>
<EsriMapsInfo xmlns="ESRI.ArcGIS.Mapping.OfficeIntegration.PowerPointInfo">
  <Version>Version1</Version>
  <RequiresSignIn>False</RequiresSignIn>
</EsriMapsInfo>
</file>

<file path=customXml/item251.xml><?xml version="1.0" encoding="utf-8"?>
<EsriMapsInfo xmlns="ESRI.ArcGIS.Mapping.OfficeIntegration.PowerPointInfo">
  <Version>Version1</Version>
  <RequiresSignIn>False</RequiresSignIn>
</EsriMapsInfo>
</file>

<file path=customXml/item252.xml><?xml version="1.0" encoding="utf-8"?>
<EsriMapsInfo xmlns="ESRI.ArcGIS.Mapping.OfficeIntegration.PowerPointInfo">
  <Version>Version1</Version>
  <RequiresSignIn>False</RequiresSignIn>
</EsriMapsInfo>
</file>

<file path=customXml/item253.xml><?xml version="1.0" encoding="utf-8"?>
<EsriMapsInfo xmlns="ESRI.ArcGIS.Mapping.OfficeIntegration.PowerPointInfo">
  <Version>Version1</Version>
  <RequiresSignIn>False</RequiresSignIn>
</EsriMapsInfo>
</file>

<file path=customXml/item254.xml><?xml version="1.0" encoding="utf-8"?>
<EsriMapsInfo xmlns="ESRI.ArcGIS.Mapping.OfficeIntegration.PowerPointInfo">
  <Version>Version1</Version>
  <RequiresSignIn>False</RequiresSignIn>
</EsriMapsInfo>
</file>

<file path=customXml/item255.xml><?xml version="1.0" encoding="utf-8"?>
<EsriMapsInfo xmlns="ESRI.ArcGIS.Mapping.OfficeIntegration.PowerPointInfo">
  <Version>Version1</Version>
  <RequiresSignIn>False</RequiresSignIn>
</EsriMapsInfo>
</file>

<file path=customXml/item256.xml><?xml version="1.0" encoding="utf-8"?>
<EsriMapsInfo xmlns="ESRI.ArcGIS.Mapping.OfficeIntegration.PowerPointInfo">
  <Version>Version1</Version>
  <RequiresSignIn>False</RequiresSignIn>
</EsriMapsInfo>
</file>

<file path=customXml/item257.xml><?xml version="1.0" encoding="utf-8"?>
<EsriMapsInfo xmlns="ESRI.ArcGIS.Mapping.OfficeIntegration.PowerPointInfo">
  <Version>Version1</Version>
  <RequiresSignIn>False</RequiresSignIn>
</EsriMapsInfo>
</file>

<file path=customXml/item258.xml><?xml version="1.0" encoding="utf-8"?>
<EsriMapsInfo xmlns="ESRI.ArcGIS.Mapping.OfficeIntegration.PowerPointInfo">
  <Version>Version1</Version>
  <RequiresSignIn>False</RequiresSignIn>
</EsriMapsInfo>
</file>

<file path=customXml/item259.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60.xml><?xml version="1.0" encoding="utf-8"?>
<EsriMapsInfo xmlns="ESRI.ArcGIS.Mapping.OfficeIntegration.PowerPointInfo">
  <Version>Version1</Version>
  <RequiresSignIn>False</RequiresSignIn>
</EsriMapsInfo>
</file>

<file path=customXml/item261.xml><?xml version="1.0" encoding="utf-8"?>
<EsriMapsInfo xmlns="ESRI.ArcGIS.Mapping.OfficeIntegration.PowerPointInfo">
  <Version>Version1</Version>
  <RequiresSignIn>False</RequiresSignIn>
</EsriMapsInfo>
</file>

<file path=customXml/item262.xml><?xml version="1.0" encoding="utf-8"?>
<EsriMapsInfo xmlns="ESRI.ArcGIS.Mapping.OfficeIntegration.PowerPointInfo">
  <Version>Version1</Version>
  <RequiresSignIn>False</RequiresSignIn>
</EsriMapsInfo>
</file>

<file path=customXml/item263.xml><?xml version="1.0" encoding="utf-8"?>
<EsriMapsInfo xmlns="ESRI.ArcGIS.Mapping.OfficeIntegration.PowerPointInfo">
  <Version>Version1</Version>
  <RequiresSignIn>False</RequiresSignIn>
</EsriMapsInfo>
</file>

<file path=customXml/item264.xml><?xml version="1.0" encoding="utf-8"?>
<EsriMapsInfo xmlns="ESRI.ArcGIS.Mapping.OfficeIntegration.PowerPointInfo">
  <Version>Version1</Version>
  <RequiresSignIn>False</RequiresSignIn>
</EsriMapsInfo>
</file>

<file path=customXml/item265.xml><?xml version="1.0" encoding="utf-8"?>
<EsriMapsInfo xmlns="ESRI.ArcGIS.Mapping.OfficeIntegration.PowerPointInfo">
  <Version>Version1</Version>
  <RequiresSignIn>False</RequiresSignIn>
</EsriMapsInfo>
</file>

<file path=customXml/item266.xml><?xml version="1.0" encoding="utf-8"?>
<EsriMapsInfo xmlns="ESRI.ArcGIS.Mapping.OfficeIntegration.PowerPointInfo">
  <Version>Version1</Version>
  <RequiresSignIn>False</RequiresSignIn>
</EsriMapsInfo>
</file>

<file path=customXml/item267.xml><?xml version="1.0" encoding="utf-8"?>
<EsriMapsInfo xmlns="ESRI.ArcGIS.Mapping.OfficeIntegration.PowerPointInfo">
  <Version>Version1</Version>
  <RequiresSignIn>False</RequiresSignIn>
</EsriMapsInfo>
</file>

<file path=customXml/item268.xml><?xml version="1.0" encoding="utf-8"?>
<EsriMapsInfo xmlns="ESRI.ArcGIS.Mapping.OfficeIntegration.PowerPointInfo">
  <Version>Version1</Version>
  <RequiresSignIn>False</RequiresSignIn>
</EsriMapsInfo>
</file>

<file path=customXml/item269.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70.xml><?xml version="1.0" encoding="utf-8"?>
<EsriMapsInfo xmlns="ESRI.ArcGIS.Mapping.OfficeIntegration.PowerPointInfo">
  <Version>Version1</Version>
  <RequiresSignIn>False</RequiresSignIn>
</EsriMapsInfo>
</file>

<file path=customXml/item271.xml><?xml version="1.0" encoding="utf-8"?>
<EsriMapsInfo xmlns="ESRI.ArcGIS.Mapping.OfficeIntegration.PowerPointInfo">
  <Version>Version1</Version>
  <RequiresSignIn>False</RequiresSignIn>
</EsriMapsInfo>
</file>

<file path=customXml/item272.xml><?xml version="1.0" encoding="utf-8"?>
<EsriMapsInfo xmlns="ESRI.ArcGIS.Mapping.OfficeIntegration.PowerPointInfo">
  <Version>Version1</Version>
  <RequiresSignIn>False</RequiresSignIn>
</EsriMapsInfo>
</file>

<file path=customXml/item273.xml><?xml version="1.0" encoding="utf-8"?>
<EsriMapsInfo xmlns="ESRI.ArcGIS.Mapping.OfficeIntegration.PowerPointInfo">
  <Version>Version1</Version>
  <RequiresSignIn>False</RequiresSignIn>
</EsriMapsInfo>
</file>

<file path=customXml/item274.xml><?xml version="1.0" encoding="utf-8"?>
<EsriMapsInfo xmlns="ESRI.ArcGIS.Mapping.OfficeIntegration.PowerPointInfo">
  <Version>Version1</Version>
  <RequiresSignIn>False</RequiresSignIn>
</EsriMapsInfo>
</file>

<file path=customXml/item275.xml><?xml version="1.0" encoding="utf-8"?>
<EsriMapsInfo xmlns="ESRI.ArcGIS.Mapping.OfficeIntegration.PowerPointInfo">
  <Version>Version1</Version>
  <RequiresSignIn>False</RequiresSignIn>
</EsriMapsInfo>
</file>

<file path=customXml/item276.xml><?xml version="1.0" encoding="utf-8"?>
<EsriMapsInfo xmlns="ESRI.ArcGIS.Mapping.OfficeIntegration.PowerPointInfo">
  <Version>Version1</Version>
  <RequiresSignIn>False</RequiresSignIn>
</EsriMapsInfo>
</file>

<file path=customXml/item277.xml><?xml version="1.0" encoding="utf-8"?>
<EsriMapsInfo xmlns="ESRI.ArcGIS.Mapping.OfficeIntegration.PowerPointInfo">
  <Version>Version1</Version>
  <RequiresSignIn>False</RequiresSignIn>
</EsriMapsInfo>
</file>

<file path=customXml/item278.xml><?xml version="1.0" encoding="utf-8"?>
<EsriMapsInfo xmlns="ESRI.ArcGIS.Mapping.OfficeIntegration.PowerPointInfo">
  <Version>Version1</Version>
  <RequiresSignIn>False</RequiresSignIn>
</EsriMapsInfo>
</file>

<file path=customXml/item279.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80.xml><?xml version="1.0" encoding="utf-8"?>
<EsriMapsInfo xmlns="ESRI.ArcGIS.Mapping.OfficeIntegration.PowerPointInfo">
  <Version>Version1</Version>
  <RequiresSignIn>False</RequiresSignIn>
</EsriMapsInfo>
</file>

<file path=customXml/item281.xml><?xml version="1.0" encoding="utf-8"?>
<EsriMapsInfo xmlns="ESRI.ArcGIS.Mapping.OfficeIntegration.PowerPointInfo">
  <Version>Version1</Version>
  <RequiresSignIn>False</RequiresSignIn>
</EsriMapsInfo>
</file>

<file path=customXml/item282.xml><?xml version="1.0" encoding="utf-8"?>
<EsriMapsInfo xmlns="ESRI.ArcGIS.Mapping.OfficeIntegration.PowerPointInfo">
  <Version>Version1</Version>
  <RequiresSignIn>False</RequiresSignIn>
</EsriMapsInfo>
</file>

<file path=customXml/item283.xml><?xml version="1.0" encoding="utf-8"?>
<EsriMapsInfo xmlns="ESRI.ArcGIS.Mapping.OfficeIntegration.PowerPointInfo">
  <Version>Version1</Version>
  <RequiresSignIn>False</RequiresSignIn>
</EsriMapsInfo>
</file>

<file path=customXml/item284.xml><?xml version="1.0" encoding="utf-8"?>
<EsriMapsInfo xmlns="ESRI.ArcGIS.Mapping.OfficeIntegration.PowerPointInfo">
  <Version>Version1</Version>
  <RequiresSignIn>False</RequiresSignIn>
</EsriMapsInfo>
</file>

<file path=customXml/item285.xml><?xml version="1.0" encoding="utf-8"?>
<EsriMapsInfo xmlns="ESRI.ArcGIS.Mapping.OfficeIntegration.PowerPointInfo">
  <Version>Version1</Version>
  <RequiresSignIn>False</RequiresSignIn>
</EsriMapsInfo>
</file>

<file path=customXml/item286.xml><?xml version="1.0" encoding="utf-8"?>
<EsriMapsInfo xmlns="ESRI.ArcGIS.Mapping.OfficeIntegration.PowerPointInfo">
  <Version>Version1</Version>
  <RequiresSignIn>False</RequiresSignIn>
</EsriMapsInfo>
</file>

<file path=customXml/item287.xml><?xml version="1.0" encoding="utf-8"?>
<EsriMapsInfo xmlns="ESRI.ArcGIS.Mapping.OfficeIntegration.PowerPointInfo">
  <Version>Version1</Version>
  <RequiresSignIn>False</RequiresSignIn>
</EsriMapsInfo>
</file>

<file path=customXml/item288.xml><?xml version="1.0" encoding="utf-8"?>
<EsriMapsInfo xmlns="ESRI.ArcGIS.Mapping.OfficeIntegration.PowerPointInfo">
  <Version>Version1</Version>
  <RequiresSignIn>False</RequiresSignIn>
</EsriMapsInfo>
</file>

<file path=customXml/item289.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290.xml><?xml version="1.0" encoding="utf-8"?>
<EsriMapsInfo xmlns="ESRI.ArcGIS.Mapping.OfficeIntegration.PowerPointInfo">
  <Version>Version1</Version>
  <RequiresSignIn>False</RequiresSignIn>
</EsriMapsInfo>
</file>

<file path=customXml/item291.xml><?xml version="1.0" encoding="utf-8"?>
<EsriMapsInfo xmlns="ESRI.ArcGIS.Mapping.OfficeIntegration.PowerPointInfo">
  <Version>Version1</Version>
  <RequiresSignIn>False</RequiresSignIn>
</EsriMapsInfo>
</file>

<file path=customXml/item29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63D30CD7-BF21-4832-89AF-6BB7CC62990D}">
  <ds:schemaRefs>
    <ds:schemaRef ds:uri="ESRI.ArcGIS.Mapping.OfficeIntegration.PowerPointInfo"/>
  </ds:schemaRefs>
</ds:datastoreItem>
</file>

<file path=customXml/itemProps10.xml><?xml version="1.0" encoding="utf-8"?>
<ds:datastoreItem xmlns:ds="http://schemas.openxmlformats.org/officeDocument/2006/customXml" ds:itemID="{E69FA83F-2E3D-4085-92C4-ACABD1FA7AB6}">
  <ds:schemaRefs>
    <ds:schemaRef ds:uri="ESRI.ArcGIS.Mapping.OfficeIntegration.PowerPointInfo"/>
  </ds:schemaRefs>
</ds:datastoreItem>
</file>

<file path=customXml/itemProps100.xml><?xml version="1.0" encoding="utf-8"?>
<ds:datastoreItem xmlns:ds="http://schemas.openxmlformats.org/officeDocument/2006/customXml" ds:itemID="{A4ECC42B-C940-4C95-A55E-1016387D3084}">
  <ds:schemaRefs>
    <ds:schemaRef ds:uri="ESRI.ArcGIS.Mapping.OfficeIntegration.PowerPointInfo"/>
  </ds:schemaRefs>
</ds:datastoreItem>
</file>

<file path=customXml/itemProps101.xml><?xml version="1.0" encoding="utf-8"?>
<ds:datastoreItem xmlns:ds="http://schemas.openxmlformats.org/officeDocument/2006/customXml" ds:itemID="{2F53C132-406C-40E7-B580-53E317041B25}">
  <ds:schemaRefs>
    <ds:schemaRef ds:uri="ESRI.ArcGIS.Mapping.OfficeIntegration.PowerPointInfo"/>
  </ds:schemaRefs>
</ds:datastoreItem>
</file>

<file path=customXml/itemProps102.xml><?xml version="1.0" encoding="utf-8"?>
<ds:datastoreItem xmlns:ds="http://schemas.openxmlformats.org/officeDocument/2006/customXml" ds:itemID="{80EDE050-B254-4DC8-80C5-350FF4FDCA9C}">
  <ds:schemaRefs>
    <ds:schemaRef ds:uri="ESRI.ArcGIS.Mapping.OfficeIntegration.PowerPointInfo"/>
  </ds:schemaRefs>
</ds:datastoreItem>
</file>

<file path=customXml/itemProps103.xml><?xml version="1.0" encoding="utf-8"?>
<ds:datastoreItem xmlns:ds="http://schemas.openxmlformats.org/officeDocument/2006/customXml" ds:itemID="{881A9C14-6069-4094-840D-F02545B3FF0B}">
  <ds:schemaRefs>
    <ds:schemaRef ds:uri="ESRI.ArcGIS.Mapping.OfficeIntegration.PowerPointInfo"/>
  </ds:schemaRefs>
</ds:datastoreItem>
</file>

<file path=customXml/itemProps104.xml><?xml version="1.0" encoding="utf-8"?>
<ds:datastoreItem xmlns:ds="http://schemas.openxmlformats.org/officeDocument/2006/customXml" ds:itemID="{7D6BA7FA-8C88-4FD6-823A-1C79927483AC}">
  <ds:schemaRefs>
    <ds:schemaRef ds:uri="ESRI.ArcGIS.Mapping.OfficeIntegration.PowerPointInfo"/>
  </ds:schemaRefs>
</ds:datastoreItem>
</file>

<file path=customXml/itemProps105.xml><?xml version="1.0" encoding="utf-8"?>
<ds:datastoreItem xmlns:ds="http://schemas.openxmlformats.org/officeDocument/2006/customXml" ds:itemID="{C8C36F1F-4DE3-4447-9ADA-C723A4F87911}">
  <ds:schemaRefs>
    <ds:schemaRef ds:uri="ESRI.ArcGIS.Mapping.OfficeIntegration.PowerPointInfo"/>
  </ds:schemaRefs>
</ds:datastoreItem>
</file>

<file path=customXml/itemProps106.xml><?xml version="1.0" encoding="utf-8"?>
<ds:datastoreItem xmlns:ds="http://schemas.openxmlformats.org/officeDocument/2006/customXml" ds:itemID="{FD7404A5-55C3-470F-8FFD-727A2EC25EA5}">
  <ds:schemaRefs>
    <ds:schemaRef ds:uri="ESRI.ArcGIS.Mapping.OfficeIntegration.PowerPointInfo"/>
  </ds:schemaRefs>
</ds:datastoreItem>
</file>

<file path=customXml/itemProps107.xml><?xml version="1.0" encoding="utf-8"?>
<ds:datastoreItem xmlns:ds="http://schemas.openxmlformats.org/officeDocument/2006/customXml" ds:itemID="{D5FB31E7-1685-406F-AB75-3858B7766C1E}">
  <ds:schemaRefs>
    <ds:schemaRef ds:uri="ESRI.ArcGIS.Mapping.OfficeIntegration.PowerPointInfo"/>
  </ds:schemaRefs>
</ds:datastoreItem>
</file>

<file path=customXml/itemProps108.xml><?xml version="1.0" encoding="utf-8"?>
<ds:datastoreItem xmlns:ds="http://schemas.openxmlformats.org/officeDocument/2006/customXml" ds:itemID="{2F417F87-43EA-460F-819B-98DE27D0155F}">
  <ds:schemaRefs>
    <ds:schemaRef ds:uri="ESRI.ArcGIS.Mapping.OfficeIntegration.PowerPointInfo"/>
  </ds:schemaRefs>
</ds:datastoreItem>
</file>

<file path=customXml/itemProps109.xml><?xml version="1.0" encoding="utf-8"?>
<ds:datastoreItem xmlns:ds="http://schemas.openxmlformats.org/officeDocument/2006/customXml" ds:itemID="{D78AED5F-716C-4BFA-B1A3-414B90F2E14B}">
  <ds:schemaRefs>
    <ds:schemaRef ds:uri="ESRI.ArcGIS.Mapping.OfficeIntegration.PowerPointInfo"/>
  </ds:schemaRefs>
</ds:datastoreItem>
</file>

<file path=customXml/itemProps11.xml><?xml version="1.0" encoding="utf-8"?>
<ds:datastoreItem xmlns:ds="http://schemas.openxmlformats.org/officeDocument/2006/customXml" ds:itemID="{5890FB5D-7A93-4F45-A0B1-B75FE24D8DD4}">
  <ds:schemaRefs>
    <ds:schemaRef ds:uri="ESRI.ArcGIS.Mapping.OfficeIntegration.PowerPointInfo"/>
  </ds:schemaRefs>
</ds:datastoreItem>
</file>

<file path=customXml/itemProps110.xml><?xml version="1.0" encoding="utf-8"?>
<ds:datastoreItem xmlns:ds="http://schemas.openxmlformats.org/officeDocument/2006/customXml" ds:itemID="{73BA58FA-939F-43CD-91B4-DA9D1FC5F214}">
  <ds:schemaRefs>
    <ds:schemaRef ds:uri="ESRI.ArcGIS.Mapping.OfficeIntegration.PowerPointInfo"/>
  </ds:schemaRefs>
</ds:datastoreItem>
</file>

<file path=customXml/itemProps111.xml><?xml version="1.0" encoding="utf-8"?>
<ds:datastoreItem xmlns:ds="http://schemas.openxmlformats.org/officeDocument/2006/customXml" ds:itemID="{A23E9B94-F09F-4531-A67D-79BB5BF4DB51}">
  <ds:schemaRefs>
    <ds:schemaRef ds:uri="ESRI.ArcGIS.Mapping.OfficeIntegration.PowerPointInfo"/>
  </ds:schemaRefs>
</ds:datastoreItem>
</file>

<file path=customXml/itemProps112.xml><?xml version="1.0" encoding="utf-8"?>
<ds:datastoreItem xmlns:ds="http://schemas.openxmlformats.org/officeDocument/2006/customXml" ds:itemID="{0E2401E3-F7BF-4D9B-8B09-DD24AD1C9A4D}">
  <ds:schemaRefs>
    <ds:schemaRef ds:uri="ESRI.ArcGIS.Mapping.OfficeIntegration.PowerPointInfo"/>
  </ds:schemaRefs>
</ds:datastoreItem>
</file>

<file path=customXml/itemProps113.xml><?xml version="1.0" encoding="utf-8"?>
<ds:datastoreItem xmlns:ds="http://schemas.openxmlformats.org/officeDocument/2006/customXml" ds:itemID="{91B2634A-68D2-4F38-B6B8-E47E8768DF81}">
  <ds:schemaRefs>
    <ds:schemaRef ds:uri="ESRI.ArcGIS.Mapping.OfficeIntegration.PowerPointInfo"/>
  </ds:schemaRefs>
</ds:datastoreItem>
</file>

<file path=customXml/itemProps114.xml><?xml version="1.0" encoding="utf-8"?>
<ds:datastoreItem xmlns:ds="http://schemas.openxmlformats.org/officeDocument/2006/customXml" ds:itemID="{2DE32EFE-4585-411C-A510-F8D5D63BCFFF}">
  <ds:schemaRefs>
    <ds:schemaRef ds:uri="ESRI.ArcGIS.Mapping.OfficeIntegration.PowerPointInfo"/>
  </ds:schemaRefs>
</ds:datastoreItem>
</file>

<file path=customXml/itemProps115.xml><?xml version="1.0" encoding="utf-8"?>
<ds:datastoreItem xmlns:ds="http://schemas.openxmlformats.org/officeDocument/2006/customXml" ds:itemID="{A5E6BBB4-DD41-4500-9F86-F3C9D035DCC1}">
  <ds:schemaRefs>
    <ds:schemaRef ds:uri="ESRI.ArcGIS.Mapping.OfficeIntegration.PowerPointInfo"/>
  </ds:schemaRefs>
</ds:datastoreItem>
</file>

<file path=customXml/itemProps116.xml><?xml version="1.0" encoding="utf-8"?>
<ds:datastoreItem xmlns:ds="http://schemas.openxmlformats.org/officeDocument/2006/customXml" ds:itemID="{E44F1E0E-CA5D-4A1B-9A91-6A4E423F555F}">
  <ds:schemaRefs>
    <ds:schemaRef ds:uri="ESRI.ArcGIS.Mapping.OfficeIntegration.PowerPointInfo"/>
  </ds:schemaRefs>
</ds:datastoreItem>
</file>

<file path=customXml/itemProps117.xml><?xml version="1.0" encoding="utf-8"?>
<ds:datastoreItem xmlns:ds="http://schemas.openxmlformats.org/officeDocument/2006/customXml" ds:itemID="{B701688B-22BD-48C3-A4F7-7C0D29F0327F}">
  <ds:schemaRefs>
    <ds:schemaRef ds:uri="ESRI.ArcGIS.Mapping.OfficeIntegration.PowerPointInfo"/>
  </ds:schemaRefs>
</ds:datastoreItem>
</file>

<file path=customXml/itemProps118.xml><?xml version="1.0" encoding="utf-8"?>
<ds:datastoreItem xmlns:ds="http://schemas.openxmlformats.org/officeDocument/2006/customXml" ds:itemID="{7C2CBAAE-7F55-4344-9060-3E3F48F0D20C}">
  <ds:schemaRefs>
    <ds:schemaRef ds:uri="ESRI.ArcGIS.Mapping.OfficeIntegration.PowerPointInfo"/>
  </ds:schemaRefs>
</ds:datastoreItem>
</file>

<file path=customXml/itemProps119.xml><?xml version="1.0" encoding="utf-8"?>
<ds:datastoreItem xmlns:ds="http://schemas.openxmlformats.org/officeDocument/2006/customXml" ds:itemID="{E0140060-780E-4248-AA6F-2AD5F47B0A45}">
  <ds:schemaRefs>
    <ds:schemaRef ds:uri="ESRI.ArcGIS.Mapping.OfficeIntegration.PowerPointInfo"/>
  </ds:schemaRefs>
</ds:datastoreItem>
</file>

<file path=customXml/itemProps12.xml><?xml version="1.0" encoding="utf-8"?>
<ds:datastoreItem xmlns:ds="http://schemas.openxmlformats.org/officeDocument/2006/customXml" ds:itemID="{0A66B489-4625-401D-A038-D0FA8EE333AB}">
  <ds:schemaRefs>
    <ds:schemaRef ds:uri="ESRI.ArcGIS.Mapping.OfficeIntegration.PowerPointInfo"/>
  </ds:schemaRefs>
</ds:datastoreItem>
</file>

<file path=customXml/itemProps120.xml><?xml version="1.0" encoding="utf-8"?>
<ds:datastoreItem xmlns:ds="http://schemas.openxmlformats.org/officeDocument/2006/customXml" ds:itemID="{C4873A6B-F8DF-4AED-9C48-68835D3D12FE}">
  <ds:schemaRefs>
    <ds:schemaRef ds:uri="ESRI.ArcGIS.Mapping.OfficeIntegration.PowerPointInfo"/>
  </ds:schemaRefs>
</ds:datastoreItem>
</file>

<file path=customXml/itemProps121.xml><?xml version="1.0" encoding="utf-8"?>
<ds:datastoreItem xmlns:ds="http://schemas.openxmlformats.org/officeDocument/2006/customXml" ds:itemID="{A8EA4637-F0D4-49DE-AD3C-114CEE20AF27}">
  <ds:schemaRefs>
    <ds:schemaRef ds:uri="ESRI.ArcGIS.Mapping.OfficeIntegration.PowerPointInfo"/>
  </ds:schemaRefs>
</ds:datastoreItem>
</file>

<file path=customXml/itemProps122.xml><?xml version="1.0" encoding="utf-8"?>
<ds:datastoreItem xmlns:ds="http://schemas.openxmlformats.org/officeDocument/2006/customXml" ds:itemID="{DA28B4FE-6074-4B92-B014-3DB7DA591088}">
  <ds:schemaRefs>
    <ds:schemaRef ds:uri="ESRI.ArcGIS.Mapping.OfficeIntegration.PowerPointInfo"/>
  </ds:schemaRefs>
</ds:datastoreItem>
</file>

<file path=customXml/itemProps123.xml><?xml version="1.0" encoding="utf-8"?>
<ds:datastoreItem xmlns:ds="http://schemas.openxmlformats.org/officeDocument/2006/customXml" ds:itemID="{989E5426-8E1D-4F8B-83B7-82FE805BEA29}">
  <ds:schemaRefs>
    <ds:schemaRef ds:uri="ESRI.ArcGIS.Mapping.OfficeIntegration.PowerPointInfo"/>
  </ds:schemaRefs>
</ds:datastoreItem>
</file>

<file path=customXml/itemProps124.xml><?xml version="1.0" encoding="utf-8"?>
<ds:datastoreItem xmlns:ds="http://schemas.openxmlformats.org/officeDocument/2006/customXml" ds:itemID="{677F9FD0-EBF4-40AA-BCA8-8AA0C77CEBA5}">
  <ds:schemaRefs>
    <ds:schemaRef ds:uri="ESRI.ArcGIS.Mapping.OfficeIntegration.PowerPointInfo"/>
  </ds:schemaRefs>
</ds:datastoreItem>
</file>

<file path=customXml/itemProps125.xml><?xml version="1.0" encoding="utf-8"?>
<ds:datastoreItem xmlns:ds="http://schemas.openxmlformats.org/officeDocument/2006/customXml" ds:itemID="{5F6E6AB7-FFCB-4DDE-9A8A-891CE07C0599}">
  <ds:schemaRefs>
    <ds:schemaRef ds:uri="ESRI.ArcGIS.Mapping.OfficeIntegration.PowerPointInfo"/>
  </ds:schemaRefs>
</ds:datastoreItem>
</file>

<file path=customXml/itemProps126.xml><?xml version="1.0" encoding="utf-8"?>
<ds:datastoreItem xmlns:ds="http://schemas.openxmlformats.org/officeDocument/2006/customXml" ds:itemID="{602D3FE7-E0EA-4B2F-B69F-9AABE9DF4B1D}">
  <ds:schemaRefs>
    <ds:schemaRef ds:uri="ESRI.ArcGIS.Mapping.OfficeIntegration.PowerPointInfo"/>
  </ds:schemaRefs>
</ds:datastoreItem>
</file>

<file path=customXml/itemProps127.xml><?xml version="1.0" encoding="utf-8"?>
<ds:datastoreItem xmlns:ds="http://schemas.openxmlformats.org/officeDocument/2006/customXml" ds:itemID="{5B0D729F-FEA9-4F5F-BDB1-86F2A872092D}">
  <ds:schemaRefs>
    <ds:schemaRef ds:uri="ESRI.ArcGIS.Mapping.OfficeIntegration.PowerPointInfo"/>
  </ds:schemaRefs>
</ds:datastoreItem>
</file>

<file path=customXml/itemProps128.xml><?xml version="1.0" encoding="utf-8"?>
<ds:datastoreItem xmlns:ds="http://schemas.openxmlformats.org/officeDocument/2006/customXml" ds:itemID="{83EA7EFE-7A10-4FD0-8B4C-D9846D4EAB03}">
  <ds:schemaRefs>
    <ds:schemaRef ds:uri="ESRI.ArcGIS.Mapping.OfficeIntegration.PowerPointInfo"/>
  </ds:schemaRefs>
</ds:datastoreItem>
</file>

<file path=customXml/itemProps129.xml><?xml version="1.0" encoding="utf-8"?>
<ds:datastoreItem xmlns:ds="http://schemas.openxmlformats.org/officeDocument/2006/customXml" ds:itemID="{805F037B-6D5C-43E7-80F4-78BF4B63FF43}">
  <ds:schemaRefs>
    <ds:schemaRef ds:uri="ESRI.ArcGIS.Mapping.OfficeIntegration.PowerPointInfo"/>
  </ds:schemaRefs>
</ds:datastoreItem>
</file>

<file path=customXml/itemProps13.xml><?xml version="1.0" encoding="utf-8"?>
<ds:datastoreItem xmlns:ds="http://schemas.openxmlformats.org/officeDocument/2006/customXml" ds:itemID="{93EC7834-EB51-4696-9FEB-1072284A45E1}">
  <ds:schemaRefs>
    <ds:schemaRef ds:uri="ESRI.ArcGIS.Mapping.OfficeIntegration.PowerPointInfo"/>
  </ds:schemaRefs>
</ds:datastoreItem>
</file>

<file path=customXml/itemProps130.xml><?xml version="1.0" encoding="utf-8"?>
<ds:datastoreItem xmlns:ds="http://schemas.openxmlformats.org/officeDocument/2006/customXml" ds:itemID="{BD4EF4B5-AF75-4B61-B499-706EC8A4AD64}">
  <ds:schemaRefs>
    <ds:schemaRef ds:uri="ESRI.ArcGIS.Mapping.OfficeIntegration.PowerPointInfo"/>
  </ds:schemaRefs>
</ds:datastoreItem>
</file>

<file path=customXml/itemProps131.xml><?xml version="1.0" encoding="utf-8"?>
<ds:datastoreItem xmlns:ds="http://schemas.openxmlformats.org/officeDocument/2006/customXml" ds:itemID="{E7DD2782-F884-4EFA-853E-B4BF1A30FB5D}">
  <ds:schemaRefs>
    <ds:schemaRef ds:uri="ESRI.ArcGIS.Mapping.OfficeIntegration.PowerPointInfo"/>
  </ds:schemaRefs>
</ds:datastoreItem>
</file>

<file path=customXml/itemProps132.xml><?xml version="1.0" encoding="utf-8"?>
<ds:datastoreItem xmlns:ds="http://schemas.openxmlformats.org/officeDocument/2006/customXml" ds:itemID="{C325BCEC-9CE7-4F9A-AABA-66D082694ED2}">
  <ds:schemaRefs>
    <ds:schemaRef ds:uri="ESRI.ArcGIS.Mapping.OfficeIntegration.PowerPointInfo"/>
  </ds:schemaRefs>
</ds:datastoreItem>
</file>

<file path=customXml/itemProps133.xml><?xml version="1.0" encoding="utf-8"?>
<ds:datastoreItem xmlns:ds="http://schemas.openxmlformats.org/officeDocument/2006/customXml" ds:itemID="{BD0DEEFD-6E4E-414C-8037-77DC3B2AA24B}">
  <ds:schemaRefs>
    <ds:schemaRef ds:uri="ESRI.ArcGIS.Mapping.OfficeIntegration.PowerPointInfo"/>
  </ds:schemaRefs>
</ds:datastoreItem>
</file>

<file path=customXml/itemProps134.xml><?xml version="1.0" encoding="utf-8"?>
<ds:datastoreItem xmlns:ds="http://schemas.openxmlformats.org/officeDocument/2006/customXml" ds:itemID="{D0CCCC5F-11F7-4086-B049-1FD74E55D77D}">
  <ds:schemaRefs>
    <ds:schemaRef ds:uri="ESRI.ArcGIS.Mapping.OfficeIntegration.PowerPointInfo"/>
  </ds:schemaRefs>
</ds:datastoreItem>
</file>

<file path=customXml/itemProps135.xml><?xml version="1.0" encoding="utf-8"?>
<ds:datastoreItem xmlns:ds="http://schemas.openxmlformats.org/officeDocument/2006/customXml" ds:itemID="{9491B268-0D0E-435C-8E8D-2CB34B1C2FF5}">
  <ds:schemaRefs>
    <ds:schemaRef ds:uri="ESRI.ArcGIS.Mapping.OfficeIntegration.PowerPointInfo"/>
  </ds:schemaRefs>
</ds:datastoreItem>
</file>

<file path=customXml/itemProps136.xml><?xml version="1.0" encoding="utf-8"?>
<ds:datastoreItem xmlns:ds="http://schemas.openxmlformats.org/officeDocument/2006/customXml" ds:itemID="{0AFBEFFB-E86E-4D2A-8A19-2A361B1B5A43}">
  <ds:schemaRefs>
    <ds:schemaRef ds:uri="ESRI.ArcGIS.Mapping.OfficeIntegration.PowerPointInfo"/>
  </ds:schemaRefs>
</ds:datastoreItem>
</file>

<file path=customXml/itemProps137.xml><?xml version="1.0" encoding="utf-8"?>
<ds:datastoreItem xmlns:ds="http://schemas.openxmlformats.org/officeDocument/2006/customXml" ds:itemID="{7767D59C-CF59-43A1-9D3C-4848026E5865}">
  <ds:schemaRefs>
    <ds:schemaRef ds:uri="ESRI.ArcGIS.Mapping.OfficeIntegration.PowerPointInfo"/>
  </ds:schemaRefs>
</ds:datastoreItem>
</file>

<file path=customXml/itemProps138.xml><?xml version="1.0" encoding="utf-8"?>
<ds:datastoreItem xmlns:ds="http://schemas.openxmlformats.org/officeDocument/2006/customXml" ds:itemID="{6240D10B-4BEB-4A8E-9683-D7789F703CE3}">
  <ds:schemaRefs>
    <ds:schemaRef ds:uri="ESRI.ArcGIS.Mapping.OfficeIntegration.PowerPointInfo"/>
  </ds:schemaRefs>
</ds:datastoreItem>
</file>

<file path=customXml/itemProps139.xml><?xml version="1.0" encoding="utf-8"?>
<ds:datastoreItem xmlns:ds="http://schemas.openxmlformats.org/officeDocument/2006/customXml" ds:itemID="{CC03FBCF-B5BB-4EA7-BD68-63F09829201E}">
  <ds:schemaRefs>
    <ds:schemaRef ds:uri="ESRI.ArcGIS.Mapping.OfficeIntegration.PowerPointInfo"/>
  </ds:schemaRefs>
</ds:datastoreItem>
</file>

<file path=customXml/itemProps14.xml><?xml version="1.0" encoding="utf-8"?>
<ds:datastoreItem xmlns:ds="http://schemas.openxmlformats.org/officeDocument/2006/customXml" ds:itemID="{DAF7054E-B130-4D7A-9DDE-35E0CD5D8812}">
  <ds:schemaRefs>
    <ds:schemaRef ds:uri="ESRI.ArcGIS.Mapping.OfficeIntegration.PowerPointInfo"/>
  </ds:schemaRefs>
</ds:datastoreItem>
</file>

<file path=customXml/itemProps140.xml><?xml version="1.0" encoding="utf-8"?>
<ds:datastoreItem xmlns:ds="http://schemas.openxmlformats.org/officeDocument/2006/customXml" ds:itemID="{5DC6F8FB-8E42-444D-B1C4-78C64C5E6762}">
  <ds:schemaRefs>
    <ds:schemaRef ds:uri="ESRI.ArcGIS.Mapping.OfficeIntegration.PowerPointInfo"/>
  </ds:schemaRefs>
</ds:datastoreItem>
</file>

<file path=customXml/itemProps141.xml><?xml version="1.0" encoding="utf-8"?>
<ds:datastoreItem xmlns:ds="http://schemas.openxmlformats.org/officeDocument/2006/customXml" ds:itemID="{F3F60C02-8695-4A1C-823D-7C5E4A3ED80B}">
  <ds:schemaRefs>
    <ds:schemaRef ds:uri="ESRI.ArcGIS.Mapping.OfficeIntegration.PowerPointInfo"/>
  </ds:schemaRefs>
</ds:datastoreItem>
</file>

<file path=customXml/itemProps142.xml><?xml version="1.0" encoding="utf-8"?>
<ds:datastoreItem xmlns:ds="http://schemas.openxmlformats.org/officeDocument/2006/customXml" ds:itemID="{99BE54CA-235F-496B-A383-C6944D29B1C0}">
  <ds:schemaRefs>
    <ds:schemaRef ds:uri="ESRI.ArcGIS.Mapping.OfficeIntegration.PowerPointInfo"/>
  </ds:schemaRefs>
</ds:datastoreItem>
</file>

<file path=customXml/itemProps143.xml><?xml version="1.0" encoding="utf-8"?>
<ds:datastoreItem xmlns:ds="http://schemas.openxmlformats.org/officeDocument/2006/customXml" ds:itemID="{E5971E65-4A6D-4EB6-883C-E6A7872744DF}">
  <ds:schemaRefs>
    <ds:schemaRef ds:uri="ESRI.ArcGIS.Mapping.OfficeIntegration.PowerPointInfo"/>
  </ds:schemaRefs>
</ds:datastoreItem>
</file>

<file path=customXml/itemProps144.xml><?xml version="1.0" encoding="utf-8"?>
<ds:datastoreItem xmlns:ds="http://schemas.openxmlformats.org/officeDocument/2006/customXml" ds:itemID="{1A616C24-D446-4605-82B4-A095943D1EEC}">
  <ds:schemaRefs>
    <ds:schemaRef ds:uri="ESRI.ArcGIS.Mapping.OfficeIntegration.PowerPointInfo"/>
  </ds:schemaRefs>
</ds:datastoreItem>
</file>

<file path=customXml/itemProps145.xml><?xml version="1.0" encoding="utf-8"?>
<ds:datastoreItem xmlns:ds="http://schemas.openxmlformats.org/officeDocument/2006/customXml" ds:itemID="{DED417BE-64B6-4F28-AAF1-4A18F82A1A4A}">
  <ds:schemaRefs>
    <ds:schemaRef ds:uri="ESRI.ArcGIS.Mapping.OfficeIntegration.PowerPointInfo"/>
  </ds:schemaRefs>
</ds:datastoreItem>
</file>

<file path=customXml/itemProps146.xml><?xml version="1.0" encoding="utf-8"?>
<ds:datastoreItem xmlns:ds="http://schemas.openxmlformats.org/officeDocument/2006/customXml" ds:itemID="{FE49B709-D625-49CB-9757-9152FDDD510D}">
  <ds:schemaRefs>
    <ds:schemaRef ds:uri="ESRI.ArcGIS.Mapping.OfficeIntegration.PowerPointInfo"/>
  </ds:schemaRefs>
</ds:datastoreItem>
</file>

<file path=customXml/itemProps147.xml><?xml version="1.0" encoding="utf-8"?>
<ds:datastoreItem xmlns:ds="http://schemas.openxmlformats.org/officeDocument/2006/customXml" ds:itemID="{09A6EDCA-72BD-4038-9077-0B45A1EEACFA}">
  <ds:schemaRefs>
    <ds:schemaRef ds:uri="ESRI.ArcGIS.Mapping.OfficeIntegration.PowerPointInfo"/>
  </ds:schemaRefs>
</ds:datastoreItem>
</file>

<file path=customXml/itemProps148.xml><?xml version="1.0" encoding="utf-8"?>
<ds:datastoreItem xmlns:ds="http://schemas.openxmlformats.org/officeDocument/2006/customXml" ds:itemID="{81BB74F0-BA5B-4587-8EC3-1425F68D2A73}">
  <ds:schemaRefs>
    <ds:schemaRef ds:uri="ESRI.ArcGIS.Mapping.OfficeIntegration.PowerPointInfo"/>
  </ds:schemaRefs>
</ds:datastoreItem>
</file>

<file path=customXml/itemProps149.xml><?xml version="1.0" encoding="utf-8"?>
<ds:datastoreItem xmlns:ds="http://schemas.openxmlformats.org/officeDocument/2006/customXml" ds:itemID="{CB2E6365-A868-4C99-9D0F-57DD319857B8}">
  <ds:schemaRefs>
    <ds:schemaRef ds:uri="ESRI.ArcGIS.Mapping.OfficeIntegration.PowerPointInfo"/>
  </ds:schemaRefs>
</ds:datastoreItem>
</file>

<file path=customXml/itemProps15.xml><?xml version="1.0" encoding="utf-8"?>
<ds:datastoreItem xmlns:ds="http://schemas.openxmlformats.org/officeDocument/2006/customXml" ds:itemID="{A712A71E-E10C-4D80-A016-CAC76A2F2970}">
  <ds:schemaRefs>
    <ds:schemaRef ds:uri="ESRI.ArcGIS.Mapping.OfficeIntegration.PowerPointInfo"/>
  </ds:schemaRefs>
</ds:datastoreItem>
</file>

<file path=customXml/itemProps150.xml><?xml version="1.0" encoding="utf-8"?>
<ds:datastoreItem xmlns:ds="http://schemas.openxmlformats.org/officeDocument/2006/customXml" ds:itemID="{3EB89968-74FE-445D-8948-287C5643EF5E}">
  <ds:schemaRefs>
    <ds:schemaRef ds:uri="ESRI.ArcGIS.Mapping.OfficeIntegration.PowerPointInfo"/>
  </ds:schemaRefs>
</ds:datastoreItem>
</file>

<file path=customXml/itemProps151.xml><?xml version="1.0" encoding="utf-8"?>
<ds:datastoreItem xmlns:ds="http://schemas.openxmlformats.org/officeDocument/2006/customXml" ds:itemID="{1DFD2458-498D-4A72-8DD0-52D061AC119A}">
  <ds:schemaRefs>
    <ds:schemaRef ds:uri="ESRI.ArcGIS.Mapping.OfficeIntegration.PowerPointInfo"/>
  </ds:schemaRefs>
</ds:datastoreItem>
</file>

<file path=customXml/itemProps152.xml><?xml version="1.0" encoding="utf-8"?>
<ds:datastoreItem xmlns:ds="http://schemas.openxmlformats.org/officeDocument/2006/customXml" ds:itemID="{B7D2D254-D46A-47C2-A6A1-9F5ECF34672F}">
  <ds:schemaRefs>
    <ds:schemaRef ds:uri="ESRI.ArcGIS.Mapping.OfficeIntegration.PowerPointInfo"/>
  </ds:schemaRefs>
</ds:datastoreItem>
</file>

<file path=customXml/itemProps153.xml><?xml version="1.0" encoding="utf-8"?>
<ds:datastoreItem xmlns:ds="http://schemas.openxmlformats.org/officeDocument/2006/customXml" ds:itemID="{B7125EE0-B7D9-444E-9C9D-87D3B58A7842}">
  <ds:schemaRefs>
    <ds:schemaRef ds:uri="ESRI.ArcGIS.Mapping.OfficeIntegration.PowerPointInfo"/>
  </ds:schemaRefs>
</ds:datastoreItem>
</file>

<file path=customXml/itemProps154.xml><?xml version="1.0" encoding="utf-8"?>
<ds:datastoreItem xmlns:ds="http://schemas.openxmlformats.org/officeDocument/2006/customXml" ds:itemID="{E2D91DC6-7E3D-4CF4-8322-D7834C4CA999}">
  <ds:schemaRefs>
    <ds:schemaRef ds:uri="ESRI.ArcGIS.Mapping.OfficeIntegration.PowerPointInfo"/>
  </ds:schemaRefs>
</ds:datastoreItem>
</file>

<file path=customXml/itemProps155.xml><?xml version="1.0" encoding="utf-8"?>
<ds:datastoreItem xmlns:ds="http://schemas.openxmlformats.org/officeDocument/2006/customXml" ds:itemID="{EC50C719-C470-4C87-83DD-BA4693C79605}">
  <ds:schemaRefs>
    <ds:schemaRef ds:uri="ESRI.ArcGIS.Mapping.OfficeIntegration.PowerPointInfo"/>
  </ds:schemaRefs>
</ds:datastoreItem>
</file>

<file path=customXml/itemProps156.xml><?xml version="1.0" encoding="utf-8"?>
<ds:datastoreItem xmlns:ds="http://schemas.openxmlformats.org/officeDocument/2006/customXml" ds:itemID="{93F02815-9C58-4866-84C2-AEEFBD8DD523}">
  <ds:schemaRefs>
    <ds:schemaRef ds:uri="ESRI.ArcGIS.Mapping.OfficeIntegration.PowerPointInfo"/>
  </ds:schemaRefs>
</ds:datastoreItem>
</file>

<file path=customXml/itemProps157.xml><?xml version="1.0" encoding="utf-8"?>
<ds:datastoreItem xmlns:ds="http://schemas.openxmlformats.org/officeDocument/2006/customXml" ds:itemID="{215BCEAC-112D-4FE8-A8E7-438FF6335506}">
  <ds:schemaRefs>
    <ds:schemaRef ds:uri="ESRI.ArcGIS.Mapping.OfficeIntegration.PowerPointInfo"/>
  </ds:schemaRefs>
</ds:datastoreItem>
</file>

<file path=customXml/itemProps158.xml><?xml version="1.0" encoding="utf-8"?>
<ds:datastoreItem xmlns:ds="http://schemas.openxmlformats.org/officeDocument/2006/customXml" ds:itemID="{5B9A83C4-B084-404A-BD8E-779CFCDCC16C}">
  <ds:schemaRefs>
    <ds:schemaRef ds:uri="ESRI.ArcGIS.Mapping.OfficeIntegration.PowerPointInfo"/>
  </ds:schemaRefs>
</ds:datastoreItem>
</file>

<file path=customXml/itemProps159.xml><?xml version="1.0" encoding="utf-8"?>
<ds:datastoreItem xmlns:ds="http://schemas.openxmlformats.org/officeDocument/2006/customXml" ds:itemID="{7DF254DA-257D-4433-858D-A42C4A53007C}">
  <ds:schemaRefs>
    <ds:schemaRef ds:uri="ESRI.ArcGIS.Mapping.OfficeIntegration.PowerPointInfo"/>
  </ds:schemaRefs>
</ds:datastoreItem>
</file>

<file path=customXml/itemProps16.xml><?xml version="1.0" encoding="utf-8"?>
<ds:datastoreItem xmlns:ds="http://schemas.openxmlformats.org/officeDocument/2006/customXml" ds:itemID="{E6778C6C-435B-411E-B5DF-28EF07507F18}">
  <ds:schemaRefs>
    <ds:schemaRef ds:uri="ESRI.ArcGIS.Mapping.OfficeIntegration.PowerPointInfo"/>
  </ds:schemaRefs>
</ds:datastoreItem>
</file>

<file path=customXml/itemProps160.xml><?xml version="1.0" encoding="utf-8"?>
<ds:datastoreItem xmlns:ds="http://schemas.openxmlformats.org/officeDocument/2006/customXml" ds:itemID="{CCDA35DA-A70C-41F7-A47B-CC7D9885495A}">
  <ds:schemaRefs>
    <ds:schemaRef ds:uri="ESRI.ArcGIS.Mapping.OfficeIntegration.PowerPointInfo"/>
  </ds:schemaRefs>
</ds:datastoreItem>
</file>

<file path=customXml/itemProps161.xml><?xml version="1.0" encoding="utf-8"?>
<ds:datastoreItem xmlns:ds="http://schemas.openxmlformats.org/officeDocument/2006/customXml" ds:itemID="{4A07476A-DDF1-48B4-9DAC-33F060A0C862}">
  <ds:schemaRefs>
    <ds:schemaRef ds:uri="ESRI.ArcGIS.Mapping.OfficeIntegration.PowerPointInfo"/>
  </ds:schemaRefs>
</ds:datastoreItem>
</file>

<file path=customXml/itemProps162.xml><?xml version="1.0" encoding="utf-8"?>
<ds:datastoreItem xmlns:ds="http://schemas.openxmlformats.org/officeDocument/2006/customXml" ds:itemID="{848A7845-7DA3-4664-A583-4B68B965870C}">
  <ds:schemaRefs>
    <ds:schemaRef ds:uri="ESRI.ArcGIS.Mapping.OfficeIntegration.PowerPointInfo"/>
  </ds:schemaRefs>
</ds:datastoreItem>
</file>

<file path=customXml/itemProps163.xml><?xml version="1.0" encoding="utf-8"?>
<ds:datastoreItem xmlns:ds="http://schemas.openxmlformats.org/officeDocument/2006/customXml" ds:itemID="{2BB5AE23-E5A3-4569-A7BD-840031BAB7F0}">
  <ds:schemaRefs>
    <ds:schemaRef ds:uri="ESRI.ArcGIS.Mapping.OfficeIntegration.PowerPointInfo"/>
  </ds:schemaRefs>
</ds:datastoreItem>
</file>

<file path=customXml/itemProps164.xml><?xml version="1.0" encoding="utf-8"?>
<ds:datastoreItem xmlns:ds="http://schemas.openxmlformats.org/officeDocument/2006/customXml" ds:itemID="{9E5328AD-53B1-479B-8FBD-10C63A2DC61C}">
  <ds:schemaRefs>
    <ds:schemaRef ds:uri="ESRI.ArcGIS.Mapping.OfficeIntegration.PowerPointInfo"/>
  </ds:schemaRefs>
</ds:datastoreItem>
</file>

<file path=customXml/itemProps165.xml><?xml version="1.0" encoding="utf-8"?>
<ds:datastoreItem xmlns:ds="http://schemas.openxmlformats.org/officeDocument/2006/customXml" ds:itemID="{EAF11B8D-0F05-494F-8192-79EEE8E23631}">
  <ds:schemaRefs>
    <ds:schemaRef ds:uri="ESRI.ArcGIS.Mapping.OfficeIntegration.PowerPointInfo"/>
  </ds:schemaRefs>
</ds:datastoreItem>
</file>

<file path=customXml/itemProps166.xml><?xml version="1.0" encoding="utf-8"?>
<ds:datastoreItem xmlns:ds="http://schemas.openxmlformats.org/officeDocument/2006/customXml" ds:itemID="{A974072E-79A4-4CD9-8D14-BBD2B474725A}">
  <ds:schemaRefs>
    <ds:schemaRef ds:uri="ESRI.ArcGIS.Mapping.OfficeIntegration.PowerPointInfo"/>
  </ds:schemaRefs>
</ds:datastoreItem>
</file>

<file path=customXml/itemProps167.xml><?xml version="1.0" encoding="utf-8"?>
<ds:datastoreItem xmlns:ds="http://schemas.openxmlformats.org/officeDocument/2006/customXml" ds:itemID="{B4A85534-EBD8-40D2-838A-6BF31AFD8532}">
  <ds:schemaRefs>
    <ds:schemaRef ds:uri="ESRI.ArcGIS.Mapping.OfficeIntegration.PowerPointInfo"/>
  </ds:schemaRefs>
</ds:datastoreItem>
</file>

<file path=customXml/itemProps168.xml><?xml version="1.0" encoding="utf-8"?>
<ds:datastoreItem xmlns:ds="http://schemas.openxmlformats.org/officeDocument/2006/customXml" ds:itemID="{FEB4C520-876C-49A4-A51A-26ECCAFDA5DD}">
  <ds:schemaRefs>
    <ds:schemaRef ds:uri="ESRI.ArcGIS.Mapping.OfficeIntegration.PowerPointInfo"/>
  </ds:schemaRefs>
</ds:datastoreItem>
</file>

<file path=customXml/itemProps169.xml><?xml version="1.0" encoding="utf-8"?>
<ds:datastoreItem xmlns:ds="http://schemas.openxmlformats.org/officeDocument/2006/customXml" ds:itemID="{4A0C5BA7-01D0-4200-978D-0F590C4931F6}">
  <ds:schemaRefs>
    <ds:schemaRef ds:uri="ESRI.ArcGIS.Mapping.OfficeIntegration.PowerPointInfo"/>
  </ds:schemaRefs>
</ds:datastoreItem>
</file>

<file path=customXml/itemProps17.xml><?xml version="1.0" encoding="utf-8"?>
<ds:datastoreItem xmlns:ds="http://schemas.openxmlformats.org/officeDocument/2006/customXml" ds:itemID="{B5C6D6A6-92D9-4AB4-A674-803E86D9697F}">
  <ds:schemaRefs>
    <ds:schemaRef ds:uri="ESRI.ArcGIS.Mapping.OfficeIntegration.PowerPointInfo"/>
  </ds:schemaRefs>
</ds:datastoreItem>
</file>

<file path=customXml/itemProps170.xml><?xml version="1.0" encoding="utf-8"?>
<ds:datastoreItem xmlns:ds="http://schemas.openxmlformats.org/officeDocument/2006/customXml" ds:itemID="{0199EEC2-0F46-4218-96B5-85F003D4BC90}">
  <ds:schemaRefs>
    <ds:schemaRef ds:uri="ESRI.ArcGIS.Mapping.OfficeIntegration.PowerPointInfo"/>
  </ds:schemaRefs>
</ds:datastoreItem>
</file>

<file path=customXml/itemProps171.xml><?xml version="1.0" encoding="utf-8"?>
<ds:datastoreItem xmlns:ds="http://schemas.openxmlformats.org/officeDocument/2006/customXml" ds:itemID="{4DAF3A81-66A5-4D61-968D-10493AC988FF}">
  <ds:schemaRefs>
    <ds:schemaRef ds:uri="ESRI.ArcGIS.Mapping.OfficeIntegration.PowerPointInfo"/>
  </ds:schemaRefs>
</ds:datastoreItem>
</file>

<file path=customXml/itemProps172.xml><?xml version="1.0" encoding="utf-8"?>
<ds:datastoreItem xmlns:ds="http://schemas.openxmlformats.org/officeDocument/2006/customXml" ds:itemID="{D22B0B23-D88D-4147-9E5D-07289C7509B5}">
  <ds:schemaRefs>
    <ds:schemaRef ds:uri="ESRI.ArcGIS.Mapping.OfficeIntegration.PowerPointInfo"/>
  </ds:schemaRefs>
</ds:datastoreItem>
</file>

<file path=customXml/itemProps173.xml><?xml version="1.0" encoding="utf-8"?>
<ds:datastoreItem xmlns:ds="http://schemas.openxmlformats.org/officeDocument/2006/customXml" ds:itemID="{F4EF5B56-65E5-43E0-B0C8-247E7B99C0A6}">
  <ds:schemaRefs>
    <ds:schemaRef ds:uri="ESRI.ArcGIS.Mapping.OfficeIntegration.PowerPointInfo"/>
  </ds:schemaRefs>
</ds:datastoreItem>
</file>

<file path=customXml/itemProps174.xml><?xml version="1.0" encoding="utf-8"?>
<ds:datastoreItem xmlns:ds="http://schemas.openxmlformats.org/officeDocument/2006/customXml" ds:itemID="{8A382D29-9DB7-4B6C-8243-F756F0750C22}">
  <ds:schemaRefs>
    <ds:schemaRef ds:uri="ESRI.ArcGIS.Mapping.OfficeIntegration.PowerPointInfo"/>
  </ds:schemaRefs>
</ds:datastoreItem>
</file>

<file path=customXml/itemProps175.xml><?xml version="1.0" encoding="utf-8"?>
<ds:datastoreItem xmlns:ds="http://schemas.openxmlformats.org/officeDocument/2006/customXml" ds:itemID="{9AB4A67C-ED0B-463A-BE87-4CB0A5721F1B}">
  <ds:schemaRefs>
    <ds:schemaRef ds:uri="ESRI.ArcGIS.Mapping.OfficeIntegration.PowerPointInfo"/>
  </ds:schemaRefs>
</ds:datastoreItem>
</file>

<file path=customXml/itemProps176.xml><?xml version="1.0" encoding="utf-8"?>
<ds:datastoreItem xmlns:ds="http://schemas.openxmlformats.org/officeDocument/2006/customXml" ds:itemID="{A5AE3796-3608-47B3-820E-0C8040F3740F}">
  <ds:schemaRefs>
    <ds:schemaRef ds:uri="ESRI.ArcGIS.Mapping.OfficeIntegration.PowerPointInfo"/>
  </ds:schemaRefs>
</ds:datastoreItem>
</file>

<file path=customXml/itemProps177.xml><?xml version="1.0" encoding="utf-8"?>
<ds:datastoreItem xmlns:ds="http://schemas.openxmlformats.org/officeDocument/2006/customXml" ds:itemID="{5EAE6342-BBE4-44F4-B94A-7FCB857C0869}">
  <ds:schemaRefs>
    <ds:schemaRef ds:uri="ESRI.ArcGIS.Mapping.OfficeIntegration.PowerPointInfo"/>
  </ds:schemaRefs>
</ds:datastoreItem>
</file>

<file path=customXml/itemProps178.xml><?xml version="1.0" encoding="utf-8"?>
<ds:datastoreItem xmlns:ds="http://schemas.openxmlformats.org/officeDocument/2006/customXml" ds:itemID="{5BB2B3C6-EA7D-432F-A290-6DF4E58F1CA9}">
  <ds:schemaRefs>
    <ds:schemaRef ds:uri="ESRI.ArcGIS.Mapping.OfficeIntegration.PowerPointInfo"/>
  </ds:schemaRefs>
</ds:datastoreItem>
</file>

<file path=customXml/itemProps179.xml><?xml version="1.0" encoding="utf-8"?>
<ds:datastoreItem xmlns:ds="http://schemas.openxmlformats.org/officeDocument/2006/customXml" ds:itemID="{21F583EF-484C-4A3F-A23F-2A5BBECB6499}">
  <ds:schemaRefs>
    <ds:schemaRef ds:uri="ESRI.ArcGIS.Mapping.OfficeIntegration.PowerPointInfo"/>
  </ds:schemaRefs>
</ds:datastoreItem>
</file>

<file path=customXml/itemProps18.xml><?xml version="1.0" encoding="utf-8"?>
<ds:datastoreItem xmlns:ds="http://schemas.openxmlformats.org/officeDocument/2006/customXml" ds:itemID="{C9C9C0E5-D4D8-47BD-BD7B-43DD51EC39B9}">
  <ds:schemaRefs>
    <ds:schemaRef ds:uri="ESRI.ArcGIS.Mapping.OfficeIntegration.PowerPointInfo"/>
  </ds:schemaRefs>
</ds:datastoreItem>
</file>

<file path=customXml/itemProps180.xml><?xml version="1.0" encoding="utf-8"?>
<ds:datastoreItem xmlns:ds="http://schemas.openxmlformats.org/officeDocument/2006/customXml" ds:itemID="{42B45E90-F1B6-476B-A85D-C4750A4F6FED}">
  <ds:schemaRefs>
    <ds:schemaRef ds:uri="ESRI.ArcGIS.Mapping.OfficeIntegration.PowerPointInfo"/>
  </ds:schemaRefs>
</ds:datastoreItem>
</file>

<file path=customXml/itemProps181.xml><?xml version="1.0" encoding="utf-8"?>
<ds:datastoreItem xmlns:ds="http://schemas.openxmlformats.org/officeDocument/2006/customXml" ds:itemID="{77183DE5-63A3-4532-B434-F1E958998CED}">
  <ds:schemaRefs>
    <ds:schemaRef ds:uri="ESRI.ArcGIS.Mapping.OfficeIntegration.PowerPointInfo"/>
  </ds:schemaRefs>
</ds:datastoreItem>
</file>

<file path=customXml/itemProps182.xml><?xml version="1.0" encoding="utf-8"?>
<ds:datastoreItem xmlns:ds="http://schemas.openxmlformats.org/officeDocument/2006/customXml" ds:itemID="{B1687ADA-9999-483C-9119-8E7A926E1E7B}">
  <ds:schemaRefs>
    <ds:schemaRef ds:uri="ESRI.ArcGIS.Mapping.OfficeIntegration.PowerPointInfo"/>
  </ds:schemaRefs>
</ds:datastoreItem>
</file>

<file path=customXml/itemProps183.xml><?xml version="1.0" encoding="utf-8"?>
<ds:datastoreItem xmlns:ds="http://schemas.openxmlformats.org/officeDocument/2006/customXml" ds:itemID="{62DB3C4F-3ED9-4D13-A348-E211ED61C771}">
  <ds:schemaRefs>
    <ds:schemaRef ds:uri="ESRI.ArcGIS.Mapping.OfficeIntegration.PowerPointInfo"/>
  </ds:schemaRefs>
</ds:datastoreItem>
</file>

<file path=customXml/itemProps184.xml><?xml version="1.0" encoding="utf-8"?>
<ds:datastoreItem xmlns:ds="http://schemas.openxmlformats.org/officeDocument/2006/customXml" ds:itemID="{013111C4-4C75-460C-BA5E-67258C63011E}">
  <ds:schemaRefs>
    <ds:schemaRef ds:uri="ESRI.ArcGIS.Mapping.OfficeIntegration.PowerPointInfo"/>
  </ds:schemaRefs>
</ds:datastoreItem>
</file>

<file path=customXml/itemProps185.xml><?xml version="1.0" encoding="utf-8"?>
<ds:datastoreItem xmlns:ds="http://schemas.openxmlformats.org/officeDocument/2006/customXml" ds:itemID="{90269428-A354-48E3-8876-754D3879202A}">
  <ds:schemaRefs>
    <ds:schemaRef ds:uri="ESRI.ArcGIS.Mapping.OfficeIntegration.PowerPointInfo"/>
  </ds:schemaRefs>
</ds:datastoreItem>
</file>

<file path=customXml/itemProps186.xml><?xml version="1.0" encoding="utf-8"?>
<ds:datastoreItem xmlns:ds="http://schemas.openxmlformats.org/officeDocument/2006/customXml" ds:itemID="{E001915D-8D2D-465B-B077-03589ECE85C2}">
  <ds:schemaRefs>
    <ds:schemaRef ds:uri="ESRI.ArcGIS.Mapping.OfficeIntegration.PowerPointInfo"/>
  </ds:schemaRefs>
</ds:datastoreItem>
</file>

<file path=customXml/itemProps187.xml><?xml version="1.0" encoding="utf-8"?>
<ds:datastoreItem xmlns:ds="http://schemas.openxmlformats.org/officeDocument/2006/customXml" ds:itemID="{972CB908-8D55-478E-942A-5B80400E31DA}">
  <ds:schemaRefs>
    <ds:schemaRef ds:uri="ESRI.ArcGIS.Mapping.OfficeIntegration.PowerPointInfo"/>
  </ds:schemaRefs>
</ds:datastoreItem>
</file>

<file path=customXml/itemProps188.xml><?xml version="1.0" encoding="utf-8"?>
<ds:datastoreItem xmlns:ds="http://schemas.openxmlformats.org/officeDocument/2006/customXml" ds:itemID="{0CFF2FD5-8E4D-4CEF-A014-9B3D566D913E}">
  <ds:schemaRefs>
    <ds:schemaRef ds:uri="ESRI.ArcGIS.Mapping.OfficeIntegration.PowerPointInfo"/>
  </ds:schemaRefs>
</ds:datastoreItem>
</file>

<file path=customXml/itemProps189.xml><?xml version="1.0" encoding="utf-8"?>
<ds:datastoreItem xmlns:ds="http://schemas.openxmlformats.org/officeDocument/2006/customXml" ds:itemID="{38E509D3-2D5F-4F10-9468-016F85F6145B}">
  <ds:schemaRefs>
    <ds:schemaRef ds:uri="ESRI.ArcGIS.Mapping.OfficeIntegration.PowerPointInfo"/>
  </ds:schemaRefs>
</ds:datastoreItem>
</file>

<file path=customXml/itemProps19.xml><?xml version="1.0" encoding="utf-8"?>
<ds:datastoreItem xmlns:ds="http://schemas.openxmlformats.org/officeDocument/2006/customXml" ds:itemID="{9D99DC49-8C2B-4784-A8A9-C794B92308FF}">
  <ds:schemaRefs>
    <ds:schemaRef ds:uri="ESRI.ArcGIS.Mapping.OfficeIntegration.PowerPointInfo"/>
  </ds:schemaRefs>
</ds:datastoreItem>
</file>

<file path=customXml/itemProps190.xml><?xml version="1.0" encoding="utf-8"?>
<ds:datastoreItem xmlns:ds="http://schemas.openxmlformats.org/officeDocument/2006/customXml" ds:itemID="{C288CA6F-7169-4686-989A-FD12DCAC93D8}">
  <ds:schemaRefs>
    <ds:schemaRef ds:uri="ESRI.ArcGIS.Mapping.OfficeIntegration.PowerPointInfo"/>
  </ds:schemaRefs>
</ds:datastoreItem>
</file>

<file path=customXml/itemProps191.xml><?xml version="1.0" encoding="utf-8"?>
<ds:datastoreItem xmlns:ds="http://schemas.openxmlformats.org/officeDocument/2006/customXml" ds:itemID="{5C90E9EF-407C-46F5-B3DC-2613513FFEE0}">
  <ds:schemaRefs>
    <ds:schemaRef ds:uri="ESRI.ArcGIS.Mapping.OfficeIntegration.PowerPointInfo"/>
  </ds:schemaRefs>
</ds:datastoreItem>
</file>

<file path=customXml/itemProps192.xml><?xml version="1.0" encoding="utf-8"?>
<ds:datastoreItem xmlns:ds="http://schemas.openxmlformats.org/officeDocument/2006/customXml" ds:itemID="{418127C6-865F-44E5-890E-066AD380F0EB}">
  <ds:schemaRefs>
    <ds:schemaRef ds:uri="ESRI.ArcGIS.Mapping.OfficeIntegration.PowerPointInfo"/>
  </ds:schemaRefs>
</ds:datastoreItem>
</file>

<file path=customXml/itemProps193.xml><?xml version="1.0" encoding="utf-8"?>
<ds:datastoreItem xmlns:ds="http://schemas.openxmlformats.org/officeDocument/2006/customXml" ds:itemID="{5F3F04DB-8E6D-448F-AD89-9C61418E20ED}">
  <ds:schemaRefs>
    <ds:schemaRef ds:uri="ESRI.ArcGIS.Mapping.OfficeIntegration.PowerPointInfo"/>
  </ds:schemaRefs>
</ds:datastoreItem>
</file>

<file path=customXml/itemProps194.xml><?xml version="1.0" encoding="utf-8"?>
<ds:datastoreItem xmlns:ds="http://schemas.openxmlformats.org/officeDocument/2006/customXml" ds:itemID="{FB6F7211-1FBF-4601-A0CE-C9D080DE37C6}">
  <ds:schemaRefs>
    <ds:schemaRef ds:uri="ESRI.ArcGIS.Mapping.OfficeIntegration.PowerPointInfo"/>
  </ds:schemaRefs>
</ds:datastoreItem>
</file>

<file path=customXml/itemProps195.xml><?xml version="1.0" encoding="utf-8"?>
<ds:datastoreItem xmlns:ds="http://schemas.openxmlformats.org/officeDocument/2006/customXml" ds:itemID="{770E9B1E-33C9-41EF-9DFF-91F83C2EE1F5}">
  <ds:schemaRefs>
    <ds:schemaRef ds:uri="ESRI.ArcGIS.Mapping.OfficeIntegration.PowerPointInfo"/>
  </ds:schemaRefs>
</ds:datastoreItem>
</file>

<file path=customXml/itemProps196.xml><?xml version="1.0" encoding="utf-8"?>
<ds:datastoreItem xmlns:ds="http://schemas.openxmlformats.org/officeDocument/2006/customXml" ds:itemID="{D1D19A93-945B-4D44-AE7F-824BDD989E4E}">
  <ds:schemaRefs>
    <ds:schemaRef ds:uri="ESRI.ArcGIS.Mapping.OfficeIntegration.PowerPointInfo"/>
  </ds:schemaRefs>
</ds:datastoreItem>
</file>

<file path=customXml/itemProps197.xml><?xml version="1.0" encoding="utf-8"?>
<ds:datastoreItem xmlns:ds="http://schemas.openxmlformats.org/officeDocument/2006/customXml" ds:itemID="{850FF173-1435-4CBE-9713-6524EEFDDC39}">
  <ds:schemaRefs>
    <ds:schemaRef ds:uri="ESRI.ArcGIS.Mapping.OfficeIntegration.PowerPointInfo"/>
  </ds:schemaRefs>
</ds:datastoreItem>
</file>

<file path=customXml/itemProps198.xml><?xml version="1.0" encoding="utf-8"?>
<ds:datastoreItem xmlns:ds="http://schemas.openxmlformats.org/officeDocument/2006/customXml" ds:itemID="{A094011B-01E3-4B9D-9BD0-B16D9107D6B8}">
  <ds:schemaRefs>
    <ds:schemaRef ds:uri="ESRI.ArcGIS.Mapping.OfficeIntegration.PowerPointInfo"/>
  </ds:schemaRefs>
</ds:datastoreItem>
</file>

<file path=customXml/itemProps199.xml><?xml version="1.0" encoding="utf-8"?>
<ds:datastoreItem xmlns:ds="http://schemas.openxmlformats.org/officeDocument/2006/customXml" ds:itemID="{C518908B-4EC5-4FF6-BC8B-38AA638C3EC6}">
  <ds:schemaRefs>
    <ds:schemaRef ds:uri="ESRI.ArcGIS.Mapping.OfficeIntegration.PowerPointInfo"/>
  </ds:schemaRefs>
</ds:datastoreItem>
</file>

<file path=customXml/itemProps2.xml><?xml version="1.0" encoding="utf-8"?>
<ds:datastoreItem xmlns:ds="http://schemas.openxmlformats.org/officeDocument/2006/customXml" ds:itemID="{A1D09C03-3896-4CDD-8030-A79B454E7B8C}">
  <ds:schemaRefs>
    <ds:schemaRef ds:uri="ESRI.ArcGIS.Mapping.OfficeIntegration.PowerPointInfo"/>
  </ds:schemaRefs>
</ds:datastoreItem>
</file>

<file path=customXml/itemProps20.xml><?xml version="1.0" encoding="utf-8"?>
<ds:datastoreItem xmlns:ds="http://schemas.openxmlformats.org/officeDocument/2006/customXml" ds:itemID="{F9CF22FE-9F8F-420F-9E9A-8124377E1EE9}">
  <ds:schemaRefs>
    <ds:schemaRef ds:uri="ESRI.ArcGIS.Mapping.OfficeIntegration.PowerPointInfo"/>
  </ds:schemaRefs>
</ds:datastoreItem>
</file>

<file path=customXml/itemProps200.xml><?xml version="1.0" encoding="utf-8"?>
<ds:datastoreItem xmlns:ds="http://schemas.openxmlformats.org/officeDocument/2006/customXml" ds:itemID="{616BE449-1638-4B96-A76D-21233F87C3A5}">
  <ds:schemaRefs>
    <ds:schemaRef ds:uri="ESRI.ArcGIS.Mapping.OfficeIntegration.PowerPointInfo"/>
  </ds:schemaRefs>
</ds:datastoreItem>
</file>

<file path=customXml/itemProps201.xml><?xml version="1.0" encoding="utf-8"?>
<ds:datastoreItem xmlns:ds="http://schemas.openxmlformats.org/officeDocument/2006/customXml" ds:itemID="{D77D0AEE-7833-42EC-8376-28065579CB01}">
  <ds:schemaRefs>
    <ds:schemaRef ds:uri="ESRI.ArcGIS.Mapping.OfficeIntegration.PowerPointInfo"/>
  </ds:schemaRefs>
</ds:datastoreItem>
</file>

<file path=customXml/itemProps202.xml><?xml version="1.0" encoding="utf-8"?>
<ds:datastoreItem xmlns:ds="http://schemas.openxmlformats.org/officeDocument/2006/customXml" ds:itemID="{9E83692A-C4F9-4F77-88F3-58BC92E53182}">
  <ds:schemaRefs>
    <ds:schemaRef ds:uri="ESRI.ArcGIS.Mapping.OfficeIntegration.PowerPointInfo"/>
  </ds:schemaRefs>
</ds:datastoreItem>
</file>

<file path=customXml/itemProps203.xml><?xml version="1.0" encoding="utf-8"?>
<ds:datastoreItem xmlns:ds="http://schemas.openxmlformats.org/officeDocument/2006/customXml" ds:itemID="{FD533CFE-BEBC-4AA8-85DE-6A765F627CB1}">
  <ds:schemaRefs>
    <ds:schemaRef ds:uri="ESRI.ArcGIS.Mapping.OfficeIntegration.PowerPointInfo"/>
  </ds:schemaRefs>
</ds:datastoreItem>
</file>

<file path=customXml/itemProps204.xml><?xml version="1.0" encoding="utf-8"?>
<ds:datastoreItem xmlns:ds="http://schemas.openxmlformats.org/officeDocument/2006/customXml" ds:itemID="{AED66B4C-596F-458B-BA29-9662E4C93EB1}">
  <ds:schemaRefs>
    <ds:schemaRef ds:uri="ESRI.ArcGIS.Mapping.OfficeIntegration.PowerPointInfo"/>
  </ds:schemaRefs>
</ds:datastoreItem>
</file>

<file path=customXml/itemProps205.xml><?xml version="1.0" encoding="utf-8"?>
<ds:datastoreItem xmlns:ds="http://schemas.openxmlformats.org/officeDocument/2006/customXml" ds:itemID="{E02ADB9E-E26B-4A4C-975A-38DC57741C13}">
  <ds:schemaRefs>
    <ds:schemaRef ds:uri="ESRI.ArcGIS.Mapping.OfficeIntegration.PowerPointInfo"/>
  </ds:schemaRefs>
</ds:datastoreItem>
</file>

<file path=customXml/itemProps206.xml><?xml version="1.0" encoding="utf-8"?>
<ds:datastoreItem xmlns:ds="http://schemas.openxmlformats.org/officeDocument/2006/customXml" ds:itemID="{87D65E83-0FA9-4F50-97E2-C27CBF5B172B}">
  <ds:schemaRefs>
    <ds:schemaRef ds:uri="ESRI.ArcGIS.Mapping.OfficeIntegration.PowerPointInfo"/>
  </ds:schemaRefs>
</ds:datastoreItem>
</file>

<file path=customXml/itemProps207.xml><?xml version="1.0" encoding="utf-8"?>
<ds:datastoreItem xmlns:ds="http://schemas.openxmlformats.org/officeDocument/2006/customXml" ds:itemID="{4FED17EE-6F2B-41F9-816C-5E89AAC567AC}">
  <ds:schemaRefs>
    <ds:schemaRef ds:uri="ESRI.ArcGIS.Mapping.OfficeIntegration.PowerPointInfo"/>
  </ds:schemaRefs>
</ds:datastoreItem>
</file>

<file path=customXml/itemProps208.xml><?xml version="1.0" encoding="utf-8"?>
<ds:datastoreItem xmlns:ds="http://schemas.openxmlformats.org/officeDocument/2006/customXml" ds:itemID="{5D5E27BE-81CE-4455-B2FA-18DA3F0BFE65}">
  <ds:schemaRefs>
    <ds:schemaRef ds:uri="ESRI.ArcGIS.Mapping.OfficeIntegration.PowerPointInfo"/>
  </ds:schemaRefs>
</ds:datastoreItem>
</file>

<file path=customXml/itemProps209.xml><?xml version="1.0" encoding="utf-8"?>
<ds:datastoreItem xmlns:ds="http://schemas.openxmlformats.org/officeDocument/2006/customXml" ds:itemID="{D62BB653-D8C8-445C-967C-8DAE1263EDFF}">
  <ds:schemaRefs>
    <ds:schemaRef ds:uri="ESRI.ArcGIS.Mapping.OfficeIntegration.PowerPointInfo"/>
  </ds:schemaRefs>
</ds:datastoreItem>
</file>

<file path=customXml/itemProps21.xml><?xml version="1.0" encoding="utf-8"?>
<ds:datastoreItem xmlns:ds="http://schemas.openxmlformats.org/officeDocument/2006/customXml" ds:itemID="{9B8BBC3D-2013-4328-B256-B1EA73454CE3}">
  <ds:schemaRefs>
    <ds:schemaRef ds:uri="ESRI.ArcGIS.Mapping.OfficeIntegration.PowerPointInfo"/>
  </ds:schemaRefs>
</ds:datastoreItem>
</file>

<file path=customXml/itemProps210.xml><?xml version="1.0" encoding="utf-8"?>
<ds:datastoreItem xmlns:ds="http://schemas.openxmlformats.org/officeDocument/2006/customXml" ds:itemID="{75BE0399-0CE6-49D6-A0AE-90DC059146CF}">
  <ds:schemaRefs>
    <ds:schemaRef ds:uri="ESRI.ArcGIS.Mapping.OfficeIntegration.PowerPointInfo"/>
  </ds:schemaRefs>
</ds:datastoreItem>
</file>

<file path=customXml/itemProps211.xml><?xml version="1.0" encoding="utf-8"?>
<ds:datastoreItem xmlns:ds="http://schemas.openxmlformats.org/officeDocument/2006/customXml" ds:itemID="{C132EE95-DDA2-4D7C-B985-CD8168752794}">
  <ds:schemaRefs>
    <ds:schemaRef ds:uri="ESRI.ArcGIS.Mapping.OfficeIntegration.PowerPointInfo"/>
  </ds:schemaRefs>
</ds:datastoreItem>
</file>

<file path=customXml/itemProps212.xml><?xml version="1.0" encoding="utf-8"?>
<ds:datastoreItem xmlns:ds="http://schemas.openxmlformats.org/officeDocument/2006/customXml" ds:itemID="{D15F24BD-533D-4E7B-BB81-A5BAF502E6E7}">
  <ds:schemaRefs>
    <ds:schemaRef ds:uri="ESRI.ArcGIS.Mapping.OfficeIntegration.PowerPointInfo"/>
  </ds:schemaRefs>
</ds:datastoreItem>
</file>

<file path=customXml/itemProps213.xml><?xml version="1.0" encoding="utf-8"?>
<ds:datastoreItem xmlns:ds="http://schemas.openxmlformats.org/officeDocument/2006/customXml" ds:itemID="{9E13A0BA-5345-4034-8246-3F6CF2FD9339}">
  <ds:schemaRefs>
    <ds:schemaRef ds:uri="ESRI.ArcGIS.Mapping.OfficeIntegration.PowerPointInfo"/>
  </ds:schemaRefs>
</ds:datastoreItem>
</file>

<file path=customXml/itemProps214.xml><?xml version="1.0" encoding="utf-8"?>
<ds:datastoreItem xmlns:ds="http://schemas.openxmlformats.org/officeDocument/2006/customXml" ds:itemID="{CA862D64-DBAD-4BC5-9F8F-E39CC941FA83}">
  <ds:schemaRefs>
    <ds:schemaRef ds:uri="ESRI.ArcGIS.Mapping.OfficeIntegration.PowerPointInfo"/>
  </ds:schemaRefs>
</ds:datastoreItem>
</file>

<file path=customXml/itemProps215.xml><?xml version="1.0" encoding="utf-8"?>
<ds:datastoreItem xmlns:ds="http://schemas.openxmlformats.org/officeDocument/2006/customXml" ds:itemID="{259A3351-6D60-409F-90A1-5DF46B76C5B5}">
  <ds:schemaRefs>
    <ds:schemaRef ds:uri="ESRI.ArcGIS.Mapping.OfficeIntegration.PowerPointInfo"/>
  </ds:schemaRefs>
</ds:datastoreItem>
</file>

<file path=customXml/itemProps216.xml><?xml version="1.0" encoding="utf-8"?>
<ds:datastoreItem xmlns:ds="http://schemas.openxmlformats.org/officeDocument/2006/customXml" ds:itemID="{F6AB9088-8577-4BBD-AAD3-FE2FE84D5369}">
  <ds:schemaRefs>
    <ds:schemaRef ds:uri="ESRI.ArcGIS.Mapping.OfficeIntegration.PowerPointInfo"/>
  </ds:schemaRefs>
</ds:datastoreItem>
</file>

<file path=customXml/itemProps217.xml><?xml version="1.0" encoding="utf-8"?>
<ds:datastoreItem xmlns:ds="http://schemas.openxmlformats.org/officeDocument/2006/customXml" ds:itemID="{096E127E-294D-40C6-A756-FEE2E990B71E}">
  <ds:schemaRefs>
    <ds:schemaRef ds:uri="ESRI.ArcGIS.Mapping.OfficeIntegration.PowerPointInfo"/>
  </ds:schemaRefs>
</ds:datastoreItem>
</file>

<file path=customXml/itemProps218.xml><?xml version="1.0" encoding="utf-8"?>
<ds:datastoreItem xmlns:ds="http://schemas.openxmlformats.org/officeDocument/2006/customXml" ds:itemID="{EEF151DC-7BCD-44DF-90C3-4A7B8954EA85}">
  <ds:schemaRefs>
    <ds:schemaRef ds:uri="ESRI.ArcGIS.Mapping.OfficeIntegration.PowerPointInfo"/>
  </ds:schemaRefs>
</ds:datastoreItem>
</file>

<file path=customXml/itemProps219.xml><?xml version="1.0" encoding="utf-8"?>
<ds:datastoreItem xmlns:ds="http://schemas.openxmlformats.org/officeDocument/2006/customXml" ds:itemID="{177E0704-D903-46AA-9818-80C448E16260}">
  <ds:schemaRefs>
    <ds:schemaRef ds:uri="ESRI.ArcGIS.Mapping.OfficeIntegration.PowerPointInfo"/>
  </ds:schemaRefs>
</ds:datastoreItem>
</file>

<file path=customXml/itemProps22.xml><?xml version="1.0" encoding="utf-8"?>
<ds:datastoreItem xmlns:ds="http://schemas.openxmlformats.org/officeDocument/2006/customXml" ds:itemID="{86727706-2122-4CEA-B50B-0C7F6C3F9E02}">
  <ds:schemaRefs>
    <ds:schemaRef ds:uri="ESRI.ArcGIS.Mapping.OfficeIntegration.PowerPointInfo"/>
  </ds:schemaRefs>
</ds:datastoreItem>
</file>

<file path=customXml/itemProps220.xml><?xml version="1.0" encoding="utf-8"?>
<ds:datastoreItem xmlns:ds="http://schemas.openxmlformats.org/officeDocument/2006/customXml" ds:itemID="{29C23065-4A98-4095-83D9-C4CE817F0938}">
  <ds:schemaRefs>
    <ds:schemaRef ds:uri="ESRI.ArcGIS.Mapping.OfficeIntegration.PowerPointInfo"/>
  </ds:schemaRefs>
</ds:datastoreItem>
</file>

<file path=customXml/itemProps221.xml><?xml version="1.0" encoding="utf-8"?>
<ds:datastoreItem xmlns:ds="http://schemas.openxmlformats.org/officeDocument/2006/customXml" ds:itemID="{AF1DEE91-76BA-4CF6-92F2-1384A45A50C9}">
  <ds:schemaRefs>
    <ds:schemaRef ds:uri="ESRI.ArcGIS.Mapping.OfficeIntegration.PowerPointInfo"/>
  </ds:schemaRefs>
</ds:datastoreItem>
</file>

<file path=customXml/itemProps222.xml><?xml version="1.0" encoding="utf-8"?>
<ds:datastoreItem xmlns:ds="http://schemas.openxmlformats.org/officeDocument/2006/customXml" ds:itemID="{B1B18F76-E385-4549-9287-905E3E64AC43}">
  <ds:schemaRefs>
    <ds:schemaRef ds:uri="ESRI.ArcGIS.Mapping.OfficeIntegration.PowerPointInfo"/>
  </ds:schemaRefs>
</ds:datastoreItem>
</file>

<file path=customXml/itemProps223.xml><?xml version="1.0" encoding="utf-8"?>
<ds:datastoreItem xmlns:ds="http://schemas.openxmlformats.org/officeDocument/2006/customXml" ds:itemID="{51989D30-D17C-4FEF-BE6F-14413E70B0C4}">
  <ds:schemaRefs>
    <ds:schemaRef ds:uri="ESRI.ArcGIS.Mapping.OfficeIntegration.PowerPointInfo"/>
  </ds:schemaRefs>
</ds:datastoreItem>
</file>

<file path=customXml/itemProps224.xml><?xml version="1.0" encoding="utf-8"?>
<ds:datastoreItem xmlns:ds="http://schemas.openxmlformats.org/officeDocument/2006/customXml" ds:itemID="{D6BB5E61-FAC7-4E04-A1C6-D42B8570F2B3}">
  <ds:schemaRefs>
    <ds:schemaRef ds:uri="ESRI.ArcGIS.Mapping.OfficeIntegration.PowerPointInfo"/>
  </ds:schemaRefs>
</ds:datastoreItem>
</file>

<file path=customXml/itemProps225.xml><?xml version="1.0" encoding="utf-8"?>
<ds:datastoreItem xmlns:ds="http://schemas.openxmlformats.org/officeDocument/2006/customXml" ds:itemID="{C51BE0DA-F6FB-4793-8DB6-D053941686FF}">
  <ds:schemaRefs>
    <ds:schemaRef ds:uri="ESRI.ArcGIS.Mapping.OfficeIntegration.PowerPointInfo"/>
  </ds:schemaRefs>
</ds:datastoreItem>
</file>

<file path=customXml/itemProps226.xml><?xml version="1.0" encoding="utf-8"?>
<ds:datastoreItem xmlns:ds="http://schemas.openxmlformats.org/officeDocument/2006/customXml" ds:itemID="{9F47AF78-2D7E-4559-BACE-4EA369FE5B64}">
  <ds:schemaRefs>
    <ds:schemaRef ds:uri="ESRI.ArcGIS.Mapping.OfficeIntegration.PowerPointInfo"/>
  </ds:schemaRefs>
</ds:datastoreItem>
</file>

<file path=customXml/itemProps227.xml><?xml version="1.0" encoding="utf-8"?>
<ds:datastoreItem xmlns:ds="http://schemas.openxmlformats.org/officeDocument/2006/customXml" ds:itemID="{7D22585F-6E4B-4672-9173-0F76A22286AA}">
  <ds:schemaRefs>
    <ds:schemaRef ds:uri="ESRI.ArcGIS.Mapping.OfficeIntegration.PowerPointInfo"/>
  </ds:schemaRefs>
</ds:datastoreItem>
</file>

<file path=customXml/itemProps228.xml><?xml version="1.0" encoding="utf-8"?>
<ds:datastoreItem xmlns:ds="http://schemas.openxmlformats.org/officeDocument/2006/customXml" ds:itemID="{CCA26DC9-7EFC-41E9-9CCA-2681EC3E3C21}">
  <ds:schemaRefs>
    <ds:schemaRef ds:uri="ESRI.ArcGIS.Mapping.OfficeIntegration.PowerPointInfo"/>
  </ds:schemaRefs>
</ds:datastoreItem>
</file>

<file path=customXml/itemProps229.xml><?xml version="1.0" encoding="utf-8"?>
<ds:datastoreItem xmlns:ds="http://schemas.openxmlformats.org/officeDocument/2006/customXml" ds:itemID="{3745E7D0-4F3C-4F8F-B603-801A9C6CF2ED}">
  <ds:schemaRefs>
    <ds:schemaRef ds:uri="ESRI.ArcGIS.Mapping.OfficeIntegration.PowerPointInfo"/>
  </ds:schemaRefs>
</ds:datastoreItem>
</file>

<file path=customXml/itemProps23.xml><?xml version="1.0" encoding="utf-8"?>
<ds:datastoreItem xmlns:ds="http://schemas.openxmlformats.org/officeDocument/2006/customXml" ds:itemID="{4C43F0F4-6466-4FC7-9551-DC572749E306}">
  <ds:schemaRefs>
    <ds:schemaRef ds:uri="ESRI.ArcGIS.Mapping.OfficeIntegration.PowerPointInfo"/>
  </ds:schemaRefs>
</ds:datastoreItem>
</file>

<file path=customXml/itemProps230.xml><?xml version="1.0" encoding="utf-8"?>
<ds:datastoreItem xmlns:ds="http://schemas.openxmlformats.org/officeDocument/2006/customXml" ds:itemID="{989867C7-59C9-470C-B52D-E3CEBAAF4082}">
  <ds:schemaRefs>
    <ds:schemaRef ds:uri="ESRI.ArcGIS.Mapping.OfficeIntegration.PowerPointInfo"/>
  </ds:schemaRefs>
</ds:datastoreItem>
</file>

<file path=customXml/itemProps231.xml><?xml version="1.0" encoding="utf-8"?>
<ds:datastoreItem xmlns:ds="http://schemas.openxmlformats.org/officeDocument/2006/customXml" ds:itemID="{BD557BB8-822C-4DBA-9F39-EA2C8DE36B3B}">
  <ds:schemaRefs>
    <ds:schemaRef ds:uri="ESRI.ArcGIS.Mapping.OfficeIntegration.PowerPointInfo"/>
  </ds:schemaRefs>
</ds:datastoreItem>
</file>

<file path=customXml/itemProps232.xml><?xml version="1.0" encoding="utf-8"?>
<ds:datastoreItem xmlns:ds="http://schemas.openxmlformats.org/officeDocument/2006/customXml" ds:itemID="{87D14309-911E-4891-A5AF-C6A96EFE9AB2}">
  <ds:schemaRefs>
    <ds:schemaRef ds:uri="ESRI.ArcGIS.Mapping.OfficeIntegration.PowerPointInfo"/>
  </ds:schemaRefs>
</ds:datastoreItem>
</file>

<file path=customXml/itemProps233.xml><?xml version="1.0" encoding="utf-8"?>
<ds:datastoreItem xmlns:ds="http://schemas.openxmlformats.org/officeDocument/2006/customXml" ds:itemID="{597D5C8A-5C32-4D00-ABEE-6060209DCDA5}">
  <ds:schemaRefs>
    <ds:schemaRef ds:uri="ESRI.ArcGIS.Mapping.OfficeIntegration.PowerPointInfo"/>
  </ds:schemaRefs>
</ds:datastoreItem>
</file>

<file path=customXml/itemProps234.xml><?xml version="1.0" encoding="utf-8"?>
<ds:datastoreItem xmlns:ds="http://schemas.openxmlformats.org/officeDocument/2006/customXml" ds:itemID="{927E4728-5D2E-43D2-8A8D-FACBF24F127E}">
  <ds:schemaRefs>
    <ds:schemaRef ds:uri="ESRI.ArcGIS.Mapping.OfficeIntegration.PowerPointInfo"/>
  </ds:schemaRefs>
</ds:datastoreItem>
</file>

<file path=customXml/itemProps235.xml><?xml version="1.0" encoding="utf-8"?>
<ds:datastoreItem xmlns:ds="http://schemas.openxmlformats.org/officeDocument/2006/customXml" ds:itemID="{5E8074D2-1285-4783-818A-17A46174ED79}">
  <ds:schemaRefs>
    <ds:schemaRef ds:uri="ESRI.ArcGIS.Mapping.OfficeIntegration.PowerPointInfo"/>
  </ds:schemaRefs>
</ds:datastoreItem>
</file>

<file path=customXml/itemProps236.xml><?xml version="1.0" encoding="utf-8"?>
<ds:datastoreItem xmlns:ds="http://schemas.openxmlformats.org/officeDocument/2006/customXml" ds:itemID="{814D5ABB-5BC9-42F9-B874-18269D3940F8}">
  <ds:schemaRefs>
    <ds:schemaRef ds:uri="ESRI.ArcGIS.Mapping.OfficeIntegration.PowerPointInfo"/>
  </ds:schemaRefs>
</ds:datastoreItem>
</file>

<file path=customXml/itemProps237.xml><?xml version="1.0" encoding="utf-8"?>
<ds:datastoreItem xmlns:ds="http://schemas.openxmlformats.org/officeDocument/2006/customXml" ds:itemID="{BD713CF3-EAF9-4F1A-8409-990F02B57A81}">
  <ds:schemaRefs>
    <ds:schemaRef ds:uri="ESRI.ArcGIS.Mapping.OfficeIntegration.PowerPointInfo"/>
  </ds:schemaRefs>
</ds:datastoreItem>
</file>

<file path=customXml/itemProps238.xml><?xml version="1.0" encoding="utf-8"?>
<ds:datastoreItem xmlns:ds="http://schemas.openxmlformats.org/officeDocument/2006/customXml" ds:itemID="{3E76C88C-F415-4C5D-AFA9-EBC96B83109F}">
  <ds:schemaRefs>
    <ds:schemaRef ds:uri="ESRI.ArcGIS.Mapping.OfficeIntegration.PowerPointInfo"/>
  </ds:schemaRefs>
</ds:datastoreItem>
</file>

<file path=customXml/itemProps239.xml><?xml version="1.0" encoding="utf-8"?>
<ds:datastoreItem xmlns:ds="http://schemas.openxmlformats.org/officeDocument/2006/customXml" ds:itemID="{13785CDE-0665-454E-9918-A09DE3DC53F1}">
  <ds:schemaRefs>
    <ds:schemaRef ds:uri="ESRI.ArcGIS.Mapping.OfficeIntegration.PowerPointInfo"/>
  </ds:schemaRefs>
</ds:datastoreItem>
</file>

<file path=customXml/itemProps24.xml><?xml version="1.0" encoding="utf-8"?>
<ds:datastoreItem xmlns:ds="http://schemas.openxmlformats.org/officeDocument/2006/customXml" ds:itemID="{14C6EF84-3D09-4152-B5B9-7EFEC0736B42}">
  <ds:schemaRefs>
    <ds:schemaRef ds:uri="ESRI.ArcGIS.Mapping.OfficeIntegration.PowerPointInfo"/>
  </ds:schemaRefs>
</ds:datastoreItem>
</file>

<file path=customXml/itemProps240.xml><?xml version="1.0" encoding="utf-8"?>
<ds:datastoreItem xmlns:ds="http://schemas.openxmlformats.org/officeDocument/2006/customXml" ds:itemID="{509F181F-9D56-4481-9B88-483FE55F0F1C}">
  <ds:schemaRefs>
    <ds:schemaRef ds:uri="ESRI.ArcGIS.Mapping.OfficeIntegration.PowerPointInfo"/>
  </ds:schemaRefs>
</ds:datastoreItem>
</file>

<file path=customXml/itemProps241.xml><?xml version="1.0" encoding="utf-8"?>
<ds:datastoreItem xmlns:ds="http://schemas.openxmlformats.org/officeDocument/2006/customXml" ds:itemID="{AE6541F9-3D17-4493-9FE9-40301E287B84}">
  <ds:schemaRefs>
    <ds:schemaRef ds:uri="ESRI.ArcGIS.Mapping.OfficeIntegration.PowerPointInfo"/>
  </ds:schemaRefs>
</ds:datastoreItem>
</file>

<file path=customXml/itemProps242.xml><?xml version="1.0" encoding="utf-8"?>
<ds:datastoreItem xmlns:ds="http://schemas.openxmlformats.org/officeDocument/2006/customXml" ds:itemID="{1CEFE6AD-35B3-48B9-A7FF-05EBEF38792E}">
  <ds:schemaRefs>
    <ds:schemaRef ds:uri="ESRI.ArcGIS.Mapping.OfficeIntegration.PowerPointInfo"/>
  </ds:schemaRefs>
</ds:datastoreItem>
</file>

<file path=customXml/itemProps243.xml><?xml version="1.0" encoding="utf-8"?>
<ds:datastoreItem xmlns:ds="http://schemas.openxmlformats.org/officeDocument/2006/customXml" ds:itemID="{7F56C88B-1AF2-4E02-8472-BEF17A10ED6A}">
  <ds:schemaRefs>
    <ds:schemaRef ds:uri="ESRI.ArcGIS.Mapping.OfficeIntegration.PowerPointInfo"/>
  </ds:schemaRefs>
</ds:datastoreItem>
</file>

<file path=customXml/itemProps244.xml><?xml version="1.0" encoding="utf-8"?>
<ds:datastoreItem xmlns:ds="http://schemas.openxmlformats.org/officeDocument/2006/customXml" ds:itemID="{AD4E5685-2B19-4CD8-A41E-7276803A915F}">
  <ds:schemaRefs>
    <ds:schemaRef ds:uri="ESRI.ArcGIS.Mapping.OfficeIntegration.PowerPointInfo"/>
  </ds:schemaRefs>
</ds:datastoreItem>
</file>

<file path=customXml/itemProps245.xml><?xml version="1.0" encoding="utf-8"?>
<ds:datastoreItem xmlns:ds="http://schemas.openxmlformats.org/officeDocument/2006/customXml" ds:itemID="{34672332-5AE8-42C6-A6B3-FECEBDBB8385}">
  <ds:schemaRefs>
    <ds:schemaRef ds:uri="ESRI.ArcGIS.Mapping.OfficeIntegration.PowerPointInfo"/>
  </ds:schemaRefs>
</ds:datastoreItem>
</file>

<file path=customXml/itemProps246.xml><?xml version="1.0" encoding="utf-8"?>
<ds:datastoreItem xmlns:ds="http://schemas.openxmlformats.org/officeDocument/2006/customXml" ds:itemID="{7D17AC94-DE75-4D21-8B97-C2799AC684B8}">
  <ds:schemaRefs>
    <ds:schemaRef ds:uri="ESRI.ArcGIS.Mapping.OfficeIntegration.PowerPointInfo"/>
  </ds:schemaRefs>
</ds:datastoreItem>
</file>

<file path=customXml/itemProps247.xml><?xml version="1.0" encoding="utf-8"?>
<ds:datastoreItem xmlns:ds="http://schemas.openxmlformats.org/officeDocument/2006/customXml" ds:itemID="{8CB3E93F-96B6-4F46-B10B-7F8470DFE8EF}">
  <ds:schemaRefs>
    <ds:schemaRef ds:uri="ESRI.ArcGIS.Mapping.OfficeIntegration.PowerPointInfo"/>
  </ds:schemaRefs>
</ds:datastoreItem>
</file>

<file path=customXml/itemProps248.xml><?xml version="1.0" encoding="utf-8"?>
<ds:datastoreItem xmlns:ds="http://schemas.openxmlformats.org/officeDocument/2006/customXml" ds:itemID="{C3EB99B5-2D32-44A5-9614-DECF71C1BF0D}">
  <ds:schemaRefs>
    <ds:schemaRef ds:uri="ESRI.ArcGIS.Mapping.OfficeIntegration.PowerPointInfo"/>
  </ds:schemaRefs>
</ds:datastoreItem>
</file>

<file path=customXml/itemProps249.xml><?xml version="1.0" encoding="utf-8"?>
<ds:datastoreItem xmlns:ds="http://schemas.openxmlformats.org/officeDocument/2006/customXml" ds:itemID="{90D6D6AD-A460-4686-9415-E689559F7745}">
  <ds:schemaRefs>
    <ds:schemaRef ds:uri="ESRI.ArcGIS.Mapping.OfficeIntegration.PowerPointInfo"/>
  </ds:schemaRefs>
</ds:datastoreItem>
</file>

<file path=customXml/itemProps25.xml><?xml version="1.0" encoding="utf-8"?>
<ds:datastoreItem xmlns:ds="http://schemas.openxmlformats.org/officeDocument/2006/customXml" ds:itemID="{4DDA234B-3EA8-4070-BC65-4FEFD726E973}">
  <ds:schemaRefs>
    <ds:schemaRef ds:uri="ESRI.ArcGIS.Mapping.OfficeIntegration.PowerPointInfo"/>
  </ds:schemaRefs>
</ds:datastoreItem>
</file>

<file path=customXml/itemProps250.xml><?xml version="1.0" encoding="utf-8"?>
<ds:datastoreItem xmlns:ds="http://schemas.openxmlformats.org/officeDocument/2006/customXml" ds:itemID="{08AFCF95-B21E-4BAA-824D-0FE08B8F4328}">
  <ds:schemaRefs>
    <ds:schemaRef ds:uri="ESRI.ArcGIS.Mapping.OfficeIntegration.PowerPointInfo"/>
  </ds:schemaRefs>
</ds:datastoreItem>
</file>

<file path=customXml/itemProps251.xml><?xml version="1.0" encoding="utf-8"?>
<ds:datastoreItem xmlns:ds="http://schemas.openxmlformats.org/officeDocument/2006/customXml" ds:itemID="{BB53FC46-810F-4952-BC81-8D5EE6EC1F03}">
  <ds:schemaRefs>
    <ds:schemaRef ds:uri="ESRI.ArcGIS.Mapping.OfficeIntegration.PowerPointInfo"/>
  </ds:schemaRefs>
</ds:datastoreItem>
</file>

<file path=customXml/itemProps252.xml><?xml version="1.0" encoding="utf-8"?>
<ds:datastoreItem xmlns:ds="http://schemas.openxmlformats.org/officeDocument/2006/customXml" ds:itemID="{A351ADC8-7861-4869-9B1E-723EE1851507}">
  <ds:schemaRefs>
    <ds:schemaRef ds:uri="ESRI.ArcGIS.Mapping.OfficeIntegration.PowerPointInfo"/>
  </ds:schemaRefs>
</ds:datastoreItem>
</file>

<file path=customXml/itemProps253.xml><?xml version="1.0" encoding="utf-8"?>
<ds:datastoreItem xmlns:ds="http://schemas.openxmlformats.org/officeDocument/2006/customXml" ds:itemID="{431CE308-64F8-40DC-AD1B-A57C6D23F5BE}">
  <ds:schemaRefs>
    <ds:schemaRef ds:uri="ESRI.ArcGIS.Mapping.OfficeIntegration.PowerPointInfo"/>
  </ds:schemaRefs>
</ds:datastoreItem>
</file>

<file path=customXml/itemProps254.xml><?xml version="1.0" encoding="utf-8"?>
<ds:datastoreItem xmlns:ds="http://schemas.openxmlformats.org/officeDocument/2006/customXml" ds:itemID="{84C9557B-DC95-483C-919B-276EF7ABF04D}">
  <ds:schemaRefs>
    <ds:schemaRef ds:uri="ESRI.ArcGIS.Mapping.OfficeIntegration.PowerPointInfo"/>
  </ds:schemaRefs>
</ds:datastoreItem>
</file>

<file path=customXml/itemProps255.xml><?xml version="1.0" encoding="utf-8"?>
<ds:datastoreItem xmlns:ds="http://schemas.openxmlformats.org/officeDocument/2006/customXml" ds:itemID="{210B2793-9247-4933-A417-E43F87D4AD8A}">
  <ds:schemaRefs>
    <ds:schemaRef ds:uri="ESRI.ArcGIS.Mapping.OfficeIntegration.PowerPointInfo"/>
  </ds:schemaRefs>
</ds:datastoreItem>
</file>

<file path=customXml/itemProps256.xml><?xml version="1.0" encoding="utf-8"?>
<ds:datastoreItem xmlns:ds="http://schemas.openxmlformats.org/officeDocument/2006/customXml" ds:itemID="{BDE45226-2E43-4ECB-B141-F24F939F145F}">
  <ds:schemaRefs>
    <ds:schemaRef ds:uri="ESRI.ArcGIS.Mapping.OfficeIntegration.PowerPointInfo"/>
  </ds:schemaRefs>
</ds:datastoreItem>
</file>

<file path=customXml/itemProps257.xml><?xml version="1.0" encoding="utf-8"?>
<ds:datastoreItem xmlns:ds="http://schemas.openxmlformats.org/officeDocument/2006/customXml" ds:itemID="{EAC13E1C-0358-4594-A7C1-538A18BFA6E5}">
  <ds:schemaRefs>
    <ds:schemaRef ds:uri="ESRI.ArcGIS.Mapping.OfficeIntegration.PowerPointInfo"/>
  </ds:schemaRefs>
</ds:datastoreItem>
</file>

<file path=customXml/itemProps258.xml><?xml version="1.0" encoding="utf-8"?>
<ds:datastoreItem xmlns:ds="http://schemas.openxmlformats.org/officeDocument/2006/customXml" ds:itemID="{BCDE0EC6-00FE-49CC-8FD2-3CF1125989E0}">
  <ds:schemaRefs>
    <ds:schemaRef ds:uri="ESRI.ArcGIS.Mapping.OfficeIntegration.PowerPointInfo"/>
  </ds:schemaRefs>
</ds:datastoreItem>
</file>

<file path=customXml/itemProps259.xml><?xml version="1.0" encoding="utf-8"?>
<ds:datastoreItem xmlns:ds="http://schemas.openxmlformats.org/officeDocument/2006/customXml" ds:itemID="{75E70EAA-D988-4A66-8D06-A71E681C8800}">
  <ds:schemaRefs>
    <ds:schemaRef ds:uri="ESRI.ArcGIS.Mapping.OfficeIntegration.PowerPointInfo"/>
  </ds:schemaRefs>
</ds:datastoreItem>
</file>

<file path=customXml/itemProps26.xml><?xml version="1.0" encoding="utf-8"?>
<ds:datastoreItem xmlns:ds="http://schemas.openxmlformats.org/officeDocument/2006/customXml" ds:itemID="{6F597F7B-7410-4E07-9989-237327B77DE4}">
  <ds:schemaRefs>
    <ds:schemaRef ds:uri="ESRI.ArcGIS.Mapping.OfficeIntegration.PowerPointInfo"/>
  </ds:schemaRefs>
</ds:datastoreItem>
</file>

<file path=customXml/itemProps260.xml><?xml version="1.0" encoding="utf-8"?>
<ds:datastoreItem xmlns:ds="http://schemas.openxmlformats.org/officeDocument/2006/customXml" ds:itemID="{99F8F6F6-EFA1-4103-B5A2-90001A101E80}">
  <ds:schemaRefs>
    <ds:schemaRef ds:uri="ESRI.ArcGIS.Mapping.OfficeIntegration.PowerPointInfo"/>
  </ds:schemaRefs>
</ds:datastoreItem>
</file>

<file path=customXml/itemProps261.xml><?xml version="1.0" encoding="utf-8"?>
<ds:datastoreItem xmlns:ds="http://schemas.openxmlformats.org/officeDocument/2006/customXml" ds:itemID="{A55FD531-4EA5-410C-A013-77576B85676C}">
  <ds:schemaRefs>
    <ds:schemaRef ds:uri="ESRI.ArcGIS.Mapping.OfficeIntegration.PowerPointInfo"/>
  </ds:schemaRefs>
</ds:datastoreItem>
</file>

<file path=customXml/itemProps262.xml><?xml version="1.0" encoding="utf-8"?>
<ds:datastoreItem xmlns:ds="http://schemas.openxmlformats.org/officeDocument/2006/customXml" ds:itemID="{76A69A47-ADF2-40BF-8B97-47859B1F5F51}">
  <ds:schemaRefs>
    <ds:schemaRef ds:uri="ESRI.ArcGIS.Mapping.OfficeIntegration.PowerPointInfo"/>
  </ds:schemaRefs>
</ds:datastoreItem>
</file>

<file path=customXml/itemProps263.xml><?xml version="1.0" encoding="utf-8"?>
<ds:datastoreItem xmlns:ds="http://schemas.openxmlformats.org/officeDocument/2006/customXml" ds:itemID="{A1D4B201-D31C-408D-953B-342500D07115}">
  <ds:schemaRefs>
    <ds:schemaRef ds:uri="ESRI.ArcGIS.Mapping.OfficeIntegration.PowerPointInfo"/>
  </ds:schemaRefs>
</ds:datastoreItem>
</file>

<file path=customXml/itemProps264.xml><?xml version="1.0" encoding="utf-8"?>
<ds:datastoreItem xmlns:ds="http://schemas.openxmlformats.org/officeDocument/2006/customXml" ds:itemID="{DABBF216-9B22-4175-A53B-3AE2EFD6A8FF}">
  <ds:schemaRefs>
    <ds:schemaRef ds:uri="ESRI.ArcGIS.Mapping.OfficeIntegration.PowerPointInfo"/>
  </ds:schemaRefs>
</ds:datastoreItem>
</file>

<file path=customXml/itemProps265.xml><?xml version="1.0" encoding="utf-8"?>
<ds:datastoreItem xmlns:ds="http://schemas.openxmlformats.org/officeDocument/2006/customXml" ds:itemID="{E6D068BB-4E45-4488-83B3-8714EF1EC2F4}">
  <ds:schemaRefs>
    <ds:schemaRef ds:uri="ESRI.ArcGIS.Mapping.OfficeIntegration.PowerPointInfo"/>
  </ds:schemaRefs>
</ds:datastoreItem>
</file>

<file path=customXml/itemProps266.xml><?xml version="1.0" encoding="utf-8"?>
<ds:datastoreItem xmlns:ds="http://schemas.openxmlformats.org/officeDocument/2006/customXml" ds:itemID="{E810F48A-C384-4B3C-BEAA-4710119251B9}">
  <ds:schemaRefs>
    <ds:schemaRef ds:uri="ESRI.ArcGIS.Mapping.OfficeIntegration.PowerPointInfo"/>
  </ds:schemaRefs>
</ds:datastoreItem>
</file>

<file path=customXml/itemProps267.xml><?xml version="1.0" encoding="utf-8"?>
<ds:datastoreItem xmlns:ds="http://schemas.openxmlformats.org/officeDocument/2006/customXml" ds:itemID="{D3997E0C-835E-45E8-B2BD-CFCA1DB7F338}">
  <ds:schemaRefs>
    <ds:schemaRef ds:uri="ESRI.ArcGIS.Mapping.OfficeIntegration.PowerPointInfo"/>
  </ds:schemaRefs>
</ds:datastoreItem>
</file>

<file path=customXml/itemProps268.xml><?xml version="1.0" encoding="utf-8"?>
<ds:datastoreItem xmlns:ds="http://schemas.openxmlformats.org/officeDocument/2006/customXml" ds:itemID="{D46A303A-8707-4018-AC90-7576ECD438BF}">
  <ds:schemaRefs>
    <ds:schemaRef ds:uri="ESRI.ArcGIS.Mapping.OfficeIntegration.PowerPointInfo"/>
  </ds:schemaRefs>
</ds:datastoreItem>
</file>

<file path=customXml/itemProps269.xml><?xml version="1.0" encoding="utf-8"?>
<ds:datastoreItem xmlns:ds="http://schemas.openxmlformats.org/officeDocument/2006/customXml" ds:itemID="{8D309117-F308-4C20-9974-D264C42BE26C}">
  <ds:schemaRefs>
    <ds:schemaRef ds:uri="ESRI.ArcGIS.Mapping.OfficeIntegration.PowerPointInfo"/>
  </ds:schemaRefs>
</ds:datastoreItem>
</file>

<file path=customXml/itemProps27.xml><?xml version="1.0" encoding="utf-8"?>
<ds:datastoreItem xmlns:ds="http://schemas.openxmlformats.org/officeDocument/2006/customXml" ds:itemID="{9AA9078E-F6F6-4ADC-9D5C-506B7C669275}">
  <ds:schemaRefs>
    <ds:schemaRef ds:uri="ESRI.ArcGIS.Mapping.OfficeIntegration.PowerPointInfo"/>
  </ds:schemaRefs>
</ds:datastoreItem>
</file>

<file path=customXml/itemProps270.xml><?xml version="1.0" encoding="utf-8"?>
<ds:datastoreItem xmlns:ds="http://schemas.openxmlformats.org/officeDocument/2006/customXml" ds:itemID="{912A8295-7F43-4130-8911-FF9CEAF79417}">
  <ds:schemaRefs>
    <ds:schemaRef ds:uri="ESRI.ArcGIS.Mapping.OfficeIntegration.PowerPointInfo"/>
  </ds:schemaRefs>
</ds:datastoreItem>
</file>

<file path=customXml/itemProps271.xml><?xml version="1.0" encoding="utf-8"?>
<ds:datastoreItem xmlns:ds="http://schemas.openxmlformats.org/officeDocument/2006/customXml" ds:itemID="{6DD438C7-D724-4EA4-886F-228F02E581C9}">
  <ds:schemaRefs>
    <ds:schemaRef ds:uri="ESRI.ArcGIS.Mapping.OfficeIntegration.PowerPointInfo"/>
  </ds:schemaRefs>
</ds:datastoreItem>
</file>

<file path=customXml/itemProps272.xml><?xml version="1.0" encoding="utf-8"?>
<ds:datastoreItem xmlns:ds="http://schemas.openxmlformats.org/officeDocument/2006/customXml" ds:itemID="{21D00773-FE78-4C70-83DA-A8C5B07FB31F}">
  <ds:schemaRefs>
    <ds:schemaRef ds:uri="ESRI.ArcGIS.Mapping.OfficeIntegration.PowerPointInfo"/>
  </ds:schemaRefs>
</ds:datastoreItem>
</file>

<file path=customXml/itemProps273.xml><?xml version="1.0" encoding="utf-8"?>
<ds:datastoreItem xmlns:ds="http://schemas.openxmlformats.org/officeDocument/2006/customXml" ds:itemID="{0FB33711-5263-4A31-A50E-FAD224DD6841}">
  <ds:schemaRefs>
    <ds:schemaRef ds:uri="ESRI.ArcGIS.Mapping.OfficeIntegration.PowerPointInfo"/>
  </ds:schemaRefs>
</ds:datastoreItem>
</file>

<file path=customXml/itemProps274.xml><?xml version="1.0" encoding="utf-8"?>
<ds:datastoreItem xmlns:ds="http://schemas.openxmlformats.org/officeDocument/2006/customXml" ds:itemID="{BCF8E8FC-94BC-4839-8424-3F495183C607}">
  <ds:schemaRefs>
    <ds:schemaRef ds:uri="ESRI.ArcGIS.Mapping.OfficeIntegration.PowerPointInfo"/>
  </ds:schemaRefs>
</ds:datastoreItem>
</file>

<file path=customXml/itemProps275.xml><?xml version="1.0" encoding="utf-8"?>
<ds:datastoreItem xmlns:ds="http://schemas.openxmlformats.org/officeDocument/2006/customXml" ds:itemID="{21E98D1B-1149-4EBA-9B20-73BC7A404B22}">
  <ds:schemaRefs>
    <ds:schemaRef ds:uri="ESRI.ArcGIS.Mapping.OfficeIntegration.PowerPointInfo"/>
  </ds:schemaRefs>
</ds:datastoreItem>
</file>

<file path=customXml/itemProps276.xml><?xml version="1.0" encoding="utf-8"?>
<ds:datastoreItem xmlns:ds="http://schemas.openxmlformats.org/officeDocument/2006/customXml" ds:itemID="{EF8E469A-72D8-4B34-B32F-0BA87226A25C}">
  <ds:schemaRefs>
    <ds:schemaRef ds:uri="ESRI.ArcGIS.Mapping.OfficeIntegration.PowerPointInfo"/>
  </ds:schemaRefs>
</ds:datastoreItem>
</file>

<file path=customXml/itemProps277.xml><?xml version="1.0" encoding="utf-8"?>
<ds:datastoreItem xmlns:ds="http://schemas.openxmlformats.org/officeDocument/2006/customXml" ds:itemID="{A57956FC-E78D-4C52-AAC6-D647A8703348}">
  <ds:schemaRefs>
    <ds:schemaRef ds:uri="ESRI.ArcGIS.Mapping.OfficeIntegration.PowerPointInfo"/>
  </ds:schemaRefs>
</ds:datastoreItem>
</file>

<file path=customXml/itemProps278.xml><?xml version="1.0" encoding="utf-8"?>
<ds:datastoreItem xmlns:ds="http://schemas.openxmlformats.org/officeDocument/2006/customXml" ds:itemID="{F9489930-CC80-43BD-9A73-223C5D448EE3}">
  <ds:schemaRefs>
    <ds:schemaRef ds:uri="ESRI.ArcGIS.Mapping.OfficeIntegration.PowerPointInfo"/>
  </ds:schemaRefs>
</ds:datastoreItem>
</file>

<file path=customXml/itemProps279.xml><?xml version="1.0" encoding="utf-8"?>
<ds:datastoreItem xmlns:ds="http://schemas.openxmlformats.org/officeDocument/2006/customXml" ds:itemID="{7B800F9F-FBDF-4214-A766-F92E6CD3FDB8}">
  <ds:schemaRefs>
    <ds:schemaRef ds:uri="ESRI.ArcGIS.Mapping.OfficeIntegration.PowerPointInfo"/>
  </ds:schemaRefs>
</ds:datastoreItem>
</file>

<file path=customXml/itemProps28.xml><?xml version="1.0" encoding="utf-8"?>
<ds:datastoreItem xmlns:ds="http://schemas.openxmlformats.org/officeDocument/2006/customXml" ds:itemID="{6C37FAE5-86FA-46F8-88AA-166C4B4FBABB}">
  <ds:schemaRefs>
    <ds:schemaRef ds:uri="ESRI.ArcGIS.Mapping.OfficeIntegration.PowerPointInfo"/>
  </ds:schemaRefs>
</ds:datastoreItem>
</file>

<file path=customXml/itemProps280.xml><?xml version="1.0" encoding="utf-8"?>
<ds:datastoreItem xmlns:ds="http://schemas.openxmlformats.org/officeDocument/2006/customXml" ds:itemID="{4DE1D695-D7A4-473F-9E7C-E31740F5FFF2}">
  <ds:schemaRefs>
    <ds:schemaRef ds:uri="ESRI.ArcGIS.Mapping.OfficeIntegration.PowerPointInfo"/>
  </ds:schemaRefs>
</ds:datastoreItem>
</file>

<file path=customXml/itemProps281.xml><?xml version="1.0" encoding="utf-8"?>
<ds:datastoreItem xmlns:ds="http://schemas.openxmlformats.org/officeDocument/2006/customXml" ds:itemID="{3B8329A4-26D2-4D07-93E8-BBDCECFB9EEC}">
  <ds:schemaRefs>
    <ds:schemaRef ds:uri="ESRI.ArcGIS.Mapping.OfficeIntegration.PowerPointInfo"/>
  </ds:schemaRefs>
</ds:datastoreItem>
</file>

<file path=customXml/itemProps282.xml><?xml version="1.0" encoding="utf-8"?>
<ds:datastoreItem xmlns:ds="http://schemas.openxmlformats.org/officeDocument/2006/customXml" ds:itemID="{004F75CE-C621-4556-9DE5-F3873D61944A}">
  <ds:schemaRefs>
    <ds:schemaRef ds:uri="ESRI.ArcGIS.Mapping.OfficeIntegration.PowerPointInfo"/>
  </ds:schemaRefs>
</ds:datastoreItem>
</file>

<file path=customXml/itemProps283.xml><?xml version="1.0" encoding="utf-8"?>
<ds:datastoreItem xmlns:ds="http://schemas.openxmlformats.org/officeDocument/2006/customXml" ds:itemID="{60057D34-BE25-44E0-9D59-71BE06FC883F}">
  <ds:schemaRefs>
    <ds:schemaRef ds:uri="ESRI.ArcGIS.Mapping.OfficeIntegration.PowerPointInfo"/>
  </ds:schemaRefs>
</ds:datastoreItem>
</file>

<file path=customXml/itemProps284.xml><?xml version="1.0" encoding="utf-8"?>
<ds:datastoreItem xmlns:ds="http://schemas.openxmlformats.org/officeDocument/2006/customXml" ds:itemID="{E3A81FDE-AA8B-484C-BDD9-7A9DEE628B6E}">
  <ds:schemaRefs>
    <ds:schemaRef ds:uri="ESRI.ArcGIS.Mapping.OfficeIntegration.PowerPointInfo"/>
  </ds:schemaRefs>
</ds:datastoreItem>
</file>

<file path=customXml/itemProps285.xml><?xml version="1.0" encoding="utf-8"?>
<ds:datastoreItem xmlns:ds="http://schemas.openxmlformats.org/officeDocument/2006/customXml" ds:itemID="{2DD3EB10-B41E-4383-8D8D-8A75B1F4AF1F}">
  <ds:schemaRefs>
    <ds:schemaRef ds:uri="ESRI.ArcGIS.Mapping.OfficeIntegration.PowerPointInfo"/>
  </ds:schemaRefs>
</ds:datastoreItem>
</file>

<file path=customXml/itemProps286.xml><?xml version="1.0" encoding="utf-8"?>
<ds:datastoreItem xmlns:ds="http://schemas.openxmlformats.org/officeDocument/2006/customXml" ds:itemID="{5E682848-A98F-4C4F-BA0D-4E68D4050151}">
  <ds:schemaRefs>
    <ds:schemaRef ds:uri="ESRI.ArcGIS.Mapping.OfficeIntegration.PowerPointInfo"/>
  </ds:schemaRefs>
</ds:datastoreItem>
</file>

<file path=customXml/itemProps287.xml><?xml version="1.0" encoding="utf-8"?>
<ds:datastoreItem xmlns:ds="http://schemas.openxmlformats.org/officeDocument/2006/customXml" ds:itemID="{A1C12BDB-5DF9-4EBB-BFA4-21C38F1DB669}">
  <ds:schemaRefs>
    <ds:schemaRef ds:uri="ESRI.ArcGIS.Mapping.OfficeIntegration.PowerPointInfo"/>
  </ds:schemaRefs>
</ds:datastoreItem>
</file>

<file path=customXml/itemProps288.xml><?xml version="1.0" encoding="utf-8"?>
<ds:datastoreItem xmlns:ds="http://schemas.openxmlformats.org/officeDocument/2006/customXml" ds:itemID="{59FF6391-13BE-44A4-AF4E-BEB3232B9AC7}">
  <ds:schemaRefs>
    <ds:schemaRef ds:uri="ESRI.ArcGIS.Mapping.OfficeIntegration.PowerPointInfo"/>
  </ds:schemaRefs>
</ds:datastoreItem>
</file>

<file path=customXml/itemProps289.xml><?xml version="1.0" encoding="utf-8"?>
<ds:datastoreItem xmlns:ds="http://schemas.openxmlformats.org/officeDocument/2006/customXml" ds:itemID="{F1A22DDF-C691-4B23-B10F-2F18BD515111}">
  <ds:schemaRefs>
    <ds:schemaRef ds:uri="ESRI.ArcGIS.Mapping.OfficeIntegration.PowerPointInfo"/>
  </ds:schemaRefs>
</ds:datastoreItem>
</file>

<file path=customXml/itemProps29.xml><?xml version="1.0" encoding="utf-8"?>
<ds:datastoreItem xmlns:ds="http://schemas.openxmlformats.org/officeDocument/2006/customXml" ds:itemID="{CF070C72-0FCE-40D8-8547-67B4A00339BC}">
  <ds:schemaRefs>
    <ds:schemaRef ds:uri="ESRI.ArcGIS.Mapping.OfficeIntegration.PowerPointInfo"/>
  </ds:schemaRefs>
</ds:datastoreItem>
</file>

<file path=customXml/itemProps290.xml><?xml version="1.0" encoding="utf-8"?>
<ds:datastoreItem xmlns:ds="http://schemas.openxmlformats.org/officeDocument/2006/customXml" ds:itemID="{082B93CD-2657-4D61-AB93-A511CEB684DA}">
  <ds:schemaRefs>
    <ds:schemaRef ds:uri="ESRI.ArcGIS.Mapping.OfficeIntegration.PowerPointInfo"/>
  </ds:schemaRefs>
</ds:datastoreItem>
</file>

<file path=customXml/itemProps291.xml><?xml version="1.0" encoding="utf-8"?>
<ds:datastoreItem xmlns:ds="http://schemas.openxmlformats.org/officeDocument/2006/customXml" ds:itemID="{39C5CE2F-B550-4D96-98F5-FF900D9927D4}">
  <ds:schemaRefs>
    <ds:schemaRef ds:uri="ESRI.ArcGIS.Mapping.OfficeIntegration.PowerPointInfo"/>
  </ds:schemaRefs>
</ds:datastoreItem>
</file>

<file path=customXml/itemProps292.xml><?xml version="1.0" encoding="utf-8"?>
<ds:datastoreItem xmlns:ds="http://schemas.openxmlformats.org/officeDocument/2006/customXml" ds:itemID="{706EBF03-A287-4EFF-93D9-08739E5782AD}">
  <ds:schemaRefs>
    <ds:schemaRef ds:uri="ESRI.ArcGIS.Mapping.OfficeIntegration.PowerPointInfo"/>
  </ds:schemaRefs>
</ds:datastoreItem>
</file>

<file path=customXml/itemProps3.xml><?xml version="1.0" encoding="utf-8"?>
<ds:datastoreItem xmlns:ds="http://schemas.openxmlformats.org/officeDocument/2006/customXml" ds:itemID="{823DE9AF-C1B6-45F2-80B0-48C641887A43}">
  <ds:schemaRefs>
    <ds:schemaRef ds:uri="ESRI.ArcGIS.Mapping.OfficeIntegration.PowerPointInfo"/>
  </ds:schemaRefs>
</ds:datastoreItem>
</file>

<file path=customXml/itemProps30.xml><?xml version="1.0" encoding="utf-8"?>
<ds:datastoreItem xmlns:ds="http://schemas.openxmlformats.org/officeDocument/2006/customXml" ds:itemID="{58B91DB7-CC1C-46F0-A591-55553DDEC851}">
  <ds:schemaRefs>
    <ds:schemaRef ds:uri="ESRI.ArcGIS.Mapping.OfficeIntegration.PowerPointInfo"/>
  </ds:schemaRefs>
</ds:datastoreItem>
</file>

<file path=customXml/itemProps31.xml><?xml version="1.0" encoding="utf-8"?>
<ds:datastoreItem xmlns:ds="http://schemas.openxmlformats.org/officeDocument/2006/customXml" ds:itemID="{B3053DE1-D9D1-4657-8E82-40654A2EBA0F}">
  <ds:schemaRefs>
    <ds:schemaRef ds:uri="ESRI.ArcGIS.Mapping.OfficeIntegration.PowerPointInfo"/>
  </ds:schemaRefs>
</ds:datastoreItem>
</file>

<file path=customXml/itemProps32.xml><?xml version="1.0" encoding="utf-8"?>
<ds:datastoreItem xmlns:ds="http://schemas.openxmlformats.org/officeDocument/2006/customXml" ds:itemID="{E7C42BE6-1718-47CF-B350-814334514827}">
  <ds:schemaRefs>
    <ds:schemaRef ds:uri="ESRI.ArcGIS.Mapping.OfficeIntegration.PowerPointInfo"/>
  </ds:schemaRefs>
</ds:datastoreItem>
</file>

<file path=customXml/itemProps33.xml><?xml version="1.0" encoding="utf-8"?>
<ds:datastoreItem xmlns:ds="http://schemas.openxmlformats.org/officeDocument/2006/customXml" ds:itemID="{B6AFB5B0-CBDD-4BF7-ABDB-04DAC1AA4634}">
  <ds:schemaRefs>
    <ds:schemaRef ds:uri="ESRI.ArcGIS.Mapping.OfficeIntegration.PowerPointInfo"/>
  </ds:schemaRefs>
</ds:datastoreItem>
</file>

<file path=customXml/itemProps34.xml><?xml version="1.0" encoding="utf-8"?>
<ds:datastoreItem xmlns:ds="http://schemas.openxmlformats.org/officeDocument/2006/customXml" ds:itemID="{C46DD717-0B7E-4B23-BD1F-41DC4A16210E}">
  <ds:schemaRefs>
    <ds:schemaRef ds:uri="ESRI.ArcGIS.Mapping.OfficeIntegration.PowerPointInfo"/>
  </ds:schemaRefs>
</ds:datastoreItem>
</file>

<file path=customXml/itemProps35.xml><?xml version="1.0" encoding="utf-8"?>
<ds:datastoreItem xmlns:ds="http://schemas.openxmlformats.org/officeDocument/2006/customXml" ds:itemID="{21863A43-1431-45C0-8EE9-80AFF06A3BA9}">
  <ds:schemaRefs>
    <ds:schemaRef ds:uri="ESRI.ArcGIS.Mapping.OfficeIntegration.PowerPointInfo"/>
  </ds:schemaRefs>
</ds:datastoreItem>
</file>

<file path=customXml/itemProps36.xml><?xml version="1.0" encoding="utf-8"?>
<ds:datastoreItem xmlns:ds="http://schemas.openxmlformats.org/officeDocument/2006/customXml" ds:itemID="{1D00D5F3-83B2-4AC6-810B-3BBB96B45B65}">
  <ds:schemaRefs>
    <ds:schemaRef ds:uri="ESRI.ArcGIS.Mapping.OfficeIntegration.PowerPointInfo"/>
  </ds:schemaRefs>
</ds:datastoreItem>
</file>

<file path=customXml/itemProps37.xml><?xml version="1.0" encoding="utf-8"?>
<ds:datastoreItem xmlns:ds="http://schemas.openxmlformats.org/officeDocument/2006/customXml" ds:itemID="{86F512D3-5D47-4472-8501-59DBD21A9576}">
  <ds:schemaRefs>
    <ds:schemaRef ds:uri="ESRI.ArcGIS.Mapping.OfficeIntegration.PowerPointInfo"/>
  </ds:schemaRefs>
</ds:datastoreItem>
</file>

<file path=customXml/itemProps38.xml><?xml version="1.0" encoding="utf-8"?>
<ds:datastoreItem xmlns:ds="http://schemas.openxmlformats.org/officeDocument/2006/customXml" ds:itemID="{8FAF3C9D-C15E-4BF7-B1DE-ABF75D3CB932}">
  <ds:schemaRefs>
    <ds:schemaRef ds:uri="ESRI.ArcGIS.Mapping.OfficeIntegration.PowerPointInfo"/>
  </ds:schemaRefs>
</ds:datastoreItem>
</file>

<file path=customXml/itemProps39.xml><?xml version="1.0" encoding="utf-8"?>
<ds:datastoreItem xmlns:ds="http://schemas.openxmlformats.org/officeDocument/2006/customXml" ds:itemID="{DFCB73FE-8EB8-43F1-9D8C-B7D5EC08F6C5}">
  <ds:schemaRefs>
    <ds:schemaRef ds:uri="ESRI.ArcGIS.Mapping.OfficeIntegration.PowerPointInfo"/>
  </ds:schemaRefs>
</ds:datastoreItem>
</file>

<file path=customXml/itemProps4.xml><?xml version="1.0" encoding="utf-8"?>
<ds:datastoreItem xmlns:ds="http://schemas.openxmlformats.org/officeDocument/2006/customXml" ds:itemID="{9DAD4E03-A050-4B3E-8B5C-E3C9D000CC3A}">
  <ds:schemaRefs>
    <ds:schemaRef ds:uri="ESRI.ArcGIS.Mapping.OfficeIntegration.PowerPointInfo"/>
  </ds:schemaRefs>
</ds:datastoreItem>
</file>

<file path=customXml/itemProps40.xml><?xml version="1.0" encoding="utf-8"?>
<ds:datastoreItem xmlns:ds="http://schemas.openxmlformats.org/officeDocument/2006/customXml" ds:itemID="{E0DF5987-DCD7-431D-8EA9-B1C27A767774}">
  <ds:schemaRefs>
    <ds:schemaRef ds:uri="ESRI.ArcGIS.Mapping.OfficeIntegration.PowerPointInfo"/>
  </ds:schemaRefs>
</ds:datastoreItem>
</file>

<file path=customXml/itemProps41.xml><?xml version="1.0" encoding="utf-8"?>
<ds:datastoreItem xmlns:ds="http://schemas.openxmlformats.org/officeDocument/2006/customXml" ds:itemID="{4E0C9E78-AB97-45F0-84E4-05353C2A06F0}">
  <ds:schemaRefs>
    <ds:schemaRef ds:uri="ESRI.ArcGIS.Mapping.OfficeIntegration.PowerPointInfo"/>
  </ds:schemaRefs>
</ds:datastoreItem>
</file>

<file path=customXml/itemProps42.xml><?xml version="1.0" encoding="utf-8"?>
<ds:datastoreItem xmlns:ds="http://schemas.openxmlformats.org/officeDocument/2006/customXml" ds:itemID="{9564E4B6-302E-43EE-8479-63751A8E054B}">
  <ds:schemaRefs>
    <ds:schemaRef ds:uri="ESRI.ArcGIS.Mapping.OfficeIntegration.PowerPointInfo"/>
  </ds:schemaRefs>
</ds:datastoreItem>
</file>

<file path=customXml/itemProps43.xml><?xml version="1.0" encoding="utf-8"?>
<ds:datastoreItem xmlns:ds="http://schemas.openxmlformats.org/officeDocument/2006/customXml" ds:itemID="{015AED78-8C7F-43F2-A594-A57016E241FE}">
  <ds:schemaRefs>
    <ds:schemaRef ds:uri="ESRI.ArcGIS.Mapping.OfficeIntegration.PowerPointInfo"/>
  </ds:schemaRefs>
</ds:datastoreItem>
</file>

<file path=customXml/itemProps44.xml><?xml version="1.0" encoding="utf-8"?>
<ds:datastoreItem xmlns:ds="http://schemas.openxmlformats.org/officeDocument/2006/customXml" ds:itemID="{007BB72D-D60A-46AE-9CAA-256F7AA847D1}">
  <ds:schemaRefs>
    <ds:schemaRef ds:uri="ESRI.ArcGIS.Mapping.OfficeIntegration.PowerPointInfo"/>
  </ds:schemaRefs>
</ds:datastoreItem>
</file>

<file path=customXml/itemProps45.xml><?xml version="1.0" encoding="utf-8"?>
<ds:datastoreItem xmlns:ds="http://schemas.openxmlformats.org/officeDocument/2006/customXml" ds:itemID="{53EDC637-4702-4CE0-AA38-8CCFDBAAF82C}">
  <ds:schemaRefs>
    <ds:schemaRef ds:uri="ESRI.ArcGIS.Mapping.OfficeIntegration.PowerPointInfo"/>
  </ds:schemaRefs>
</ds:datastoreItem>
</file>

<file path=customXml/itemProps46.xml><?xml version="1.0" encoding="utf-8"?>
<ds:datastoreItem xmlns:ds="http://schemas.openxmlformats.org/officeDocument/2006/customXml" ds:itemID="{F4C926C4-0F81-4F0D-A42B-5EFD51C016B1}">
  <ds:schemaRefs>
    <ds:schemaRef ds:uri="ESRI.ArcGIS.Mapping.OfficeIntegration.PowerPointInfo"/>
  </ds:schemaRefs>
</ds:datastoreItem>
</file>

<file path=customXml/itemProps47.xml><?xml version="1.0" encoding="utf-8"?>
<ds:datastoreItem xmlns:ds="http://schemas.openxmlformats.org/officeDocument/2006/customXml" ds:itemID="{6A25D2D2-82CC-4EB4-BCB8-3091EAD836F7}">
  <ds:schemaRefs>
    <ds:schemaRef ds:uri="ESRI.ArcGIS.Mapping.OfficeIntegration.PowerPointInfo"/>
  </ds:schemaRefs>
</ds:datastoreItem>
</file>

<file path=customXml/itemProps48.xml><?xml version="1.0" encoding="utf-8"?>
<ds:datastoreItem xmlns:ds="http://schemas.openxmlformats.org/officeDocument/2006/customXml" ds:itemID="{0DD31780-D3C6-4026-8D67-5EB502A7C3E0}">
  <ds:schemaRefs>
    <ds:schemaRef ds:uri="ESRI.ArcGIS.Mapping.OfficeIntegration.PowerPointInfo"/>
  </ds:schemaRefs>
</ds:datastoreItem>
</file>

<file path=customXml/itemProps49.xml><?xml version="1.0" encoding="utf-8"?>
<ds:datastoreItem xmlns:ds="http://schemas.openxmlformats.org/officeDocument/2006/customXml" ds:itemID="{585E36A9-6844-4527-A8D9-79B8CEBA9988}">
  <ds:schemaRefs>
    <ds:schemaRef ds:uri="ESRI.ArcGIS.Mapping.OfficeIntegration.PowerPointInfo"/>
  </ds:schemaRefs>
</ds:datastoreItem>
</file>

<file path=customXml/itemProps5.xml><?xml version="1.0" encoding="utf-8"?>
<ds:datastoreItem xmlns:ds="http://schemas.openxmlformats.org/officeDocument/2006/customXml" ds:itemID="{951D373F-1AF8-47A8-8F3C-DEB22BA79E44}">
  <ds:schemaRefs>
    <ds:schemaRef ds:uri="ESRI.ArcGIS.Mapping.OfficeIntegration.PowerPointInfo"/>
  </ds:schemaRefs>
</ds:datastoreItem>
</file>

<file path=customXml/itemProps50.xml><?xml version="1.0" encoding="utf-8"?>
<ds:datastoreItem xmlns:ds="http://schemas.openxmlformats.org/officeDocument/2006/customXml" ds:itemID="{4FB59472-126B-4525-A7C7-D8CF50F28208}">
  <ds:schemaRefs>
    <ds:schemaRef ds:uri="ESRI.ArcGIS.Mapping.OfficeIntegration.PowerPointInfo"/>
  </ds:schemaRefs>
</ds:datastoreItem>
</file>

<file path=customXml/itemProps51.xml><?xml version="1.0" encoding="utf-8"?>
<ds:datastoreItem xmlns:ds="http://schemas.openxmlformats.org/officeDocument/2006/customXml" ds:itemID="{FA8AB77F-207C-481D-9D83-EE2209C81BD7}">
  <ds:schemaRefs>
    <ds:schemaRef ds:uri="ESRI.ArcGIS.Mapping.OfficeIntegration.PowerPointInfo"/>
  </ds:schemaRefs>
</ds:datastoreItem>
</file>

<file path=customXml/itemProps52.xml><?xml version="1.0" encoding="utf-8"?>
<ds:datastoreItem xmlns:ds="http://schemas.openxmlformats.org/officeDocument/2006/customXml" ds:itemID="{0F2577FC-32E6-469F-B030-5357D1B67E60}">
  <ds:schemaRefs>
    <ds:schemaRef ds:uri="ESRI.ArcGIS.Mapping.OfficeIntegration.PowerPointInfo"/>
  </ds:schemaRefs>
</ds:datastoreItem>
</file>

<file path=customXml/itemProps53.xml><?xml version="1.0" encoding="utf-8"?>
<ds:datastoreItem xmlns:ds="http://schemas.openxmlformats.org/officeDocument/2006/customXml" ds:itemID="{4CA824D8-23A8-4469-80F1-740BC401F65C}">
  <ds:schemaRefs>
    <ds:schemaRef ds:uri="ESRI.ArcGIS.Mapping.OfficeIntegration.PowerPointInfo"/>
  </ds:schemaRefs>
</ds:datastoreItem>
</file>

<file path=customXml/itemProps54.xml><?xml version="1.0" encoding="utf-8"?>
<ds:datastoreItem xmlns:ds="http://schemas.openxmlformats.org/officeDocument/2006/customXml" ds:itemID="{32097F78-409F-479D-9B6D-9ABFB02707FB}">
  <ds:schemaRefs>
    <ds:schemaRef ds:uri="ESRI.ArcGIS.Mapping.OfficeIntegration.PowerPointInfo"/>
  </ds:schemaRefs>
</ds:datastoreItem>
</file>

<file path=customXml/itemProps55.xml><?xml version="1.0" encoding="utf-8"?>
<ds:datastoreItem xmlns:ds="http://schemas.openxmlformats.org/officeDocument/2006/customXml" ds:itemID="{C2366280-B861-495B-9526-736526FBBCD2}">
  <ds:schemaRefs>
    <ds:schemaRef ds:uri="ESRI.ArcGIS.Mapping.OfficeIntegration.PowerPointInfo"/>
  </ds:schemaRefs>
</ds:datastoreItem>
</file>

<file path=customXml/itemProps56.xml><?xml version="1.0" encoding="utf-8"?>
<ds:datastoreItem xmlns:ds="http://schemas.openxmlformats.org/officeDocument/2006/customXml" ds:itemID="{2648F840-8273-4227-9A4D-C6A5F534B3B4}">
  <ds:schemaRefs>
    <ds:schemaRef ds:uri="ESRI.ArcGIS.Mapping.OfficeIntegration.PowerPointInfo"/>
  </ds:schemaRefs>
</ds:datastoreItem>
</file>

<file path=customXml/itemProps57.xml><?xml version="1.0" encoding="utf-8"?>
<ds:datastoreItem xmlns:ds="http://schemas.openxmlformats.org/officeDocument/2006/customXml" ds:itemID="{16901370-DD49-4475-997B-3ED2DE1528E5}">
  <ds:schemaRefs>
    <ds:schemaRef ds:uri="ESRI.ArcGIS.Mapping.OfficeIntegration.PowerPointInfo"/>
  </ds:schemaRefs>
</ds:datastoreItem>
</file>

<file path=customXml/itemProps58.xml><?xml version="1.0" encoding="utf-8"?>
<ds:datastoreItem xmlns:ds="http://schemas.openxmlformats.org/officeDocument/2006/customXml" ds:itemID="{E4BB48F4-9BF9-43D6-85C2-C1B46CC28CE4}">
  <ds:schemaRefs>
    <ds:schemaRef ds:uri="ESRI.ArcGIS.Mapping.OfficeIntegration.PowerPointInfo"/>
  </ds:schemaRefs>
</ds:datastoreItem>
</file>

<file path=customXml/itemProps59.xml><?xml version="1.0" encoding="utf-8"?>
<ds:datastoreItem xmlns:ds="http://schemas.openxmlformats.org/officeDocument/2006/customXml" ds:itemID="{C1D81228-E3A5-483D-B969-1B45151F0942}">
  <ds:schemaRefs>
    <ds:schemaRef ds:uri="ESRI.ArcGIS.Mapping.OfficeIntegration.PowerPointInfo"/>
  </ds:schemaRefs>
</ds:datastoreItem>
</file>

<file path=customXml/itemProps6.xml><?xml version="1.0" encoding="utf-8"?>
<ds:datastoreItem xmlns:ds="http://schemas.openxmlformats.org/officeDocument/2006/customXml" ds:itemID="{554F0546-EE7E-40B8-A5C9-059E832C6266}">
  <ds:schemaRefs>
    <ds:schemaRef ds:uri="ESRI.ArcGIS.Mapping.OfficeIntegration.PowerPointInfo"/>
  </ds:schemaRefs>
</ds:datastoreItem>
</file>

<file path=customXml/itemProps60.xml><?xml version="1.0" encoding="utf-8"?>
<ds:datastoreItem xmlns:ds="http://schemas.openxmlformats.org/officeDocument/2006/customXml" ds:itemID="{B1294814-CDC4-4710-A89A-27CFE3024923}">
  <ds:schemaRefs>
    <ds:schemaRef ds:uri="ESRI.ArcGIS.Mapping.OfficeIntegration.PowerPointInfo"/>
  </ds:schemaRefs>
</ds:datastoreItem>
</file>

<file path=customXml/itemProps61.xml><?xml version="1.0" encoding="utf-8"?>
<ds:datastoreItem xmlns:ds="http://schemas.openxmlformats.org/officeDocument/2006/customXml" ds:itemID="{4ADB47D1-9285-430F-9D53-D6F842162433}">
  <ds:schemaRefs>
    <ds:schemaRef ds:uri="ESRI.ArcGIS.Mapping.OfficeIntegration.PowerPointInfo"/>
  </ds:schemaRefs>
</ds:datastoreItem>
</file>

<file path=customXml/itemProps62.xml><?xml version="1.0" encoding="utf-8"?>
<ds:datastoreItem xmlns:ds="http://schemas.openxmlformats.org/officeDocument/2006/customXml" ds:itemID="{9BC52F72-B5E0-4903-BF06-76D3A771B7DC}">
  <ds:schemaRefs>
    <ds:schemaRef ds:uri="ESRI.ArcGIS.Mapping.OfficeIntegration.PowerPointInfo"/>
  </ds:schemaRefs>
</ds:datastoreItem>
</file>

<file path=customXml/itemProps63.xml><?xml version="1.0" encoding="utf-8"?>
<ds:datastoreItem xmlns:ds="http://schemas.openxmlformats.org/officeDocument/2006/customXml" ds:itemID="{84B909C2-E0CB-49AF-84F5-8CE3F6CF10ED}">
  <ds:schemaRefs>
    <ds:schemaRef ds:uri="ESRI.ArcGIS.Mapping.OfficeIntegration.PowerPointInfo"/>
  </ds:schemaRefs>
</ds:datastoreItem>
</file>

<file path=customXml/itemProps64.xml><?xml version="1.0" encoding="utf-8"?>
<ds:datastoreItem xmlns:ds="http://schemas.openxmlformats.org/officeDocument/2006/customXml" ds:itemID="{E9712B05-BCDE-45FF-A79C-832303E08AE2}">
  <ds:schemaRefs>
    <ds:schemaRef ds:uri="ESRI.ArcGIS.Mapping.OfficeIntegration.PowerPointInfo"/>
  </ds:schemaRefs>
</ds:datastoreItem>
</file>

<file path=customXml/itemProps65.xml><?xml version="1.0" encoding="utf-8"?>
<ds:datastoreItem xmlns:ds="http://schemas.openxmlformats.org/officeDocument/2006/customXml" ds:itemID="{89FA7471-AE18-4987-82ED-04CE7D593578}">
  <ds:schemaRefs>
    <ds:schemaRef ds:uri="ESRI.ArcGIS.Mapping.OfficeIntegration.PowerPointInfo"/>
  </ds:schemaRefs>
</ds:datastoreItem>
</file>

<file path=customXml/itemProps66.xml><?xml version="1.0" encoding="utf-8"?>
<ds:datastoreItem xmlns:ds="http://schemas.openxmlformats.org/officeDocument/2006/customXml" ds:itemID="{81DDFFF1-B274-4ADD-8552-59E0F3BFC4DC}">
  <ds:schemaRefs>
    <ds:schemaRef ds:uri="ESRI.ArcGIS.Mapping.OfficeIntegration.PowerPointInfo"/>
  </ds:schemaRefs>
</ds:datastoreItem>
</file>

<file path=customXml/itemProps67.xml><?xml version="1.0" encoding="utf-8"?>
<ds:datastoreItem xmlns:ds="http://schemas.openxmlformats.org/officeDocument/2006/customXml" ds:itemID="{CFEF60A9-7E46-47C8-9855-8BD8569D96E4}">
  <ds:schemaRefs>
    <ds:schemaRef ds:uri="ESRI.ArcGIS.Mapping.OfficeIntegration.PowerPointInfo"/>
  </ds:schemaRefs>
</ds:datastoreItem>
</file>

<file path=customXml/itemProps68.xml><?xml version="1.0" encoding="utf-8"?>
<ds:datastoreItem xmlns:ds="http://schemas.openxmlformats.org/officeDocument/2006/customXml" ds:itemID="{5187591B-ADA8-47A6-B758-28E6314B9D89}">
  <ds:schemaRefs>
    <ds:schemaRef ds:uri="ESRI.ArcGIS.Mapping.OfficeIntegration.PowerPointInfo"/>
  </ds:schemaRefs>
</ds:datastoreItem>
</file>

<file path=customXml/itemProps69.xml><?xml version="1.0" encoding="utf-8"?>
<ds:datastoreItem xmlns:ds="http://schemas.openxmlformats.org/officeDocument/2006/customXml" ds:itemID="{4840EBCA-FDAC-4E56-9032-F179C863483A}">
  <ds:schemaRefs>
    <ds:schemaRef ds:uri="ESRI.ArcGIS.Mapping.OfficeIntegration.PowerPointInfo"/>
  </ds:schemaRefs>
</ds:datastoreItem>
</file>

<file path=customXml/itemProps7.xml><?xml version="1.0" encoding="utf-8"?>
<ds:datastoreItem xmlns:ds="http://schemas.openxmlformats.org/officeDocument/2006/customXml" ds:itemID="{CCB12395-D4A7-429C-81AA-E5465595A4FD}">
  <ds:schemaRefs>
    <ds:schemaRef ds:uri="ESRI.ArcGIS.Mapping.OfficeIntegration.PowerPointInfo"/>
  </ds:schemaRefs>
</ds:datastoreItem>
</file>

<file path=customXml/itemProps70.xml><?xml version="1.0" encoding="utf-8"?>
<ds:datastoreItem xmlns:ds="http://schemas.openxmlformats.org/officeDocument/2006/customXml" ds:itemID="{1C8F48A2-57CD-4B76-A6E6-C35016A4F49D}">
  <ds:schemaRefs>
    <ds:schemaRef ds:uri="ESRI.ArcGIS.Mapping.OfficeIntegration.PowerPointInfo"/>
  </ds:schemaRefs>
</ds:datastoreItem>
</file>

<file path=customXml/itemProps71.xml><?xml version="1.0" encoding="utf-8"?>
<ds:datastoreItem xmlns:ds="http://schemas.openxmlformats.org/officeDocument/2006/customXml" ds:itemID="{9FB5771F-4360-48B2-BD57-5406BBE55488}">
  <ds:schemaRefs>
    <ds:schemaRef ds:uri="ESRI.ArcGIS.Mapping.OfficeIntegration.PowerPointInfo"/>
  </ds:schemaRefs>
</ds:datastoreItem>
</file>

<file path=customXml/itemProps72.xml><?xml version="1.0" encoding="utf-8"?>
<ds:datastoreItem xmlns:ds="http://schemas.openxmlformats.org/officeDocument/2006/customXml" ds:itemID="{AF2130D2-7657-447A-A0ED-742743655E03}">
  <ds:schemaRefs>
    <ds:schemaRef ds:uri="ESRI.ArcGIS.Mapping.OfficeIntegration.PowerPointInfo"/>
  </ds:schemaRefs>
</ds:datastoreItem>
</file>

<file path=customXml/itemProps73.xml><?xml version="1.0" encoding="utf-8"?>
<ds:datastoreItem xmlns:ds="http://schemas.openxmlformats.org/officeDocument/2006/customXml" ds:itemID="{3D098B9E-C192-4B52-A215-1C9273D746AD}">
  <ds:schemaRefs>
    <ds:schemaRef ds:uri="ESRI.ArcGIS.Mapping.OfficeIntegration.PowerPointInfo"/>
  </ds:schemaRefs>
</ds:datastoreItem>
</file>

<file path=customXml/itemProps74.xml><?xml version="1.0" encoding="utf-8"?>
<ds:datastoreItem xmlns:ds="http://schemas.openxmlformats.org/officeDocument/2006/customXml" ds:itemID="{12021275-8386-4394-9087-031CBB0714C5}">
  <ds:schemaRefs>
    <ds:schemaRef ds:uri="ESRI.ArcGIS.Mapping.OfficeIntegration.PowerPointInfo"/>
  </ds:schemaRefs>
</ds:datastoreItem>
</file>

<file path=customXml/itemProps75.xml><?xml version="1.0" encoding="utf-8"?>
<ds:datastoreItem xmlns:ds="http://schemas.openxmlformats.org/officeDocument/2006/customXml" ds:itemID="{706547CB-E946-4CD2-A8FE-7B5DE416EB0A}">
  <ds:schemaRefs>
    <ds:schemaRef ds:uri="ESRI.ArcGIS.Mapping.OfficeIntegration.PowerPointInfo"/>
  </ds:schemaRefs>
</ds:datastoreItem>
</file>

<file path=customXml/itemProps76.xml><?xml version="1.0" encoding="utf-8"?>
<ds:datastoreItem xmlns:ds="http://schemas.openxmlformats.org/officeDocument/2006/customXml" ds:itemID="{4EEC69CB-55E6-44C0-BBE0-4F4418A0071E}">
  <ds:schemaRefs>
    <ds:schemaRef ds:uri="ESRI.ArcGIS.Mapping.OfficeIntegration.PowerPointInfo"/>
  </ds:schemaRefs>
</ds:datastoreItem>
</file>

<file path=customXml/itemProps77.xml><?xml version="1.0" encoding="utf-8"?>
<ds:datastoreItem xmlns:ds="http://schemas.openxmlformats.org/officeDocument/2006/customXml" ds:itemID="{6C639EFA-7612-45DB-8AF3-FDE5F6968F72}">
  <ds:schemaRefs>
    <ds:schemaRef ds:uri="ESRI.ArcGIS.Mapping.OfficeIntegration.PowerPointInfo"/>
  </ds:schemaRefs>
</ds:datastoreItem>
</file>

<file path=customXml/itemProps78.xml><?xml version="1.0" encoding="utf-8"?>
<ds:datastoreItem xmlns:ds="http://schemas.openxmlformats.org/officeDocument/2006/customXml" ds:itemID="{7A8E7997-5D79-4B62-96B5-DBC59ABE451D}">
  <ds:schemaRefs>
    <ds:schemaRef ds:uri="ESRI.ArcGIS.Mapping.OfficeIntegration.PowerPointInfo"/>
  </ds:schemaRefs>
</ds:datastoreItem>
</file>

<file path=customXml/itemProps79.xml><?xml version="1.0" encoding="utf-8"?>
<ds:datastoreItem xmlns:ds="http://schemas.openxmlformats.org/officeDocument/2006/customXml" ds:itemID="{3CE3C889-9A1B-4292-BC54-6821AFA26F93}">
  <ds:schemaRefs>
    <ds:schemaRef ds:uri="ESRI.ArcGIS.Mapping.OfficeIntegration.PowerPointInfo"/>
  </ds:schemaRefs>
</ds:datastoreItem>
</file>

<file path=customXml/itemProps8.xml><?xml version="1.0" encoding="utf-8"?>
<ds:datastoreItem xmlns:ds="http://schemas.openxmlformats.org/officeDocument/2006/customXml" ds:itemID="{F34F08BB-EC85-40C7-9DF3-EAEF1496A1F5}">
  <ds:schemaRefs>
    <ds:schemaRef ds:uri="ESRI.ArcGIS.Mapping.OfficeIntegration.PowerPointInfo"/>
  </ds:schemaRefs>
</ds:datastoreItem>
</file>

<file path=customXml/itemProps80.xml><?xml version="1.0" encoding="utf-8"?>
<ds:datastoreItem xmlns:ds="http://schemas.openxmlformats.org/officeDocument/2006/customXml" ds:itemID="{D4074886-C962-4FE6-BA21-059EF4E0D7F6}">
  <ds:schemaRefs>
    <ds:schemaRef ds:uri="ESRI.ArcGIS.Mapping.OfficeIntegration.PowerPointInfo"/>
  </ds:schemaRefs>
</ds:datastoreItem>
</file>

<file path=customXml/itemProps81.xml><?xml version="1.0" encoding="utf-8"?>
<ds:datastoreItem xmlns:ds="http://schemas.openxmlformats.org/officeDocument/2006/customXml" ds:itemID="{263EFDBB-FD55-488C-8E97-562B94945B78}">
  <ds:schemaRefs>
    <ds:schemaRef ds:uri="ESRI.ArcGIS.Mapping.OfficeIntegration.PowerPointInfo"/>
  </ds:schemaRefs>
</ds:datastoreItem>
</file>

<file path=customXml/itemProps82.xml><?xml version="1.0" encoding="utf-8"?>
<ds:datastoreItem xmlns:ds="http://schemas.openxmlformats.org/officeDocument/2006/customXml" ds:itemID="{128FF25B-4F6F-476E-981E-FB7D2708438F}">
  <ds:schemaRefs>
    <ds:schemaRef ds:uri="ESRI.ArcGIS.Mapping.OfficeIntegration.PowerPointInfo"/>
  </ds:schemaRefs>
</ds:datastoreItem>
</file>

<file path=customXml/itemProps83.xml><?xml version="1.0" encoding="utf-8"?>
<ds:datastoreItem xmlns:ds="http://schemas.openxmlformats.org/officeDocument/2006/customXml" ds:itemID="{5AAF83E6-03A3-421D-A636-BBD017C93BAD}">
  <ds:schemaRefs>
    <ds:schemaRef ds:uri="ESRI.ArcGIS.Mapping.OfficeIntegration.PowerPointInfo"/>
  </ds:schemaRefs>
</ds:datastoreItem>
</file>

<file path=customXml/itemProps84.xml><?xml version="1.0" encoding="utf-8"?>
<ds:datastoreItem xmlns:ds="http://schemas.openxmlformats.org/officeDocument/2006/customXml" ds:itemID="{02E3A5CE-7F02-4491-A863-7EBA496A9ED4}">
  <ds:schemaRefs>
    <ds:schemaRef ds:uri="ESRI.ArcGIS.Mapping.OfficeIntegration.PowerPointInfo"/>
  </ds:schemaRefs>
</ds:datastoreItem>
</file>

<file path=customXml/itemProps85.xml><?xml version="1.0" encoding="utf-8"?>
<ds:datastoreItem xmlns:ds="http://schemas.openxmlformats.org/officeDocument/2006/customXml" ds:itemID="{C32D027C-2399-4428-80DF-870913C690F0}">
  <ds:schemaRefs>
    <ds:schemaRef ds:uri="ESRI.ArcGIS.Mapping.OfficeIntegration.PowerPointInfo"/>
  </ds:schemaRefs>
</ds:datastoreItem>
</file>

<file path=customXml/itemProps86.xml><?xml version="1.0" encoding="utf-8"?>
<ds:datastoreItem xmlns:ds="http://schemas.openxmlformats.org/officeDocument/2006/customXml" ds:itemID="{0EC8BFE0-AB25-4D02-8B2F-1AF5E046B193}">
  <ds:schemaRefs>
    <ds:schemaRef ds:uri="ESRI.ArcGIS.Mapping.OfficeIntegration.PowerPointInfo"/>
  </ds:schemaRefs>
</ds:datastoreItem>
</file>

<file path=customXml/itemProps87.xml><?xml version="1.0" encoding="utf-8"?>
<ds:datastoreItem xmlns:ds="http://schemas.openxmlformats.org/officeDocument/2006/customXml" ds:itemID="{6688E01F-216C-47AA-BC31-968D59A2B475}">
  <ds:schemaRefs>
    <ds:schemaRef ds:uri="ESRI.ArcGIS.Mapping.OfficeIntegration.PowerPointInfo"/>
  </ds:schemaRefs>
</ds:datastoreItem>
</file>

<file path=customXml/itemProps88.xml><?xml version="1.0" encoding="utf-8"?>
<ds:datastoreItem xmlns:ds="http://schemas.openxmlformats.org/officeDocument/2006/customXml" ds:itemID="{8B3FFF72-326B-486F-A935-AA0FA23DBB7D}">
  <ds:schemaRefs>
    <ds:schemaRef ds:uri="ESRI.ArcGIS.Mapping.OfficeIntegration.PowerPointInfo"/>
  </ds:schemaRefs>
</ds:datastoreItem>
</file>

<file path=customXml/itemProps89.xml><?xml version="1.0" encoding="utf-8"?>
<ds:datastoreItem xmlns:ds="http://schemas.openxmlformats.org/officeDocument/2006/customXml" ds:itemID="{25602B59-BDED-43BA-901F-54CFF35549B7}">
  <ds:schemaRefs>
    <ds:schemaRef ds:uri="ESRI.ArcGIS.Mapping.OfficeIntegration.PowerPointInfo"/>
  </ds:schemaRefs>
</ds:datastoreItem>
</file>

<file path=customXml/itemProps9.xml><?xml version="1.0" encoding="utf-8"?>
<ds:datastoreItem xmlns:ds="http://schemas.openxmlformats.org/officeDocument/2006/customXml" ds:itemID="{38C2770E-58E8-4EA3-9006-BB2617263727}">
  <ds:schemaRefs>
    <ds:schemaRef ds:uri="ESRI.ArcGIS.Mapping.OfficeIntegration.PowerPointInfo"/>
  </ds:schemaRefs>
</ds:datastoreItem>
</file>

<file path=customXml/itemProps90.xml><?xml version="1.0" encoding="utf-8"?>
<ds:datastoreItem xmlns:ds="http://schemas.openxmlformats.org/officeDocument/2006/customXml" ds:itemID="{A73299A9-858A-474D-BED1-56016C57D22D}">
  <ds:schemaRefs>
    <ds:schemaRef ds:uri="ESRI.ArcGIS.Mapping.OfficeIntegration.PowerPointInfo"/>
  </ds:schemaRefs>
</ds:datastoreItem>
</file>

<file path=customXml/itemProps91.xml><?xml version="1.0" encoding="utf-8"?>
<ds:datastoreItem xmlns:ds="http://schemas.openxmlformats.org/officeDocument/2006/customXml" ds:itemID="{34CEE1F7-8BAC-4C0D-819C-3F2392522A26}">
  <ds:schemaRefs>
    <ds:schemaRef ds:uri="ESRI.ArcGIS.Mapping.OfficeIntegration.PowerPointInfo"/>
  </ds:schemaRefs>
</ds:datastoreItem>
</file>

<file path=customXml/itemProps92.xml><?xml version="1.0" encoding="utf-8"?>
<ds:datastoreItem xmlns:ds="http://schemas.openxmlformats.org/officeDocument/2006/customXml" ds:itemID="{7970A912-5FA0-4F9B-AD1D-317E1903C9CB}">
  <ds:schemaRefs>
    <ds:schemaRef ds:uri="ESRI.ArcGIS.Mapping.OfficeIntegration.PowerPointInfo"/>
  </ds:schemaRefs>
</ds:datastoreItem>
</file>

<file path=customXml/itemProps93.xml><?xml version="1.0" encoding="utf-8"?>
<ds:datastoreItem xmlns:ds="http://schemas.openxmlformats.org/officeDocument/2006/customXml" ds:itemID="{3D0D9545-A4C0-4458-9D48-F7E438834327}">
  <ds:schemaRefs>
    <ds:schemaRef ds:uri="ESRI.ArcGIS.Mapping.OfficeIntegration.PowerPointInfo"/>
  </ds:schemaRefs>
</ds:datastoreItem>
</file>

<file path=customXml/itemProps94.xml><?xml version="1.0" encoding="utf-8"?>
<ds:datastoreItem xmlns:ds="http://schemas.openxmlformats.org/officeDocument/2006/customXml" ds:itemID="{2ACC6895-794E-4F5A-81C3-7D17ED3E3932}">
  <ds:schemaRefs>
    <ds:schemaRef ds:uri="ESRI.ArcGIS.Mapping.OfficeIntegration.PowerPointInfo"/>
  </ds:schemaRefs>
</ds:datastoreItem>
</file>

<file path=customXml/itemProps95.xml><?xml version="1.0" encoding="utf-8"?>
<ds:datastoreItem xmlns:ds="http://schemas.openxmlformats.org/officeDocument/2006/customXml" ds:itemID="{7D97B080-56D4-4137-9613-84C72E22D67E}">
  <ds:schemaRefs>
    <ds:schemaRef ds:uri="ESRI.ArcGIS.Mapping.OfficeIntegration.PowerPointInfo"/>
  </ds:schemaRefs>
</ds:datastoreItem>
</file>

<file path=customXml/itemProps96.xml><?xml version="1.0" encoding="utf-8"?>
<ds:datastoreItem xmlns:ds="http://schemas.openxmlformats.org/officeDocument/2006/customXml" ds:itemID="{9DDE5AC3-18CA-48B5-87CF-5B2F6F6F2511}">
  <ds:schemaRefs>
    <ds:schemaRef ds:uri="ESRI.ArcGIS.Mapping.OfficeIntegration.PowerPointInfo"/>
  </ds:schemaRefs>
</ds:datastoreItem>
</file>

<file path=customXml/itemProps97.xml><?xml version="1.0" encoding="utf-8"?>
<ds:datastoreItem xmlns:ds="http://schemas.openxmlformats.org/officeDocument/2006/customXml" ds:itemID="{A29D75EF-1140-4BBD-8712-CBE84586A132}">
  <ds:schemaRefs>
    <ds:schemaRef ds:uri="ESRI.ArcGIS.Mapping.OfficeIntegration.PowerPointInfo"/>
  </ds:schemaRefs>
</ds:datastoreItem>
</file>

<file path=customXml/itemProps98.xml><?xml version="1.0" encoding="utf-8"?>
<ds:datastoreItem xmlns:ds="http://schemas.openxmlformats.org/officeDocument/2006/customXml" ds:itemID="{62E08589-5507-45B0-828A-5CEDBF65A371}">
  <ds:schemaRefs>
    <ds:schemaRef ds:uri="ESRI.ArcGIS.Mapping.OfficeIntegration.PowerPointInfo"/>
  </ds:schemaRefs>
</ds:datastoreItem>
</file>

<file path=customXml/itemProps99.xml><?xml version="1.0" encoding="utf-8"?>
<ds:datastoreItem xmlns:ds="http://schemas.openxmlformats.org/officeDocument/2006/customXml" ds:itemID="{FE541A27-03F4-4216-B5B4-A8BEE1DA59DA}">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20495</TotalTime>
  <Words>2642</Words>
  <Application>Microsoft Office PowerPoint</Application>
  <PresentationFormat>Letter Paper (8.5x11 in)</PresentationFormat>
  <Paragraphs>345</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Concourse</vt:lpstr>
      <vt:lpstr>NHDPlusV2 Raster Components: Catchments and Related Raster Components       </vt:lpstr>
      <vt:lpstr>Objectives</vt:lpstr>
      <vt:lpstr>Agenda</vt:lpstr>
      <vt:lpstr>PowerPoint Presentation</vt:lpstr>
      <vt:lpstr>PowerPoint Presentation</vt:lpstr>
      <vt:lpstr>PowerPoint Presentation</vt:lpstr>
      <vt:lpstr>Catchment Shapefile Generated from the “cat” Grid</vt:lpstr>
      <vt:lpstr>Catchment</vt:lpstr>
      <vt:lpstr>HydroDEM</vt:lpstr>
      <vt:lpstr>Hydrologically-Conditioned DEM (NED) incorporating example burn components (Burnline Event and Wall) </vt:lpstr>
      <vt:lpstr>PowerPoint Presentation</vt:lpstr>
      <vt:lpstr>PowerPoint Presentation</vt:lpstr>
      <vt:lpstr>Flow Direction Grid (fdr) </vt:lpstr>
      <vt:lpstr>Flow Direction Grid Conventions</vt:lpstr>
      <vt:lpstr>Flow Direction Grid</vt:lpstr>
      <vt:lpstr>Flow Direction Grid</vt:lpstr>
      <vt:lpstr>Other Uses of the Flow Direction Grid</vt:lpstr>
      <vt:lpstr>PowerPoint Presentation</vt:lpstr>
      <vt:lpstr>PowerPoint Presentation</vt:lpstr>
      <vt:lpstr>PowerPoint Presentation</vt:lpstr>
      <vt:lpstr>fac Grid</vt:lpstr>
      <vt:lpstr>PowerPoint Presentation</vt:lpstr>
      <vt:lpstr>fdrnull Grid</vt:lpstr>
      <vt:lpstr>PowerPoint Presentation</vt:lpstr>
      <vt:lpstr>filledarea Grid</vt:lpstr>
      <vt:lpstr>PowerPoint Presentation</vt:lpstr>
      <vt:lpstr>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Cindy McKay</dc:creator>
  <cp:lastModifiedBy>Isabelle Morin</cp:lastModifiedBy>
  <cp:revision>896</cp:revision>
  <cp:lastPrinted>2015-10-27T20:17:30Z</cp:lastPrinted>
  <dcterms:created xsi:type="dcterms:W3CDTF">2008-01-25T01:21:04Z</dcterms:created>
  <dcterms:modified xsi:type="dcterms:W3CDTF">2017-04-12T14:18:55Z</dcterms:modified>
</cp:coreProperties>
</file>