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customXml/itemProps94.xml" ContentType="application/vnd.openxmlformats-officedocument.customXmlProperties+xml"/>
  <Override PartName="/customXml/itemProps95.xml" ContentType="application/vnd.openxmlformats-officedocument.customXmlProperties+xml"/>
  <Override PartName="/customXml/itemProps96.xml" ContentType="application/vnd.openxmlformats-officedocument.customXmlProperties+xml"/>
  <Override PartName="/customXml/itemProps97.xml" ContentType="application/vnd.openxmlformats-officedocument.customXmlProperties+xml"/>
  <Override PartName="/customXml/itemProps98.xml" ContentType="application/vnd.openxmlformats-officedocument.customXmlProperties+xml"/>
  <Override PartName="/customXml/itemProps99.xml" ContentType="application/vnd.openxmlformats-officedocument.customXmlProperties+xml"/>
  <Override PartName="/customXml/itemProps100.xml" ContentType="application/vnd.openxmlformats-officedocument.customXmlProperties+xml"/>
  <Override PartName="/customXml/itemProps101.xml" ContentType="application/vnd.openxmlformats-officedocument.customXmlProperties+xml"/>
  <Override PartName="/customXml/itemProps102.xml" ContentType="application/vnd.openxmlformats-officedocument.customXmlProperties+xml"/>
  <Override PartName="/customXml/itemProps103.xml" ContentType="application/vnd.openxmlformats-officedocument.customXmlProperties+xml"/>
  <Override PartName="/customXml/itemProps104.xml" ContentType="application/vnd.openxmlformats-officedocument.customXmlProperties+xml"/>
  <Override PartName="/customXml/itemProps105.xml" ContentType="application/vnd.openxmlformats-officedocument.customXmlProperties+xml"/>
  <Override PartName="/customXml/itemProps106.xml" ContentType="application/vnd.openxmlformats-officedocument.customXmlProperties+xml"/>
  <Override PartName="/customXml/itemProps107.xml" ContentType="application/vnd.openxmlformats-officedocument.customXmlProperties+xml"/>
  <Override PartName="/customXml/itemProps108.xml" ContentType="application/vnd.openxmlformats-officedocument.customXmlProperties+xml"/>
  <Override PartName="/customXml/itemProps109.xml" ContentType="application/vnd.openxmlformats-officedocument.customXmlProperties+xml"/>
  <Override PartName="/customXml/itemProps110.xml" ContentType="application/vnd.openxmlformats-officedocument.customXmlProperties+xml"/>
  <Override PartName="/customXml/itemProps111.xml" ContentType="application/vnd.openxmlformats-officedocument.customXmlProperties+xml"/>
  <Override PartName="/customXml/itemProps112.xml" ContentType="application/vnd.openxmlformats-officedocument.customXmlProperties+xml"/>
  <Override PartName="/customXml/itemProps113.xml" ContentType="application/vnd.openxmlformats-officedocument.customXmlProperties+xml"/>
  <Override PartName="/customXml/itemProps114.xml" ContentType="application/vnd.openxmlformats-officedocument.customXmlProperties+xml"/>
  <Override PartName="/customXml/itemProps115.xml" ContentType="application/vnd.openxmlformats-officedocument.customXmlProperties+xml"/>
  <Override PartName="/customXml/itemProps116.xml" ContentType="application/vnd.openxmlformats-officedocument.customXmlProperties+xml"/>
  <Override PartName="/customXml/itemProps117.xml" ContentType="application/vnd.openxmlformats-officedocument.customXmlProperties+xml"/>
  <Override PartName="/customXml/itemProps118.xml" ContentType="application/vnd.openxmlformats-officedocument.customXmlProperties+xml"/>
  <Override PartName="/customXml/itemProps119.xml" ContentType="application/vnd.openxmlformats-officedocument.customXmlProperties+xml"/>
  <Override PartName="/customXml/itemProps120.xml" ContentType="application/vnd.openxmlformats-officedocument.customXmlProperties+xml"/>
  <Override PartName="/customXml/itemProps121.xml" ContentType="application/vnd.openxmlformats-officedocument.customXmlProperties+xml"/>
  <Override PartName="/customXml/itemProps122.xml" ContentType="application/vnd.openxmlformats-officedocument.customXmlProperties+xml"/>
  <Override PartName="/customXml/itemProps123.xml" ContentType="application/vnd.openxmlformats-officedocument.customXmlProperties+xml"/>
  <Override PartName="/customXml/itemProps124.xml" ContentType="application/vnd.openxmlformats-officedocument.customXmlProperties+xml"/>
  <Override PartName="/customXml/itemProps125.xml" ContentType="application/vnd.openxmlformats-officedocument.customXmlProperties+xml"/>
  <Override PartName="/customXml/itemProps126.xml" ContentType="application/vnd.openxmlformats-officedocument.customXmlProperties+xml"/>
  <Override PartName="/customXml/itemProps127.xml" ContentType="application/vnd.openxmlformats-officedocument.customXmlProperties+xml"/>
  <Override PartName="/customXml/itemProps128.xml" ContentType="application/vnd.openxmlformats-officedocument.customXmlProperties+xml"/>
  <Override PartName="/customXml/itemProps129.xml" ContentType="application/vnd.openxmlformats-officedocument.customXmlProperties+xml"/>
  <Override PartName="/customXml/itemProps130.xml" ContentType="application/vnd.openxmlformats-officedocument.customXmlProperties+xml"/>
  <Override PartName="/customXml/itemProps131.xml" ContentType="application/vnd.openxmlformats-officedocument.customXmlProperties+xml"/>
  <Override PartName="/customXml/itemProps132.xml" ContentType="application/vnd.openxmlformats-officedocument.customXmlProperties+xml"/>
  <Override PartName="/customXml/itemProps133.xml" ContentType="application/vnd.openxmlformats-officedocument.customXmlProperties+xml"/>
  <Override PartName="/customXml/itemProps134.xml" ContentType="application/vnd.openxmlformats-officedocument.customXmlProperties+xml"/>
  <Override PartName="/customXml/itemProps135.xml" ContentType="application/vnd.openxmlformats-officedocument.customXmlProperties+xml"/>
  <Override PartName="/customXml/itemProps136.xml" ContentType="application/vnd.openxmlformats-officedocument.customXmlProperties+xml"/>
  <Override PartName="/customXml/itemProps137.xml" ContentType="application/vnd.openxmlformats-officedocument.customXmlProperties+xml"/>
  <Override PartName="/customXml/itemProps138.xml" ContentType="application/vnd.openxmlformats-officedocument.customXmlProperties+xml"/>
  <Override PartName="/customXml/itemProps139.xml" ContentType="application/vnd.openxmlformats-officedocument.customXmlProperties+xml"/>
  <Override PartName="/customXml/itemProps140.xml" ContentType="application/vnd.openxmlformats-officedocument.customXmlProperties+xml"/>
  <Override PartName="/customXml/itemProps141.xml" ContentType="application/vnd.openxmlformats-officedocument.customXmlProperties+xml"/>
  <Override PartName="/customXml/itemProps142.xml" ContentType="application/vnd.openxmlformats-officedocument.customXmlProperties+xml"/>
  <Override PartName="/customXml/itemProps143.xml" ContentType="application/vnd.openxmlformats-officedocument.customXmlProperties+xml"/>
  <Override PartName="/customXml/itemProps144.xml" ContentType="application/vnd.openxmlformats-officedocument.customXmlProperties+xml"/>
  <Override PartName="/customXml/itemProps145.xml" ContentType="application/vnd.openxmlformats-officedocument.customXmlProperties+xml"/>
  <Override PartName="/customXml/itemProps146.xml" ContentType="application/vnd.openxmlformats-officedocument.customXmlProperties+xml"/>
  <Override PartName="/customXml/itemProps147.xml" ContentType="application/vnd.openxmlformats-officedocument.customXmlProperties+xml"/>
  <Override PartName="/customXml/itemProps148.xml" ContentType="application/vnd.openxmlformats-officedocument.customXmlProperties+xml"/>
  <Override PartName="/customXml/itemProps149.xml" ContentType="application/vnd.openxmlformats-officedocument.customXmlProperties+xml"/>
  <Override PartName="/customXml/itemProps150.xml" ContentType="application/vnd.openxmlformats-officedocument.customXmlProperties+xml"/>
  <Override PartName="/customXml/itemProps151.xml" ContentType="application/vnd.openxmlformats-officedocument.customXmlProperties+xml"/>
  <Override PartName="/customXml/itemProps152.xml" ContentType="application/vnd.openxmlformats-officedocument.customXmlProperties+xml"/>
  <Override PartName="/customXml/itemProps153.xml" ContentType="application/vnd.openxmlformats-officedocument.customXmlProperties+xml"/>
  <Override PartName="/customXml/itemProps154.xml" ContentType="application/vnd.openxmlformats-officedocument.customXmlProperties+xml"/>
  <Override PartName="/customXml/itemProps155.xml" ContentType="application/vnd.openxmlformats-officedocument.customXmlProperties+xml"/>
  <Override PartName="/customXml/itemProps156.xml" ContentType="application/vnd.openxmlformats-officedocument.customXmlProperties+xml"/>
  <Override PartName="/customXml/itemProps157.xml" ContentType="application/vnd.openxmlformats-officedocument.customXmlProperties+xml"/>
  <Override PartName="/customXml/itemProps158.xml" ContentType="application/vnd.openxmlformats-officedocument.customXmlProperties+xml"/>
  <Override PartName="/customXml/itemProps159.xml" ContentType="application/vnd.openxmlformats-officedocument.customXmlProperties+xml"/>
  <Override PartName="/customXml/itemProps160.xml" ContentType="application/vnd.openxmlformats-officedocument.customXmlProperties+xml"/>
  <Override PartName="/customXml/itemProps161.xml" ContentType="application/vnd.openxmlformats-officedocument.customXmlProperties+xml"/>
  <Override PartName="/customXml/itemProps162.xml" ContentType="application/vnd.openxmlformats-officedocument.customXmlProperties+xml"/>
  <Override PartName="/customXml/itemProps163.xml" ContentType="application/vnd.openxmlformats-officedocument.customXmlProperties+xml"/>
  <Override PartName="/customXml/itemProps164.xml" ContentType="application/vnd.openxmlformats-officedocument.customXmlProperties+xml"/>
  <Override PartName="/customXml/itemProps165.xml" ContentType="application/vnd.openxmlformats-officedocument.customXmlProperties+xml"/>
  <Override PartName="/customXml/itemProps166.xml" ContentType="application/vnd.openxmlformats-officedocument.customXmlProperties+xml"/>
  <Override PartName="/customXml/itemProps167.xml" ContentType="application/vnd.openxmlformats-officedocument.customXmlProperties+xml"/>
  <Override PartName="/customXml/itemProps168.xml" ContentType="application/vnd.openxmlformats-officedocument.customXmlProperties+xml"/>
  <Override PartName="/customXml/itemProps169.xml" ContentType="application/vnd.openxmlformats-officedocument.customXmlProperties+xml"/>
  <Override PartName="/customXml/itemProps170.xml" ContentType="application/vnd.openxmlformats-officedocument.customXmlProperties+xml"/>
  <Override PartName="/customXml/itemProps171.xml" ContentType="application/vnd.openxmlformats-officedocument.customXmlProperties+xml"/>
  <Override PartName="/customXml/itemProps172.xml" ContentType="application/vnd.openxmlformats-officedocument.customXmlProperties+xml"/>
  <Override PartName="/customXml/itemProps173.xml" ContentType="application/vnd.openxmlformats-officedocument.customXmlProperties+xml"/>
  <Override PartName="/customXml/itemProps174.xml" ContentType="application/vnd.openxmlformats-officedocument.customXmlProperties+xml"/>
  <Override PartName="/customXml/itemProps175.xml" ContentType="application/vnd.openxmlformats-officedocument.customXmlProperties+xml"/>
  <Override PartName="/customXml/itemProps176.xml" ContentType="application/vnd.openxmlformats-officedocument.customXmlProperties+xml"/>
  <Override PartName="/customXml/itemProps177.xml" ContentType="application/vnd.openxmlformats-officedocument.customXmlProperties+xml"/>
  <Override PartName="/customXml/itemProps178.xml" ContentType="application/vnd.openxmlformats-officedocument.customXmlProperties+xml"/>
  <Override PartName="/customXml/itemProps179.xml" ContentType="application/vnd.openxmlformats-officedocument.customXmlProperties+xml"/>
  <Override PartName="/customXml/itemProps180.xml" ContentType="application/vnd.openxmlformats-officedocument.customXmlProperties+xml"/>
  <Override PartName="/customXml/itemProps181.xml" ContentType="application/vnd.openxmlformats-officedocument.customXmlProperties+xml"/>
  <Override PartName="/customXml/itemProps182.xml" ContentType="application/vnd.openxmlformats-officedocument.customXmlProperties+xml"/>
  <Override PartName="/customXml/itemProps183.xml" ContentType="application/vnd.openxmlformats-officedocument.customXmlProperties+xml"/>
  <Override PartName="/customXml/itemProps184.xml" ContentType="application/vnd.openxmlformats-officedocument.customXmlProperties+xml"/>
  <Override PartName="/customXml/itemProps185.xml" ContentType="application/vnd.openxmlformats-officedocument.customXmlProperties+xml"/>
  <Override PartName="/customXml/itemProps186.xml" ContentType="application/vnd.openxmlformats-officedocument.customXmlProperties+xml"/>
  <Override PartName="/customXml/itemProps187.xml" ContentType="application/vnd.openxmlformats-officedocument.customXmlProperties+xml"/>
  <Override PartName="/customXml/itemProps188.xml" ContentType="application/vnd.openxmlformats-officedocument.customXmlProperties+xml"/>
  <Override PartName="/customXml/itemProps189.xml" ContentType="application/vnd.openxmlformats-officedocument.customXmlProperties+xml"/>
  <Override PartName="/customXml/itemProps190.xml" ContentType="application/vnd.openxmlformats-officedocument.customXmlProperties+xml"/>
  <Override PartName="/customXml/itemProps191.xml" ContentType="application/vnd.openxmlformats-officedocument.customXmlProperties+xml"/>
  <Override PartName="/customXml/itemProps192.xml" ContentType="application/vnd.openxmlformats-officedocument.customXmlProperties+xml"/>
  <Override PartName="/customXml/itemProps193.xml" ContentType="application/vnd.openxmlformats-officedocument.customXmlProperties+xml"/>
  <Override PartName="/customXml/itemProps194.xml" ContentType="application/vnd.openxmlformats-officedocument.customXmlProperties+xml"/>
  <Override PartName="/customXml/itemProps195.xml" ContentType="application/vnd.openxmlformats-officedocument.customXmlProperties+xml"/>
  <Override PartName="/customXml/itemProps196.xml" ContentType="application/vnd.openxmlformats-officedocument.customXmlProperties+xml"/>
  <Override PartName="/customXml/itemProps197.xml" ContentType="application/vnd.openxmlformats-officedocument.customXmlProperties+xml"/>
  <Override PartName="/customXml/itemProps198.xml" ContentType="application/vnd.openxmlformats-officedocument.customXmlProperties+xml"/>
  <Override PartName="/customXml/itemProps199.xml" ContentType="application/vnd.openxmlformats-officedocument.customXmlProperties+xml"/>
  <Override PartName="/customXml/itemProps200.xml" ContentType="application/vnd.openxmlformats-officedocument.customXmlProperties+xml"/>
  <Override PartName="/customXml/itemProps201.xml" ContentType="application/vnd.openxmlformats-officedocument.customXmlProperties+xml"/>
  <Override PartName="/customXml/itemProps202.xml" ContentType="application/vnd.openxmlformats-officedocument.customXmlProperties+xml"/>
  <Override PartName="/customXml/itemProps203.xml" ContentType="application/vnd.openxmlformats-officedocument.customXmlProperties+xml"/>
  <Override PartName="/customXml/itemProps204.xml" ContentType="application/vnd.openxmlformats-officedocument.customXmlProperties+xml"/>
  <Override PartName="/customXml/itemProps205.xml" ContentType="application/vnd.openxmlformats-officedocument.customXmlProperties+xml"/>
  <Override PartName="/customXml/itemProps206.xml" ContentType="application/vnd.openxmlformats-officedocument.customXmlProperties+xml"/>
  <Override PartName="/customXml/itemProps207.xml" ContentType="application/vnd.openxmlformats-officedocument.customXmlProperties+xml"/>
  <Override PartName="/customXml/itemProps208.xml" ContentType="application/vnd.openxmlformats-officedocument.customXmlProperties+xml"/>
  <Override PartName="/customXml/itemProps209.xml" ContentType="application/vnd.openxmlformats-officedocument.customXmlProperties+xml"/>
  <Override PartName="/customXml/itemProps210.xml" ContentType="application/vnd.openxmlformats-officedocument.customXmlProperties+xml"/>
  <Override PartName="/customXml/itemProps211.xml" ContentType="application/vnd.openxmlformats-officedocument.customXmlProperties+xml"/>
  <Override PartName="/customXml/itemProps212.xml" ContentType="application/vnd.openxmlformats-officedocument.customXmlProperties+xml"/>
  <Override PartName="/customXml/itemProps213.xml" ContentType="application/vnd.openxmlformats-officedocument.customXmlProperties+xml"/>
  <Override PartName="/customXml/itemProps214.xml" ContentType="application/vnd.openxmlformats-officedocument.customXmlProperties+xml"/>
  <Override PartName="/customXml/itemProps215.xml" ContentType="application/vnd.openxmlformats-officedocument.customXmlProperties+xml"/>
  <Override PartName="/customXml/itemProps216.xml" ContentType="application/vnd.openxmlformats-officedocument.customXmlProperties+xml"/>
  <Override PartName="/customXml/itemProps217.xml" ContentType="application/vnd.openxmlformats-officedocument.customXmlProperties+xml"/>
  <Override PartName="/customXml/itemProps218.xml" ContentType="application/vnd.openxmlformats-officedocument.customXmlProperties+xml"/>
  <Override PartName="/customXml/itemProps219.xml" ContentType="application/vnd.openxmlformats-officedocument.customXmlProperties+xml"/>
  <Override PartName="/customXml/itemProps220.xml" ContentType="application/vnd.openxmlformats-officedocument.customXmlProperties+xml"/>
  <Override PartName="/customXml/itemProps221.xml" ContentType="application/vnd.openxmlformats-officedocument.customXmlProperties+xml"/>
  <Override PartName="/customXml/itemProps222.xml" ContentType="application/vnd.openxmlformats-officedocument.customXmlProperties+xml"/>
  <Override PartName="/customXml/itemProps223.xml" ContentType="application/vnd.openxmlformats-officedocument.customXmlProperties+xml"/>
  <Override PartName="/customXml/itemProps224.xml" ContentType="application/vnd.openxmlformats-officedocument.customXmlProperties+xml"/>
  <Override PartName="/customXml/itemProps225.xml" ContentType="application/vnd.openxmlformats-officedocument.customXmlProperties+xml"/>
  <Override PartName="/customXml/itemProps226.xml" ContentType="application/vnd.openxmlformats-officedocument.customXmlProperties+xml"/>
  <Override PartName="/customXml/itemProps227.xml" ContentType="application/vnd.openxmlformats-officedocument.customXmlProperties+xml"/>
  <Override PartName="/customXml/itemProps228.xml" ContentType="application/vnd.openxmlformats-officedocument.customXmlProperties+xml"/>
  <Override PartName="/customXml/itemProps229.xml" ContentType="application/vnd.openxmlformats-officedocument.customXmlProperties+xml"/>
  <Override PartName="/customXml/itemProps230.xml" ContentType="application/vnd.openxmlformats-officedocument.customXmlProperties+xml"/>
  <Override PartName="/customXml/itemProps231.xml" ContentType="application/vnd.openxmlformats-officedocument.customXmlProperties+xml"/>
  <Override PartName="/customXml/itemProps232.xml" ContentType="application/vnd.openxmlformats-officedocument.customXmlProperties+xml"/>
  <Override PartName="/customXml/itemProps233.xml" ContentType="application/vnd.openxmlformats-officedocument.customXmlProperties+xml"/>
  <Override PartName="/customXml/itemProps234.xml" ContentType="application/vnd.openxmlformats-officedocument.customXmlProperties+xml"/>
  <Override PartName="/customXml/itemProps235.xml" ContentType="application/vnd.openxmlformats-officedocument.customXmlProperties+xml"/>
  <Override PartName="/customXml/itemProps236.xml" ContentType="application/vnd.openxmlformats-officedocument.customXmlProperties+xml"/>
  <Override PartName="/customXml/itemProps237.xml" ContentType="application/vnd.openxmlformats-officedocument.customXmlProperties+xml"/>
  <Override PartName="/customXml/itemProps238.xml" ContentType="application/vnd.openxmlformats-officedocument.customXmlProperties+xml"/>
  <Override PartName="/customXml/itemProps239.xml" ContentType="application/vnd.openxmlformats-officedocument.customXmlProperties+xml"/>
  <Override PartName="/customXml/itemProps240.xml" ContentType="application/vnd.openxmlformats-officedocument.customXmlProperties+xml"/>
  <Override PartName="/customXml/itemProps241.xml" ContentType="application/vnd.openxmlformats-officedocument.customXmlProperties+xml"/>
  <Override PartName="/customXml/itemProps242.xml" ContentType="application/vnd.openxmlformats-officedocument.customXmlProperties+xml"/>
  <Override PartName="/customXml/itemProps243.xml" ContentType="application/vnd.openxmlformats-officedocument.customXmlProperties+xml"/>
  <Override PartName="/customXml/itemProps244.xml" ContentType="application/vnd.openxmlformats-officedocument.customXmlProperties+xml"/>
  <Override PartName="/customXml/itemProps245.xml" ContentType="application/vnd.openxmlformats-officedocument.customXmlProperties+xml"/>
  <Override PartName="/customXml/itemProps246.xml" ContentType="application/vnd.openxmlformats-officedocument.customXmlProperties+xml"/>
  <Override PartName="/customXml/itemProps247.xml" ContentType="application/vnd.openxmlformats-officedocument.customXmlProperties+xml"/>
  <Override PartName="/customXml/itemProps248.xml" ContentType="application/vnd.openxmlformats-officedocument.customXmlProperties+xml"/>
  <Override PartName="/customXml/itemProps249.xml" ContentType="application/vnd.openxmlformats-officedocument.customXmlProperties+xml"/>
  <Override PartName="/customXml/itemProps250.xml" ContentType="application/vnd.openxmlformats-officedocument.customXmlProperties+xml"/>
  <Override PartName="/customXml/itemProps251.xml" ContentType="application/vnd.openxmlformats-officedocument.customXmlProperties+xml"/>
  <Override PartName="/customXml/itemProps252.xml" ContentType="application/vnd.openxmlformats-officedocument.customXmlProperties+xml"/>
  <Override PartName="/customXml/itemProps253.xml" ContentType="application/vnd.openxmlformats-officedocument.customXmlProperties+xml"/>
  <Override PartName="/customXml/itemProps254.xml" ContentType="application/vnd.openxmlformats-officedocument.customXmlProperties+xml"/>
  <Override PartName="/customXml/itemProps255.xml" ContentType="application/vnd.openxmlformats-officedocument.customXmlProperties+xml"/>
  <Override PartName="/customXml/itemProps256.xml" ContentType="application/vnd.openxmlformats-officedocument.customXmlProperties+xml"/>
  <Override PartName="/customXml/itemProps257.xml" ContentType="application/vnd.openxmlformats-officedocument.customXmlProperties+xml"/>
  <Override PartName="/customXml/itemProps258.xml" ContentType="application/vnd.openxmlformats-officedocument.customXmlProperties+xml"/>
  <Override PartName="/customXml/itemProps259.xml" ContentType="application/vnd.openxmlformats-officedocument.customXmlProperties+xml"/>
  <Override PartName="/customXml/itemProps260.xml" ContentType="application/vnd.openxmlformats-officedocument.customXmlProperties+xml"/>
  <Override PartName="/customXml/itemProps261.xml" ContentType="application/vnd.openxmlformats-officedocument.customXmlProperties+xml"/>
  <Override PartName="/customXml/itemProps262.xml" ContentType="application/vnd.openxmlformats-officedocument.customXmlProperties+xml"/>
  <Override PartName="/customXml/itemProps263.xml" ContentType="application/vnd.openxmlformats-officedocument.customXmlProperties+xml"/>
  <Override PartName="/customXml/itemProps264.xml" ContentType="application/vnd.openxmlformats-officedocument.customXmlProperties+xml"/>
  <Override PartName="/customXml/itemProps265.xml" ContentType="application/vnd.openxmlformats-officedocument.customXmlProperties+xml"/>
  <Override PartName="/customXml/itemProps266.xml" ContentType="application/vnd.openxmlformats-officedocument.customXmlProperties+xml"/>
  <Override PartName="/customXml/itemProps267.xml" ContentType="application/vnd.openxmlformats-officedocument.customXmlProperties+xml"/>
  <Override PartName="/customXml/itemProps268.xml" ContentType="application/vnd.openxmlformats-officedocument.customXmlProperties+xml"/>
  <Override PartName="/customXml/itemProps269.xml" ContentType="application/vnd.openxmlformats-officedocument.customXmlProperties+xml"/>
  <Override PartName="/customXml/itemProps270.xml" ContentType="application/vnd.openxmlformats-officedocument.customXmlProperties+xml"/>
  <Override PartName="/customXml/itemProps271.xml" ContentType="application/vnd.openxmlformats-officedocument.customXmlProperties+xml"/>
  <Override PartName="/customXml/itemProps272.xml" ContentType="application/vnd.openxmlformats-officedocument.customXmlProperties+xml"/>
  <Override PartName="/customXml/itemProps273.xml" ContentType="application/vnd.openxmlformats-officedocument.customXmlProperties+xml"/>
  <Override PartName="/customXml/itemProps274.xml" ContentType="application/vnd.openxmlformats-officedocument.customXmlProperties+xml"/>
  <Override PartName="/customXml/itemProps275.xml" ContentType="application/vnd.openxmlformats-officedocument.customXmlProperties+xml"/>
  <Override PartName="/customXml/itemProps276.xml" ContentType="application/vnd.openxmlformats-officedocument.customXmlProperties+xml"/>
  <Override PartName="/customXml/itemProps277.xml" ContentType="application/vnd.openxmlformats-officedocument.customXmlProperties+xml"/>
  <Override PartName="/customXml/itemProps278.xml" ContentType="application/vnd.openxmlformats-officedocument.customXmlProperties+xml"/>
  <Override PartName="/customXml/itemProps279.xml" ContentType="application/vnd.openxmlformats-officedocument.customXmlProperties+xml"/>
  <Override PartName="/customXml/itemProps280.xml" ContentType="application/vnd.openxmlformats-officedocument.customXmlProperties+xml"/>
  <Override PartName="/customXml/itemProps281.xml" ContentType="application/vnd.openxmlformats-officedocument.customXmlProperties+xml"/>
  <Override PartName="/customXml/itemProps282.xml" ContentType="application/vnd.openxmlformats-officedocument.customXmlProperties+xml"/>
  <Override PartName="/customXml/itemProps283.xml" ContentType="application/vnd.openxmlformats-officedocument.customXmlProperties+xml"/>
  <Override PartName="/customXml/itemProps284.xml" ContentType="application/vnd.openxmlformats-officedocument.customXmlProperties+xml"/>
  <Override PartName="/customXml/itemProps285.xml" ContentType="application/vnd.openxmlformats-officedocument.customXmlProperties+xml"/>
  <Override PartName="/customXml/itemProps286.xml" ContentType="application/vnd.openxmlformats-officedocument.customXmlProperties+xml"/>
  <Override PartName="/customXml/itemProps287.xml" ContentType="application/vnd.openxmlformats-officedocument.customXmlProperties+xml"/>
  <Override PartName="/customXml/itemProps288.xml" ContentType="application/vnd.openxmlformats-officedocument.customXmlProperties+xml"/>
  <Override PartName="/customXml/itemProps289.xml" ContentType="application/vnd.openxmlformats-officedocument.customXmlProperties+xml"/>
  <Override PartName="/customXml/itemProps290.xml" ContentType="application/vnd.openxmlformats-officedocument.customXmlProperties+xml"/>
  <Override PartName="/customXml/itemProps291.xml" ContentType="application/vnd.openxmlformats-officedocument.customXmlProperties+xml"/>
  <Override PartName="/customXml/itemProps29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46" r:id="rId293"/>
  </p:sldMasterIdLst>
  <p:notesMasterIdLst>
    <p:notesMasterId r:id="rId315"/>
  </p:notesMasterIdLst>
  <p:handoutMasterIdLst>
    <p:handoutMasterId r:id="rId316"/>
  </p:handoutMasterIdLst>
  <p:sldIdLst>
    <p:sldId id="785" r:id="rId294"/>
    <p:sldId id="827" r:id="rId295"/>
    <p:sldId id="812" r:id="rId296"/>
    <p:sldId id="813" r:id="rId297"/>
    <p:sldId id="814" r:id="rId298"/>
    <p:sldId id="815" r:id="rId299"/>
    <p:sldId id="816" r:id="rId300"/>
    <p:sldId id="817" r:id="rId301"/>
    <p:sldId id="818" r:id="rId302"/>
    <p:sldId id="819" r:id="rId303"/>
    <p:sldId id="820" r:id="rId304"/>
    <p:sldId id="821" r:id="rId305"/>
    <p:sldId id="828" r:id="rId306"/>
    <p:sldId id="829" r:id="rId307"/>
    <p:sldId id="822" r:id="rId308"/>
    <p:sldId id="823" r:id="rId309"/>
    <p:sldId id="824" r:id="rId310"/>
    <p:sldId id="825" r:id="rId311"/>
    <p:sldId id="826" r:id="rId312"/>
    <p:sldId id="830" r:id="rId313"/>
    <p:sldId id="794" r:id="rId314"/>
  </p:sldIdLst>
  <p:sldSz cx="9144000" cy="6858000" type="letter"/>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AF"/>
    <a:srgbClr val="D5FDD3"/>
    <a:srgbClr val="F3F8FB"/>
    <a:srgbClr val="FFFFFF"/>
    <a:srgbClr val="FFFF66"/>
    <a:srgbClr val="F3F7FB"/>
    <a:srgbClr val="FCFDFE"/>
    <a:srgbClr val="F0F6FA"/>
    <a:srgbClr val="E8F2F8"/>
    <a:srgbClr val="DCE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9" autoAdjust="0"/>
    <p:restoredTop sz="78187" autoAdjust="0"/>
  </p:normalViewPr>
  <p:slideViewPr>
    <p:cSldViewPr>
      <p:cViewPr varScale="1">
        <p:scale>
          <a:sx n="64" d="100"/>
          <a:sy n="64" d="100"/>
        </p:scale>
        <p:origin x="-504" y="-77"/>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varScale="1">
      <p:scale>
        <a:sx n="100" d="100"/>
        <a:sy n="100" d="100"/>
      </p:scale>
      <p:origin x="0" y="-2832"/>
    </p:cViewPr>
  </p:sorterViewPr>
  <p:notesViewPr>
    <p:cSldViewPr>
      <p:cViewPr varScale="1">
        <p:scale>
          <a:sx n="68" d="100"/>
          <a:sy n="68" d="100"/>
        </p:scale>
        <p:origin x="2256" y="77"/>
      </p:cViewPr>
      <p:guideLst>
        <p:guide orient="horz" pos="2928"/>
        <p:guide pos="2161"/>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customXml" Target="../customXml/item117.xml"/><Relationship Id="rId299" Type="http://schemas.openxmlformats.org/officeDocument/2006/relationships/slide" Target="slides/slide6.xml"/><Relationship Id="rId303" Type="http://schemas.openxmlformats.org/officeDocument/2006/relationships/slide" Target="slides/slide10.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customXml" Target="../customXml/item138.xml"/><Relationship Id="rId159" Type="http://schemas.openxmlformats.org/officeDocument/2006/relationships/customXml" Target="../customXml/item159.xml"/><Relationship Id="rId170" Type="http://schemas.openxmlformats.org/officeDocument/2006/relationships/customXml" Target="../customXml/item170.xml"/><Relationship Id="rId191" Type="http://schemas.openxmlformats.org/officeDocument/2006/relationships/customXml" Target="../customXml/item191.xml"/><Relationship Id="rId205" Type="http://schemas.openxmlformats.org/officeDocument/2006/relationships/customXml" Target="../customXml/item205.xml"/><Relationship Id="rId226" Type="http://schemas.openxmlformats.org/officeDocument/2006/relationships/customXml" Target="../customXml/item226.xml"/><Relationship Id="rId247" Type="http://schemas.openxmlformats.org/officeDocument/2006/relationships/customXml" Target="../customXml/item247.xml"/><Relationship Id="rId107" Type="http://schemas.openxmlformats.org/officeDocument/2006/relationships/customXml" Target="../customXml/item107.xml"/><Relationship Id="rId268" Type="http://schemas.openxmlformats.org/officeDocument/2006/relationships/customXml" Target="../customXml/item268.xml"/><Relationship Id="rId289" Type="http://schemas.openxmlformats.org/officeDocument/2006/relationships/customXml" Target="../customXml/item289.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customXml" Target="../customXml/item128.xml"/><Relationship Id="rId149" Type="http://schemas.openxmlformats.org/officeDocument/2006/relationships/customXml" Target="../customXml/item149.xml"/><Relationship Id="rId314" Type="http://schemas.openxmlformats.org/officeDocument/2006/relationships/slide" Target="slides/slide21.xml"/><Relationship Id="rId5" Type="http://schemas.openxmlformats.org/officeDocument/2006/relationships/customXml" Target="../customXml/item5.xml"/><Relationship Id="rId95" Type="http://schemas.openxmlformats.org/officeDocument/2006/relationships/customXml" Target="../customXml/item95.xml"/><Relationship Id="rId160" Type="http://schemas.openxmlformats.org/officeDocument/2006/relationships/customXml" Target="../customXml/item160.xml"/><Relationship Id="rId181" Type="http://schemas.openxmlformats.org/officeDocument/2006/relationships/customXml" Target="../customXml/item181.xml"/><Relationship Id="rId216" Type="http://schemas.openxmlformats.org/officeDocument/2006/relationships/customXml" Target="../customXml/item216.xml"/><Relationship Id="rId237" Type="http://schemas.openxmlformats.org/officeDocument/2006/relationships/customXml" Target="../customXml/item237.xml"/><Relationship Id="rId258" Type="http://schemas.openxmlformats.org/officeDocument/2006/relationships/customXml" Target="../customXml/item258.xml"/><Relationship Id="rId279" Type="http://schemas.openxmlformats.org/officeDocument/2006/relationships/customXml" Target="../customXml/item279.xml"/><Relationship Id="rId22" Type="http://schemas.openxmlformats.org/officeDocument/2006/relationships/customXml" Target="../customXml/item22.xml"/><Relationship Id="rId43" Type="http://schemas.openxmlformats.org/officeDocument/2006/relationships/customXml" Target="../customXml/item43.xml"/><Relationship Id="rId64" Type="http://schemas.openxmlformats.org/officeDocument/2006/relationships/customXml" Target="../customXml/item64.xml"/><Relationship Id="rId118" Type="http://schemas.openxmlformats.org/officeDocument/2006/relationships/customXml" Target="../customXml/item118.xml"/><Relationship Id="rId139" Type="http://schemas.openxmlformats.org/officeDocument/2006/relationships/customXml" Target="../customXml/item139.xml"/><Relationship Id="rId290" Type="http://schemas.openxmlformats.org/officeDocument/2006/relationships/customXml" Target="../customXml/item290.xml"/><Relationship Id="rId304" Type="http://schemas.openxmlformats.org/officeDocument/2006/relationships/slide" Target="slides/slide11.xml"/><Relationship Id="rId85" Type="http://schemas.openxmlformats.org/officeDocument/2006/relationships/customXml" Target="../customXml/item85.xml"/><Relationship Id="rId150" Type="http://schemas.openxmlformats.org/officeDocument/2006/relationships/customXml" Target="../customXml/item150.xml"/><Relationship Id="rId171" Type="http://schemas.openxmlformats.org/officeDocument/2006/relationships/customXml" Target="../customXml/item171.xml"/><Relationship Id="rId192" Type="http://schemas.openxmlformats.org/officeDocument/2006/relationships/customXml" Target="../customXml/item192.xml"/><Relationship Id="rId206" Type="http://schemas.openxmlformats.org/officeDocument/2006/relationships/customXml" Target="../customXml/item206.xml"/><Relationship Id="rId227" Type="http://schemas.openxmlformats.org/officeDocument/2006/relationships/customXml" Target="../customXml/item227.xml"/><Relationship Id="rId248" Type="http://schemas.openxmlformats.org/officeDocument/2006/relationships/customXml" Target="../customXml/item248.xml"/><Relationship Id="rId269" Type="http://schemas.openxmlformats.org/officeDocument/2006/relationships/customXml" Target="../customXml/item269.xml"/><Relationship Id="rId12" Type="http://schemas.openxmlformats.org/officeDocument/2006/relationships/customXml" Target="../customXml/item12.xml"/><Relationship Id="rId33" Type="http://schemas.openxmlformats.org/officeDocument/2006/relationships/customXml" Target="../customXml/item33.xml"/><Relationship Id="rId108" Type="http://schemas.openxmlformats.org/officeDocument/2006/relationships/customXml" Target="../customXml/item108.xml"/><Relationship Id="rId129" Type="http://schemas.openxmlformats.org/officeDocument/2006/relationships/customXml" Target="../customXml/item129.xml"/><Relationship Id="rId280" Type="http://schemas.openxmlformats.org/officeDocument/2006/relationships/customXml" Target="../customXml/item280.xml"/><Relationship Id="rId315" Type="http://schemas.openxmlformats.org/officeDocument/2006/relationships/notesMaster" Target="notesMasters/notesMaster1.xml"/><Relationship Id="rId54" Type="http://schemas.openxmlformats.org/officeDocument/2006/relationships/customXml" Target="../customXml/item54.xml"/><Relationship Id="rId75" Type="http://schemas.openxmlformats.org/officeDocument/2006/relationships/customXml" Target="../customXml/item75.xml"/><Relationship Id="rId96" Type="http://schemas.openxmlformats.org/officeDocument/2006/relationships/customXml" Target="../customXml/item96.xml"/><Relationship Id="rId140" Type="http://schemas.openxmlformats.org/officeDocument/2006/relationships/customXml" Target="../customXml/item140.xml"/><Relationship Id="rId161" Type="http://schemas.openxmlformats.org/officeDocument/2006/relationships/customXml" Target="../customXml/item161.xml"/><Relationship Id="rId182" Type="http://schemas.openxmlformats.org/officeDocument/2006/relationships/customXml" Target="../customXml/item182.xml"/><Relationship Id="rId217" Type="http://schemas.openxmlformats.org/officeDocument/2006/relationships/customXml" Target="../customXml/item217.xml"/><Relationship Id="rId6" Type="http://schemas.openxmlformats.org/officeDocument/2006/relationships/customXml" Target="../customXml/item6.xml"/><Relationship Id="rId238" Type="http://schemas.openxmlformats.org/officeDocument/2006/relationships/customXml" Target="../customXml/item238.xml"/><Relationship Id="rId259" Type="http://schemas.openxmlformats.org/officeDocument/2006/relationships/customXml" Target="../customXml/item259.xml"/><Relationship Id="rId23" Type="http://schemas.openxmlformats.org/officeDocument/2006/relationships/customXml" Target="../customXml/item23.xml"/><Relationship Id="rId119" Type="http://schemas.openxmlformats.org/officeDocument/2006/relationships/customXml" Target="../customXml/item119.xml"/><Relationship Id="rId270" Type="http://schemas.openxmlformats.org/officeDocument/2006/relationships/customXml" Target="../customXml/item270.xml"/><Relationship Id="rId291" Type="http://schemas.openxmlformats.org/officeDocument/2006/relationships/customXml" Target="../customXml/item291.xml"/><Relationship Id="rId305" Type="http://schemas.openxmlformats.org/officeDocument/2006/relationships/slide" Target="slides/slide12.xml"/><Relationship Id="rId44" Type="http://schemas.openxmlformats.org/officeDocument/2006/relationships/customXml" Target="../customXml/item44.xml"/><Relationship Id="rId65" Type="http://schemas.openxmlformats.org/officeDocument/2006/relationships/customXml" Target="../customXml/item65.xml"/><Relationship Id="rId86" Type="http://schemas.openxmlformats.org/officeDocument/2006/relationships/customXml" Target="../customXml/item86.xml"/><Relationship Id="rId130" Type="http://schemas.openxmlformats.org/officeDocument/2006/relationships/customXml" Target="../customXml/item130.xml"/><Relationship Id="rId151" Type="http://schemas.openxmlformats.org/officeDocument/2006/relationships/customXml" Target="../customXml/item151.xml"/><Relationship Id="rId172" Type="http://schemas.openxmlformats.org/officeDocument/2006/relationships/customXml" Target="../customXml/item172.xml"/><Relationship Id="rId193" Type="http://schemas.openxmlformats.org/officeDocument/2006/relationships/customXml" Target="../customXml/item193.xml"/><Relationship Id="rId207" Type="http://schemas.openxmlformats.org/officeDocument/2006/relationships/customXml" Target="../customXml/item207.xml"/><Relationship Id="rId228" Type="http://schemas.openxmlformats.org/officeDocument/2006/relationships/customXml" Target="../customXml/item228.xml"/><Relationship Id="rId249" Type="http://schemas.openxmlformats.org/officeDocument/2006/relationships/customXml" Target="../customXml/item249.xml"/><Relationship Id="rId13" Type="http://schemas.openxmlformats.org/officeDocument/2006/relationships/customXml" Target="../customXml/item13.xml"/><Relationship Id="rId109" Type="http://schemas.openxmlformats.org/officeDocument/2006/relationships/customXml" Target="../customXml/item109.xml"/><Relationship Id="rId260" Type="http://schemas.openxmlformats.org/officeDocument/2006/relationships/customXml" Target="../customXml/item260.xml"/><Relationship Id="rId281" Type="http://schemas.openxmlformats.org/officeDocument/2006/relationships/customXml" Target="../customXml/item281.xml"/><Relationship Id="rId316" Type="http://schemas.openxmlformats.org/officeDocument/2006/relationships/handoutMaster" Target="handoutMasters/handoutMaster1.xml"/><Relationship Id="rId34" Type="http://schemas.openxmlformats.org/officeDocument/2006/relationships/customXml" Target="../customXml/item34.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customXml" Target="../customXml/item97.xml"/><Relationship Id="rId120" Type="http://schemas.openxmlformats.org/officeDocument/2006/relationships/customXml" Target="../customXml/item120.xml"/><Relationship Id="rId141" Type="http://schemas.openxmlformats.org/officeDocument/2006/relationships/customXml" Target="../customXml/item141.xml"/><Relationship Id="rId7" Type="http://schemas.openxmlformats.org/officeDocument/2006/relationships/customXml" Target="../customXml/item7.xml"/><Relationship Id="rId162" Type="http://schemas.openxmlformats.org/officeDocument/2006/relationships/customXml" Target="../customXml/item162.xml"/><Relationship Id="rId183" Type="http://schemas.openxmlformats.org/officeDocument/2006/relationships/customXml" Target="../customXml/item183.xml"/><Relationship Id="rId218" Type="http://schemas.openxmlformats.org/officeDocument/2006/relationships/customXml" Target="../customXml/item218.xml"/><Relationship Id="rId239" Type="http://schemas.openxmlformats.org/officeDocument/2006/relationships/customXml" Target="../customXml/item239.xml"/><Relationship Id="rId250" Type="http://schemas.openxmlformats.org/officeDocument/2006/relationships/customXml" Target="../customXml/item250.xml"/><Relationship Id="rId271" Type="http://schemas.openxmlformats.org/officeDocument/2006/relationships/customXml" Target="../customXml/item271.xml"/><Relationship Id="rId292" Type="http://schemas.openxmlformats.org/officeDocument/2006/relationships/customXml" Target="../customXml/item292.xml"/><Relationship Id="rId306" Type="http://schemas.openxmlformats.org/officeDocument/2006/relationships/slide" Target="slides/slide13.xml"/><Relationship Id="rId24" Type="http://schemas.openxmlformats.org/officeDocument/2006/relationships/customXml" Target="../customXml/item24.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customXml" Target="../customXml/item110.xml"/><Relationship Id="rId131" Type="http://schemas.openxmlformats.org/officeDocument/2006/relationships/customXml" Target="../customXml/item131.xml"/><Relationship Id="rId152" Type="http://schemas.openxmlformats.org/officeDocument/2006/relationships/customXml" Target="../customXml/item152.xml"/><Relationship Id="rId173" Type="http://schemas.openxmlformats.org/officeDocument/2006/relationships/customXml" Target="../customXml/item173.xml"/><Relationship Id="rId194" Type="http://schemas.openxmlformats.org/officeDocument/2006/relationships/customXml" Target="../customXml/item194.xml"/><Relationship Id="rId208" Type="http://schemas.openxmlformats.org/officeDocument/2006/relationships/customXml" Target="../customXml/item208.xml"/><Relationship Id="rId229" Type="http://schemas.openxmlformats.org/officeDocument/2006/relationships/customXml" Target="../customXml/item229.xml"/><Relationship Id="rId19" Type="http://schemas.openxmlformats.org/officeDocument/2006/relationships/customXml" Target="../customXml/item19.xml"/><Relationship Id="rId224" Type="http://schemas.openxmlformats.org/officeDocument/2006/relationships/customXml" Target="../customXml/item224.xml"/><Relationship Id="rId240" Type="http://schemas.openxmlformats.org/officeDocument/2006/relationships/customXml" Target="../customXml/item240.xml"/><Relationship Id="rId245" Type="http://schemas.openxmlformats.org/officeDocument/2006/relationships/customXml" Target="../customXml/item245.xml"/><Relationship Id="rId261" Type="http://schemas.openxmlformats.org/officeDocument/2006/relationships/customXml" Target="../customXml/item261.xml"/><Relationship Id="rId266" Type="http://schemas.openxmlformats.org/officeDocument/2006/relationships/customXml" Target="../customXml/item266.xml"/><Relationship Id="rId287" Type="http://schemas.openxmlformats.org/officeDocument/2006/relationships/customXml" Target="../customXml/item287.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customXml" Target="../customXml/item100.xml"/><Relationship Id="rId105" Type="http://schemas.openxmlformats.org/officeDocument/2006/relationships/customXml" Target="../customXml/item105.xml"/><Relationship Id="rId126" Type="http://schemas.openxmlformats.org/officeDocument/2006/relationships/customXml" Target="../customXml/item126.xml"/><Relationship Id="rId147" Type="http://schemas.openxmlformats.org/officeDocument/2006/relationships/customXml" Target="../customXml/item147.xml"/><Relationship Id="rId168" Type="http://schemas.openxmlformats.org/officeDocument/2006/relationships/customXml" Target="../customXml/item168.xml"/><Relationship Id="rId282" Type="http://schemas.openxmlformats.org/officeDocument/2006/relationships/customXml" Target="../customXml/item282.xml"/><Relationship Id="rId312" Type="http://schemas.openxmlformats.org/officeDocument/2006/relationships/slide" Target="slides/slide19.xml"/><Relationship Id="rId317" Type="http://schemas.openxmlformats.org/officeDocument/2006/relationships/presProps" Target="presProp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98" Type="http://schemas.openxmlformats.org/officeDocument/2006/relationships/customXml" Target="../customXml/item98.xml"/><Relationship Id="rId121" Type="http://schemas.openxmlformats.org/officeDocument/2006/relationships/customXml" Target="../customXml/item121.xml"/><Relationship Id="rId142" Type="http://schemas.openxmlformats.org/officeDocument/2006/relationships/customXml" Target="../customXml/item142.xml"/><Relationship Id="rId163" Type="http://schemas.openxmlformats.org/officeDocument/2006/relationships/customXml" Target="../customXml/item163.xml"/><Relationship Id="rId184" Type="http://schemas.openxmlformats.org/officeDocument/2006/relationships/customXml" Target="../customXml/item184.xml"/><Relationship Id="rId189" Type="http://schemas.openxmlformats.org/officeDocument/2006/relationships/customXml" Target="../customXml/item189.xml"/><Relationship Id="rId219" Type="http://schemas.openxmlformats.org/officeDocument/2006/relationships/customXml" Target="../customXml/item219.xml"/><Relationship Id="rId3" Type="http://schemas.openxmlformats.org/officeDocument/2006/relationships/customXml" Target="../customXml/item3.xml"/><Relationship Id="rId214" Type="http://schemas.openxmlformats.org/officeDocument/2006/relationships/customXml" Target="../customXml/item214.xml"/><Relationship Id="rId230" Type="http://schemas.openxmlformats.org/officeDocument/2006/relationships/customXml" Target="../customXml/item230.xml"/><Relationship Id="rId235" Type="http://schemas.openxmlformats.org/officeDocument/2006/relationships/customXml" Target="../customXml/item235.xml"/><Relationship Id="rId251" Type="http://schemas.openxmlformats.org/officeDocument/2006/relationships/customXml" Target="../customXml/item251.xml"/><Relationship Id="rId256" Type="http://schemas.openxmlformats.org/officeDocument/2006/relationships/customXml" Target="../customXml/item256.xml"/><Relationship Id="rId277" Type="http://schemas.openxmlformats.org/officeDocument/2006/relationships/customXml" Target="../customXml/item277.xml"/><Relationship Id="rId298" Type="http://schemas.openxmlformats.org/officeDocument/2006/relationships/slide" Target="slides/slide5.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customXml" Target="../customXml/item116.xml"/><Relationship Id="rId137" Type="http://schemas.openxmlformats.org/officeDocument/2006/relationships/customXml" Target="../customXml/item137.xml"/><Relationship Id="rId158" Type="http://schemas.openxmlformats.org/officeDocument/2006/relationships/customXml" Target="../customXml/item158.xml"/><Relationship Id="rId272" Type="http://schemas.openxmlformats.org/officeDocument/2006/relationships/customXml" Target="../customXml/item272.xml"/><Relationship Id="rId293" Type="http://schemas.openxmlformats.org/officeDocument/2006/relationships/slideMaster" Target="slideMasters/slideMaster1.xml"/><Relationship Id="rId302" Type="http://schemas.openxmlformats.org/officeDocument/2006/relationships/slide" Target="slides/slide9.xml"/><Relationship Id="rId307" Type="http://schemas.openxmlformats.org/officeDocument/2006/relationships/slide" Target="slides/slide14.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customXml" Target="../customXml/item111.xml"/><Relationship Id="rId132" Type="http://schemas.openxmlformats.org/officeDocument/2006/relationships/customXml" Target="../customXml/item132.xml"/><Relationship Id="rId153" Type="http://schemas.openxmlformats.org/officeDocument/2006/relationships/customXml" Target="../customXml/item153.xml"/><Relationship Id="rId174" Type="http://schemas.openxmlformats.org/officeDocument/2006/relationships/customXml" Target="../customXml/item174.xml"/><Relationship Id="rId179" Type="http://schemas.openxmlformats.org/officeDocument/2006/relationships/customXml" Target="../customXml/item179.xml"/><Relationship Id="rId195" Type="http://schemas.openxmlformats.org/officeDocument/2006/relationships/customXml" Target="../customXml/item195.xml"/><Relationship Id="rId209" Type="http://schemas.openxmlformats.org/officeDocument/2006/relationships/customXml" Target="../customXml/item209.xml"/><Relationship Id="rId190" Type="http://schemas.openxmlformats.org/officeDocument/2006/relationships/customXml" Target="../customXml/item190.xml"/><Relationship Id="rId204" Type="http://schemas.openxmlformats.org/officeDocument/2006/relationships/customXml" Target="../customXml/item204.xml"/><Relationship Id="rId220" Type="http://schemas.openxmlformats.org/officeDocument/2006/relationships/customXml" Target="../customXml/item220.xml"/><Relationship Id="rId225" Type="http://schemas.openxmlformats.org/officeDocument/2006/relationships/customXml" Target="../customXml/item225.xml"/><Relationship Id="rId241" Type="http://schemas.openxmlformats.org/officeDocument/2006/relationships/customXml" Target="../customXml/item241.xml"/><Relationship Id="rId246" Type="http://schemas.openxmlformats.org/officeDocument/2006/relationships/customXml" Target="../customXml/item246.xml"/><Relationship Id="rId267" Type="http://schemas.openxmlformats.org/officeDocument/2006/relationships/customXml" Target="../customXml/item267.xml"/><Relationship Id="rId288" Type="http://schemas.openxmlformats.org/officeDocument/2006/relationships/customXml" Target="../customXml/item288.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customXml" Target="../customXml/item106.xml"/><Relationship Id="rId127" Type="http://schemas.openxmlformats.org/officeDocument/2006/relationships/customXml" Target="../customXml/item127.xml"/><Relationship Id="rId262" Type="http://schemas.openxmlformats.org/officeDocument/2006/relationships/customXml" Target="../customXml/item262.xml"/><Relationship Id="rId283" Type="http://schemas.openxmlformats.org/officeDocument/2006/relationships/customXml" Target="../customXml/item283.xml"/><Relationship Id="rId313" Type="http://schemas.openxmlformats.org/officeDocument/2006/relationships/slide" Target="slides/slide20.xml"/><Relationship Id="rId318" Type="http://schemas.openxmlformats.org/officeDocument/2006/relationships/viewProps" Target="viewProps.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customXml" Target="../customXml/item94.xml"/><Relationship Id="rId99" Type="http://schemas.openxmlformats.org/officeDocument/2006/relationships/customXml" Target="../customXml/item99.xml"/><Relationship Id="rId101" Type="http://schemas.openxmlformats.org/officeDocument/2006/relationships/customXml" Target="../customXml/item101.xml"/><Relationship Id="rId122" Type="http://schemas.openxmlformats.org/officeDocument/2006/relationships/customXml" Target="../customXml/item122.xml"/><Relationship Id="rId143" Type="http://schemas.openxmlformats.org/officeDocument/2006/relationships/customXml" Target="../customXml/item143.xml"/><Relationship Id="rId148" Type="http://schemas.openxmlformats.org/officeDocument/2006/relationships/customXml" Target="../customXml/item148.xml"/><Relationship Id="rId164" Type="http://schemas.openxmlformats.org/officeDocument/2006/relationships/customXml" Target="../customXml/item164.xml"/><Relationship Id="rId169" Type="http://schemas.openxmlformats.org/officeDocument/2006/relationships/customXml" Target="../customXml/item169.xml"/><Relationship Id="rId185" Type="http://schemas.openxmlformats.org/officeDocument/2006/relationships/customXml" Target="../customXml/item185.xml"/><Relationship Id="rId4" Type="http://schemas.openxmlformats.org/officeDocument/2006/relationships/customXml" Target="../customXml/item4.xml"/><Relationship Id="rId9" Type="http://schemas.openxmlformats.org/officeDocument/2006/relationships/customXml" Target="../customXml/item9.xml"/><Relationship Id="rId180" Type="http://schemas.openxmlformats.org/officeDocument/2006/relationships/customXml" Target="../customXml/item180.xml"/><Relationship Id="rId210" Type="http://schemas.openxmlformats.org/officeDocument/2006/relationships/customXml" Target="../customXml/item210.xml"/><Relationship Id="rId215" Type="http://schemas.openxmlformats.org/officeDocument/2006/relationships/customXml" Target="../customXml/item215.xml"/><Relationship Id="rId236" Type="http://schemas.openxmlformats.org/officeDocument/2006/relationships/customXml" Target="../customXml/item236.xml"/><Relationship Id="rId257" Type="http://schemas.openxmlformats.org/officeDocument/2006/relationships/customXml" Target="../customXml/item257.xml"/><Relationship Id="rId278" Type="http://schemas.openxmlformats.org/officeDocument/2006/relationships/customXml" Target="../customXml/item278.xml"/><Relationship Id="rId26" Type="http://schemas.openxmlformats.org/officeDocument/2006/relationships/customXml" Target="../customXml/item26.xml"/><Relationship Id="rId231" Type="http://schemas.openxmlformats.org/officeDocument/2006/relationships/customXml" Target="../customXml/item231.xml"/><Relationship Id="rId252" Type="http://schemas.openxmlformats.org/officeDocument/2006/relationships/customXml" Target="../customXml/item252.xml"/><Relationship Id="rId273" Type="http://schemas.openxmlformats.org/officeDocument/2006/relationships/customXml" Target="../customXml/item273.xml"/><Relationship Id="rId294" Type="http://schemas.openxmlformats.org/officeDocument/2006/relationships/slide" Target="slides/slide1.xml"/><Relationship Id="rId308" Type="http://schemas.openxmlformats.org/officeDocument/2006/relationships/slide" Target="slides/slide15.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customXml" Target="../customXml/item112.xml"/><Relationship Id="rId133" Type="http://schemas.openxmlformats.org/officeDocument/2006/relationships/customXml" Target="../customXml/item133.xml"/><Relationship Id="rId154" Type="http://schemas.openxmlformats.org/officeDocument/2006/relationships/customXml" Target="../customXml/item154.xml"/><Relationship Id="rId175" Type="http://schemas.openxmlformats.org/officeDocument/2006/relationships/customXml" Target="../customXml/item175.xml"/><Relationship Id="rId196" Type="http://schemas.openxmlformats.org/officeDocument/2006/relationships/customXml" Target="../customXml/item196.xml"/><Relationship Id="rId200" Type="http://schemas.openxmlformats.org/officeDocument/2006/relationships/customXml" Target="../customXml/item200.xml"/><Relationship Id="rId16" Type="http://schemas.openxmlformats.org/officeDocument/2006/relationships/customXml" Target="../customXml/item16.xml"/><Relationship Id="rId221" Type="http://schemas.openxmlformats.org/officeDocument/2006/relationships/customXml" Target="../customXml/item221.xml"/><Relationship Id="rId242" Type="http://schemas.openxmlformats.org/officeDocument/2006/relationships/customXml" Target="../customXml/item242.xml"/><Relationship Id="rId263" Type="http://schemas.openxmlformats.org/officeDocument/2006/relationships/customXml" Target="../customXml/item263.xml"/><Relationship Id="rId284" Type="http://schemas.openxmlformats.org/officeDocument/2006/relationships/customXml" Target="../customXml/item284.xml"/><Relationship Id="rId319" Type="http://schemas.openxmlformats.org/officeDocument/2006/relationships/theme" Target="theme/theme1.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customXml" Target="../customXml/item102.xml"/><Relationship Id="rId123" Type="http://schemas.openxmlformats.org/officeDocument/2006/relationships/customXml" Target="../customXml/item123.xml"/><Relationship Id="rId144" Type="http://schemas.openxmlformats.org/officeDocument/2006/relationships/customXml" Target="../customXml/item144.xml"/><Relationship Id="rId90" Type="http://schemas.openxmlformats.org/officeDocument/2006/relationships/customXml" Target="../customXml/item90.xml"/><Relationship Id="rId165" Type="http://schemas.openxmlformats.org/officeDocument/2006/relationships/customXml" Target="../customXml/item165.xml"/><Relationship Id="rId186" Type="http://schemas.openxmlformats.org/officeDocument/2006/relationships/customXml" Target="../customXml/item186.xml"/><Relationship Id="rId211" Type="http://schemas.openxmlformats.org/officeDocument/2006/relationships/customXml" Target="../customXml/item211.xml"/><Relationship Id="rId232" Type="http://schemas.openxmlformats.org/officeDocument/2006/relationships/customXml" Target="../customXml/item232.xml"/><Relationship Id="rId253" Type="http://schemas.openxmlformats.org/officeDocument/2006/relationships/customXml" Target="../customXml/item253.xml"/><Relationship Id="rId274" Type="http://schemas.openxmlformats.org/officeDocument/2006/relationships/customXml" Target="../customXml/item274.xml"/><Relationship Id="rId295" Type="http://schemas.openxmlformats.org/officeDocument/2006/relationships/slide" Target="slides/slide2.xml"/><Relationship Id="rId309" Type="http://schemas.openxmlformats.org/officeDocument/2006/relationships/slide" Target="slides/slide16.xml"/><Relationship Id="rId27" Type="http://schemas.openxmlformats.org/officeDocument/2006/relationships/customXml" Target="../customXml/item27.xml"/><Relationship Id="rId48" Type="http://schemas.openxmlformats.org/officeDocument/2006/relationships/customXml" Target="../customXml/item48.xml"/><Relationship Id="rId69" Type="http://schemas.openxmlformats.org/officeDocument/2006/relationships/customXml" Target="../customXml/item69.xml"/><Relationship Id="rId113" Type="http://schemas.openxmlformats.org/officeDocument/2006/relationships/customXml" Target="../customXml/item113.xml"/><Relationship Id="rId134" Type="http://schemas.openxmlformats.org/officeDocument/2006/relationships/customXml" Target="../customXml/item134.xml"/><Relationship Id="rId320" Type="http://schemas.openxmlformats.org/officeDocument/2006/relationships/tableStyles" Target="tableStyles.xml"/><Relationship Id="rId80" Type="http://schemas.openxmlformats.org/officeDocument/2006/relationships/customXml" Target="../customXml/item80.xml"/><Relationship Id="rId155" Type="http://schemas.openxmlformats.org/officeDocument/2006/relationships/customXml" Target="../customXml/item155.xml"/><Relationship Id="rId176" Type="http://schemas.openxmlformats.org/officeDocument/2006/relationships/customXml" Target="../customXml/item176.xml"/><Relationship Id="rId197" Type="http://schemas.openxmlformats.org/officeDocument/2006/relationships/customXml" Target="../customXml/item197.xml"/><Relationship Id="rId201" Type="http://schemas.openxmlformats.org/officeDocument/2006/relationships/customXml" Target="../customXml/item201.xml"/><Relationship Id="rId222" Type="http://schemas.openxmlformats.org/officeDocument/2006/relationships/customXml" Target="../customXml/item222.xml"/><Relationship Id="rId243" Type="http://schemas.openxmlformats.org/officeDocument/2006/relationships/customXml" Target="../customXml/item243.xml"/><Relationship Id="rId264" Type="http://schemas.openxmlformats.org/officeDocument/2006/relationships/customXml" Target="../customXml/item264.xml"/><Relationship Id="rId285" Type="http://schemas.openxmlformats.org/officeDocument/2006/relationships/customXml" Target="../customXml/item285.xml"/><Relationship Id="rId17" Type="http://schemas.openxmlformats.org/officeDocument/2006/relationships/customXml" Target="../customXml/item17.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customXml" Target="../customXml/item103.xml"/><Relationship Id="rId124" Type="http://schemas.openxmlformats.org/officeDocument/2006/relationships/customXml" Target="../customXml/item124.xml"/><Relationship Id="rId310" Type="http://schemas.openxmlformats.org/officeDocument/2006/relationships/slide" Target="slides/slide17.xml"/><Relationship Id="rId70" Type="http://schemas.openxmlformats.org/officeDocument/2006/relationships/customXml" Target="../customXml/item70.xml"/><Relationship Id="rId91" Type="http://schemas.openxmlformats.org/officeDocument/2006/relationships/customXml" Target="../customXml/item91.xml"/><Relationship Id="rId145" Type="http://schemas.openxmlformats.org/officeDocument/2006/relationships/customXml" Target="../customXml/item145.xml"/><Relationship Id="rId166" Type="http://schemas.openxmlformats.org/officeDocument/2006/relationships/customXml" Target="../customXml/item166.xml"/><Relationship Id="rId187" Type="http://schemas.openxmlformats.org/officeDocument/2006/relationships/customXml" Target="../customXml/item187.xml"/><Relationship Id="rId1" Type="http://schemas.openxmlformats.org/officeDocument/2006/relationships/customXml" Target="../customXml/item1.xml"/><Relationship Id="rId212" Type="http://schemas.openxmlformats.org/officeDocument/2006/relationships/customXml" Target="../customXml/item212.xml"/><Relationship Id="rId233" Type="http://schemas.openxmlformats.org/officeDocument/2006/relationships/customXml" Target="../customXml/item233.xml"/><Relationship Id="rId254" Type="http://schemas.openxmlformats.org/officeDocument/2006/relationships/customXml" Target="../customXml/item254.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customXml" Target="../customXml/item114.xml"/><Relationship Id="rId275" Type="http://schemas.openxmlformats.org/officeDocument/2006/relationships/customXml" Target="../customXml/item275.xml"/><Relationship Id="rId296" Type="http://schemas.openxmlformats.org/officeDocument/2006/relationships/slide" Target="slides/slide3.xml"/><Relationship Id="rId300" Type="http://schemas.openxmlformats.org/officeDocument/2006/relationships/slide" Target="slides/slide7.xml"/><Relationship Id="rId60" Type="http://schemas.openxmlformats.org/officeDocument/2006/relationships/customXml" Target="../customXml/item60.xml"/><Relationship Id="rId81" Type="http://schemas.openxmlformats.org/officeDocument/2006/relationships/customXml" Target="../customXml/item81.xml"/><Relationship Id="rId135" Type="http://schemas.openxmlformats.org/officeDocument/2006/relationships/customXml" Target="../customXml/item135.xml"/><Relationship Id="rId156" Type="http://schemas.openxmlformats.org/officeDocument/2006/relationships/customXml" Target="../customXml/item156.xml"/><Relationship Id="rId177" Type="http://schemas.openxmlformats.org/officeDocument/2006/relationships/customXml" Target="../customXml/item177.xml"/><Relationship Id="rId198" Type="http://schemas.openxmlformats.org/officeDocument/2006/relationships/customXml" Target="../customXml/item198.xml"/><Relationship Id="rId202" Type="http://schemas.openxmlformats.org/officeDocument/2006/relationships/customXml" Target="../customXml/item202.xml"/><Relationship Id="rId223" Type="http://schemas.openxmlformats.org/officeDocument/2006/relationships/customXml" Target="../customXml/item223.xml"/><Relationship Id="rId244" Type="http://schemas.openxmlformats.org/officeDocument/2006/relationships/customXml" Target="../customXml/item244.xml"/><Relationship Id="rId18" Type="http://schemas.openxmlformats.org/officeDocument/2006/relationships/customXml" Target="../customXml/item18.xml"/><Relationship Id="rId39" Type="http://schemas.openxmlformats.org/officeDocument/2006/relationships/customXml" Target="../customXml/item39.xml"/><Relationship Id="rId265" Type="http://schemas.openxmlformats.org/officeDocument/2006/relationships/customXml" Target="../customXml/item265.xml"/><Relationship Id="rId286" Type="http://schemas.openxmlformats.org/officeDocument/2006/relationships/customXml" Target="../customXml/item286.xml"/><Relationship Id="rId50" Type="http://schemas.openxmlformats.org/officeDocument/2006/relationships/customXml" Target="../customXml/item50.xml"/><Relationship Id="rId104" Type="http://schemas.openxmlformats.org/officeDocument/2006/relationships/customXml" Target="../customXml/item104.xml"/><Relationship Id="rId125" Type="http://schemas.openxmlformats.org/officeDocument/2006/relationships/customXml" Target="../customXml/item125.xml"/><Relationship Id="rId146" Type="http://schemas.openxmlformats.org/officeDocument/2006/relationships/customXml" Target="../customXml/item146.xml"/><Relationship Id="rId167" Type="http://schemas.openxmlformats.org/officeDocument/2006/relationships/customXml" Target="../customXml/item167.xml"/><Relationship Id="rId188" Type="http://schemas.openxmlformats.org/officeDocument/2006/relationships/customXml" Target="../customXml/item188.xml"/><Relationship Id="rId311" Type="http://schemas.openxmlformats.org/officeDocument/2006/relationships/slide" Target="slides/slide18.xml"/><Relationship Id="rId71" Type="http://schemas.openxmlformats.org/officeDocument/2006/relationships/customXml" Target="../customXml/item71.xml"/><Relationship Id="rId92" Type="http://schemas.openxmlformats.org/officeDocument/2006/relationships/customXml" Target="../customXml/item92.xml"/><Relationship Id="rId213" Type="http://schemas.openxmlformats.org/officeDocument/2006/relationships/customXml" Target="../customXml/item213.xml"/><Relationship Id="rId234" Type="http://schemas.openxmlformats.org/officeDocument/2006/relationships/customXml" Target="../customXml/item234.xml"/><Relationship Id="rId2" Type="http://schemas.openxmlformats.org/officeDocument/2006/relationships/customXml" Target="../customXml/item2.xml"/><Relationship Id="rId29" Type="http://schemas.openxmlformats.org/officeDocument/2006/relationships/customXml" Target="../customXml/item29.xml"/><Relationship Id="rId255" Type="http://schemas.openxmlformats.org/officeDocument/2006/relationships/customXml" Target="../customXml/item255.xml"/><Relationship Id="rId276" Type="http://schemas.openxmlformats.org/officeDocument/2006/relationships/customXml" Target="../customXml/item276.xml"/><Relationship Id="rId297" Type="http://schemas.openxmlformats.org/officeDocument/2006/relationships/slide" Target="slides/slide4.xml"/><Relationship Id="rId40" Type="http://schemas.openxmlformats.org/officeDocument/2006/relationships/customXml" Target="../customXml/item40.xml"/><Relationship Id="rId115" Type="http://schemas.openxmlformats.org/officeDocument/2006/relationships/customXml" Target="../customXml/item115.xml"/><Relationship Id="rId136" Type="http://schemas.openxmlformats.org/officeDocument/2006/relationships/customXml" Target="../customXml/item136.xml"/><Relationship Id="rId157" Type="http://schemas.openxmlformats.org/officeDocument/2006/relationships/customXml" Target="../customXml/item157.xml"/><Relationship Id="rId178" Type="http://schemas.openxmlformats.org/officeDocument/2006/relationships/customXml" Target="../customXml/item178.xml"/><Relationship Id="rId301" Type="http://schemas.openxmlformats.org/officeDocument/2006/relationships/slide" Target="slides/slide8.xml"/><Relationship Id="rId61" Type="http://schemas.openxmlformats.org/officeDocument/2006/relationships/customXml" Target="../customXml/item61.xml"/><Relationship Id="rId82" Type="http://schemas.openxmlformats.org/officeDocument/2006/relationships/customXml" Target="../customXml/item82.xml"/><Relationship Id="rId199" Type="http://schemas.openxmlformats.org/officeDocument/2006/relationships/customXml" Target="../customXml/item199.xml"/><Relationship Id="rId203" Type="http://schemas.openxmlformats.org/officeDocument/2006/relationships/customXml" Target="../customXml/item20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10" name="Rectangle 6"/>
          <p:cNvSpPr>
            <a:spLocks noGrp="1" noChangeArrowheads="1"/>
          </p:cNvSpPr>
          <p:nvPr>
            <p:ph type="ftr" sz="quarter" idx="2"/>
          </p:nvPr>
        </p:nvSpPr>
        <p:spPr bwMode="auto">
          <a:xfrm>
            <a:off x="0" y="8884407"/>
            <a:ext cx="2005730" cy="409887"/>
          </a:xfrm>
          <a:prstGeom prst="rect">
            <a:avLst/>
          </a:prstGeom>
          <a:noFill/>
          <a:ln w="9525">
            <a:noFill/>
            <a:miter lim="800000"/>
            <a:headEnd/>
            <a:tailEnd/>
          </a:ln>
          <a:effectLst/>
        </p:spPr>
        <p:txBody>
          <a:bodyPr vert="horz" wrap="square" lIns="93255" tIns="46628" rIns="93255" bIns="46628" numCol="1" anchor="b" anchorCtr="0" compatLnSpc="1">
            <a:prstTxWarp prst="textNoShape">
              <a:avLst/>
            </a:prstTxWarp>
          </a:bodyPr>
          <a:lstStyle>
            <a:lvl1pPr algn="l" defTabSz="933159">
              <a:defRPr sz="1200"/>
            </a:lvl1pPr>
          </a:lstStyle>
          <a:p>
            <a:pPr>
              <a:defRPr/>
            </a:pPr>
            <a:r>
              <a:rPr lang="en-US"/>
              <a:t>Tuesday March 30, 2010</a:t>
            </a:r>
          </a:p>
        </p:txBody>
      </p:sp>
      <p:sp>
        <p:nvSpPr>
          <p:cNvPr id="21511" name="Rectangle 7"/>
          <p:cNvSpPr>
            <a:spLocks noGrp="1" noChangeArrowheads="1"/>
          </p:cNvSpPr>
          <p:nvPr>
            <p:ph type="dt" sz="quarter" idx="1"/>
          </p:nvPr>
        </p:nvSpPr>
        <p:spPr bwMode="auto">
          <a:xfrm>
            <a:off x="3822399" y="8935109"/>
            <a:ext cx="3261073" cy="464820"/>
          </a:xfrm>
          <a:prstGeom prst="rect">
            <a:avLst/>
          </a:prstGeom>
          <a:noFill/>
          <a:ln w="9525">
            <a:noFill/>
            <a:miter lim="800000"/>
            <a:headEnd/>
            <a:tailEnd/>
          </a:ln>
          <a:effectLst/>
        </p:spPr>
        <p:txBody>
          <a:bodyPr vert="horz" wrap="square" lIns="93255" tIns="46628" rIns="93255" bIns="46628" numCol="1" anchor="t" anchorCtr="0" compatLnSpc="1">
            <a:prstTxWarp prst="textNoShape">
              <a:avLst/>
            </a:prstTxWarp>
          </a:bodyPr>
          <a:lstStyle>
            <a:lvl1pPr algn="l" defTabSz="933159">
              <a:defRPr sz="1200"/>
            </a:lvl1pPr>
          </a:lstStyle>
          <a:p>
            <a:pPr>
              <a:defRPr/>
            </a:pPr>
            <a:r>
              <a:rPr lang="en-US"/>
              <a:t>Application of NHDPlus for Regional SPARROW modeling </a:t>
            </a:r>
          </a:p>
        </p:txBody>
      </p:sp>
    </p:spTree>
    <p:extLst>
      <p:ext uri="{BB962C8B-B14F-4D97-AF65-F5344CB8AC3E}">
        <p14:creationId xmlns:p14="http://schemas.microsoft.com/office/powerpoint/2010/main" val="1866945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3365" cy="464820"/>
          </a:xfrm>
          <a:prstGeom prst="rect">
            <a:avLst/>
          </a:prstGeom>
          <a:noFill/>
          <a:ln w="9525">
            <a:noFill/>
            <a:miter lim="800000"/>
            <a:headEnd/>
            <a:tailEnd/>
          </a:ln>
          <a:effectLst/>
        </p:spPr>
        <p:txBody>
          <a:bodyPr vert="horz" wrap="square" lIns="93255" tIns="46628" rIns="93255" bIns="46628" numCol="1" anchor="t" anchorCtr="0" compatLnSpc="1">
            <a:prstTxWarp prst="textNoShape">
              <a:avLst/>
            </a:prstTxWarp>
          </a:bodyPr>
          <a:lstStyle>
            <a:lvl1pPr algn="l" defTabSz="933159">
              <a:defRPr sz="1200">
                <a:latin typeface="Constantia" pitchFamily="18" charset="0"/>
              </a:defRPr>
            </a:lvl1pPr>
          </a:lstStyle>
          <a:p>
            <a:pPr>
              <a:defRPr/>
            </a:pPr>
            <a:endParaRPr lang="en-US"/>
          </a:p>
        </p:txBody>
      </p:sp>
      <p:sp>
        <p:nvSpPr>
          <p:cNvPr id="18435" name="Rectangle 3"/>
          <p:cNvSpPr>
            <a:spLocks noGrp="1" noChangeArrowheads="1"/>
          </p:cNvSpPr>
          <p:nvPr>
            <p:ph type="dt" idx="1"/>
          </p:nvPr>
        </p:nvSpPr>
        <p:spPr bwMode="auto">
          <a:xfrm>
            <a:off x="3883463" y="0"/>
            <a:ext cx="2973365" cy="464820"/>
          </a:xfrm>
          <a:prstGeom prst="rect">
            <a:avLst/>
          </a:prstGeom>
          <a:noFill/>
          <a:ln w="9525">
            <a:noFill/>
            <a:miter lim="800000"/>
            <a:headEnd/>
            <a:tailEnd/>
          </a:ln>
          <a:effectLst/>
        </p:spPr>
        <p:txBody>
          <a:bodyPr vert="horz" wrap="square" lIns="93255" tIns="46628" rIns="93255" bIns="46628" numCol="1" anchor="t" anchorCtr="0" compatLnSpc="1">
            <a:prstTxWarp prst="textNoShape">
              <a:avLst/>
            </a:prstTxWarp>
          </a:bodyPr>
          <a:lstStyle>
            <a:lvl1pPr algn="r" defTabSz="933159">
              <a:defRPr sz="1200">
                <a:latin typeface="Constantia" pitchFamily="18" charset="0"/>
              </a:defRPr>
            </a:lvl1pPr>
          </a:lstStyle>
          <a:p>
            <a:pPr>
              <a:defRPr/>
            </a:pPr>
            <a:fld id="{DE4DFB1C-23E3-4739-9FBC-4A2DBE894A07}" type="datetime1">
              <a:rPr lang="en-US"/>
              <a:pPr>
                <a:defRPr/>
              </a:pPr>
              <a:t>4/12/2017</a:t>
            </a:fld>
            <a:endParaRPr lang="en-US"/>
          </a:p>
        </p:txBody>
      </p:sp>
      <p:sp>
        <p:nvSpPr>
          <p:cNvPr id="3072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4629" y="4415791"/>
            <a:ext cx="5488749" cy="4183380"/>
          </a:xfrm>
          <a:prstGeom prst="rect">
            <a:avLst/>
          </a:prstGeom>
          <a:noFill/>
          <a:ln w="9525">
            <a:noFill/>
            <a:miter lim="800000"/>
            <a:headEnd/>
            <a:tailEnd/>
          </a:ln>
          <a:effectLst/>
        </p:spPr>
        <p:txBody>
          <a:bodyPr vert="horz" wrap="square" lIns="93255" tIns="46628" rIns="93255" bIns="466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29467"/>
            <a:ext cx="2973365" cy="464820"/>
          </a:xfrm>
          <a:prstGeom prst="rect">
            <a:avLst/>
          </a:prstGeom>
          <a:noFill/>
          <a:ln w="9525">
            <a:noFill/>
            <a:miter lim="800000"/>
            <a:headEnd/>
            <a:tailEnd/>
          </a:ln>
          <a:effectLst/>
        </p:spPr>
        <p:txBody>
          <a:bodyPr vert="horz" wrap="square" lIns="93255" tIns="46628" rIns="93255" bIns="46628" numCol="1" anchor="b" anchorCtr="0" compatLnSpc="1">
            <a:prstTxWarp prst="textNoShape">
              <a:avLst/>
            </a:prstTxWarp>
          </a:bodyPr>
          <a:lstStyle>
            <a:lvl1pPr algn="l" defTabSz="933159">
              <a:defRPr sz="1200">
                <a:latin typeface="Constantia" pitchFamily="18" charset="0"/>
              </a:defRPr>
            </a:lvl1pPr>
          </a:lstStyle>
          <a:p>
            <a:pPr>
              <a:defRPr/>
            </a:pPr>
            <a:r>
              <a:rPr lang="en-US"/>
              <a:t>Day of Week, time am/pm</a:t>
            </a:r>
          </a:p>
        </p:txBody>
      </p:sp>
      <p:sp>
        <p:nvSpPr>
          <p:cNvPr id="18439" name="Rectangle 7"/>
          <p:cNvSpPr>
            <a:spLocks noGrp="1" noChangeArrowheads="1"/>
          </p:cNvSpPr>
          <p:nvPr>
            <p:ph type="sldNum" sz="quarter" idx="5"/>
          </p:nvPr>
        </p:nvSpPr>
        <p:spPr bwMode="auto">
          <a:xfrm>
            <a:off x="3883463" y="8829467"/>
            <a:ext cx="2973365" cy="464820"/>
          </a:xfrm>
          <a:prstGeom prst="rect">
            <a:avLst/>
          </a:prstGeom>
          <a:noFill/>
          <a:ln w="9525">
            <a:noFill/>
            <a:miter lim="800000"/>
            <a:headEnd/>
            <a:tailEnd/>
          </a:ln>
          <a:effectLst/>
        </p:spPr>
        <p:txBody>
          <a:bodyPr vert="horz" wrap="square" lIns="93255" tIns="46628" rIns="93255" bIns="46628" numCol="1" anchor="b" anchorCtr="0" compatLnSpc="1">
            <a:prstTxWarp prst="textNoShape">
              <a:avLst/>
            </a:prstTxWarp>
          </a:bodyPr>
          <a:lstStyle>
            <a:lvl1pPr algn="r" defTabSz="933159">
              <a:defRPr sz="1200">
                <a:latin typeface="Constantia" pitchFamily="18" charset="0"/>
              </a:defRPr>
            </a:lvl1pPr>
          </a:lstStyle>
          <a:p>
            <a:pPr>
              <a:defRPr/>
            </a:pPr>
            <a:fld id="{AEDDC3F6-7B8D-401F-8CE1-E87F7FF90607}" type="slidenum">
              <a:rPr lang="en-US"/>
              <a:pPr>
                <a:defRPr/>
              </a:pPr>
              <a:t>‹#›</a:t>
            </a:fld>
            <a:endParaRPr lang="en-US"/>
          </a:p>
        </p:txBody>
      </p:sp>
    </p:spTree>
    <p:extLst>
      <p:ext uri="{BB962C8B-B14F-4D97-AF65-F5344CB8AC3E}">
        <p14:creationId xmlns:p14="http://schemas.microsoft.com/office/powerpoint/2010/main" val="28870976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495800"/>
            <a:ext cx="5488749" cy="4183380"/>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Welcome to the </a:t>
            </a:r>
            <a:r>
              <a:rPr lang="en-US" dirty="0" err="1" smtClean="0"/>
              <a:t>NHDPlus</a:t>
            </a:r>
            <a:r>
              <a:rPr lang="en-US" dirty="0" smtClean="0"/>
              <a:t> Training Series. This session is the final part of a 4 part set about NHDPlusV2 Network Value Added Attributes.  My name is Cindy McKay and I’m a member of the </a:t>
            </a:r>
            <a:r>
              <a:rPr lang="en-US" dirty="0" err="1" smtClean="0"/>
              <a:t>NHDPlus</a:t>
            </a:r>
            <a:r>
              <a:rPr lang="en-US" dirty="0" smtClean="0"/>
              <a:t> team.  My name is Cindy McKay and I’m part of the </a:t>
            </a:r>
            <a:r>
              <a:rPr lang="en-US" dirty="0" err="1" smtClean="0"/>
              <a:t>NHDPlus</a:t>
            </a:r>
            <a:r>
              <a:rPr lang="en-US" dirty="0" smtClean="0"/>
              <a:t> Team.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fontAlgn="base"/>
            <a:r>
              <a:rPr lang="en-US" sz="1200" kern="1200" dirty="0" smtClean="0">
                <a:solidFill>
                  <a:schemeClr val="tx1"/>
                </a:solidFill>
                <a:effectLst/>
                <a:latin typeface="Calibri" pitchFamily="34" charset="0"/>
                <a:ea typeface="+mn-ea"/>
                <a:cs typeface="+mn-cs"/>
              </a:rPr>
              <a:t>The NHDPlusV2 Training Series is designed for new and experienced NHDPlus users.  To get the most from the Series, students new to NHDPlusV2 are encouraged to read up through the "NHDPlusV2 Versioning System" section of the NHDPlusV21 User Guide, download and install some NHDPlus data (as described in Exercises 0 and 1 on the web site), and spend time exploring the content of NHDPlus.  </a:t>
            </a:r>
          </a:p>
          <a:p>
            <a:pPr fontAlgn="base"/>
            <a:r>
              <a:rPr lang="en-US" sz="1200" i="1" kern="1200" dirty="0" smtClean="0">
                <a:solidFill>
                  <a:schemeClr val="tx1"/>
                </a:solidFill>
                <a:effectLst/>
                <a:latin typeface="Calibri" pitchFamily="34" charset="0"/>
                <a:ea typeface="+mn-ea"/>
                <a:cs typeface="+mn-cs"/>
              </a:rPr>
              <a:t>The Training Series does not cover how the NHDPlusV2 components were built.  This information can be found in Appendix A of the NHDPlusV21 User Guide.</a:t>
            </a:r>
            <a:endParaRPr lang="en-US" sz="1200" kern="1200" dirty="0">
              <a:solidFill>
                <a:schemeClr val="tx1"/>
              </a:solidFill>
              <a:effectLst/>
              <a:latin typeface="Calibri" pitchFamily="34" charset="0"/>
              <a:ea typeface="+mn-ea"/>
              <a:cs typeface="+mn-cs"/>
            </a:endParaRPr>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0</a:t>
            </a:fld>
            <a:endParaRPr lang="en-US"/>
          </a:p>
        </p:txBody>
      </p:sp>
    </p:spTree>
    <p:extLst>
      <p:ext uri="{BB962C8B-B14F-4D97-AF65-F5344CB8AC3E}">
        <p14:creationId xmlns:p14="http://schemas.microsoft.com/office/powerpoint/2010/main" val="896227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tools page describes the system requirements for using </a:t>
            </a:r>
            <a:r>
              <a:rPr lang="en-US" dirty="0"/>
              <a:t>the tool. Be certain to install the versions specified on the </a:t>
            </a:r>
            <a:r>
              <a:rPr lang="en-US" dirty="0" smtClean="0"/>
              <a:t>webpage </a:t>
            </a:r>
            <a:r>
              <a:rPr lang="en-US" dirty="0"/>
              <a:t>that are required for the Flow Table Navigator.</a:t>
            </a:r>
          </a:p>
          <a:p>
            <a:r>
              <a:rPr lang="en-US" dirty="0" smtClean="0"/>
              <a:t>To obtain the navigator tool software, click on the download link.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9</a:t>
            </a:fld>
            <a:endParaRPr lang="en-US"/>
          </a:p>
        </p:txBody>
      </p:sp>
    </p:spTree>
    <p:extLst>
      <p:ext uri="{BB962C8B-B14F-4D97-AF65-F5344CB8AC3E}">
        <p14:creationId xmlns:p14="http://schemas.microsoft.com/office/powerpoint/2010/main" val="1523275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install package has been downloaded, it needs to be uncompressed to expose the .</a:t>
            </a:r>
            <a:r>
              <a:rPr lang="en-US" dirty="0" err="1" smtClean="0"/>
              <a:t>msi</a:t>
            </a:r>
            <a:r>
              <a:rPr lang="en-US" dirty="0" smtClean="0"/>
              <a:t> and .exe files.  Before installing the navigator tool, insure that the system prerequisites, as listed on the Tools webpage, for the .NET framework, ArcGIS, and SQL Server Express </a:t>
            </a:r>
            <a:r>
              <a:rPr lang="en-US" dirty="0" err="1" smtClean="0"/>
              <a:t>Localdb</a:t>
            </a:r>
            <a:r>
              <a:rPr lang="en-US" dirty="0"/>
              <a:t> </a:t>
            </a:r>
            <a:r>
              <a:rPr lang="en-US" dirty="0" smtClean="0"/>
              <a:t>are installed.  Then, to install the Navigator, run the .exe file and follow the instructions for installing the Navigator tool in the Windows operating system.</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10</a:t>
            </a:fld>
            <a:endParaRPr lang="en-US"/>
          </a:p>
        </p:txBody>
      </p:sp>
    </p:spTree>
    <p:extLst>
      <p:ext uri="{BB962C8B-B14F-4D97-AF65-F5344CB8AC3E}">
        <p14:creationId xmlns:p14="http://schemas.microsoft.com/office/powerpoint/2010/main" val="3330098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Navigator is installed in Windows, start ArcMap and add the Navigator toolbar to ArcMap.  To accomplish this, right click </a:t>
            </a:r>
            <a:r>
              <a:rPr lang="en-US" dirty="0"/>
              <a:t>on an empty place on the ArcMap toolbar ribbon.  Go to the bottom of the toolbar list and select “</a:t>
            </a:r>
            <a:r>
              <a:rPr lang="en-US" dirty="0" smtClean="0"/>
              <a:t>Customize.”  </a:t>
            </a:r>
            <a:r>
              <a:rPr lang="en-US" dirty="0"/>
              <a:t>From the Customize dialog, select “Add From </a:t>
            </a:r>
            <a:r>
              <a:rPr lang="en-US" dirty="0" smtClean="0"/>
              <a:t>File.”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11</a:t>
            </a:fld>
            <a:endParaRPr lang="en-US"/>
          </a:p>
        </p:txBody>
      </p:sp>
    </p:spTree>
    <p:extLst>
      <p:ext uri="{BB962C8B-B14F-4D97-AF65-F5344CB8AC3E}">
        <p14:creationId xmlns:p14="http://schemas.microsoft.com/office/powerpoint/2010/main" val="268869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From the Open dialog, navigate to the folder where the Navigator was installed and select the </a:t>
            </a:r>
            <a:r>
              <a:rPr lang="en-US" dirty="0" err="1" smtClean="0"/>
              <a:t>NHDFlowNavigationToolbar.tlb</a:t>
            </a:r>
            <a:r>
              <a:rPr lang="en-US" dirty="0" smtClean="0"/>
              <a:t> and click “Open.” </a:t>
            </a:r>
          </a:p>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12</a:t>
            </a:fld>
            <a:endParaRPr lang="en-US"/>
          </a:p>
        </p:txBody>
      </p:sp>
    </p:spTree>
    <p:extLst>
      <p:ext uri="{BB962C8B-B14F-4D97-AF65-F5344CB8AC3E}">
        <p14:creationId xmlns:p14="http://schemas.microsoft.com/office/powerpoint/2010/main" val="1724802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Added Objects window should appear with a list of the 5 objects that comprise the navigator.   If this window says “No Objects Added”, there is a Windows permission issue on your system that you will need to discuss with your System Administrator.</a:t>
            </a:r>
          </a:p>
          <a:p>
            <a:r>
              <a:rPr lang="en-US" dirty="0" smtClean="0"/>
              <a:t>After successful installation, right click on an empty place on the ArcMap toolbar ribbon.  You will see the NHDPlusV2 Flow Navigation Toolbar in the toolbar list.  Checkmark it to add it to ArcMap.</a:t>
            </a:r>
          </a:p>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13</a:t>
            </a:fld>
            <a:endParaRPr lang="en-US"/>
          </a:p>
        </p:txBody>
      </p:sp>
    </p:spTree>
    <p:extLst>
      <p:ext uri="{BB962C8B-B14F-4D97-AF65-F5344CB8AC3E}">
        <p14:creationId xmlns:p14="http://schemas.microsoft.com/office/powerpoint/2010/main" val="2564450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toolbar contains 4 tools.  </a:t>
            </a:r>
          </a:p>
          <a:p>
            <a:r>
              <a:rPr lang="en-US" dirty="0" smtClean="0"/>
              <a:t>The single up arrow tool is for Upstream </a:t>
            </a:r>
            <a:r>
              <a:rPr lang="en-US" dirty="0" err="1" smtClean="0"/>
              <a:t>Mainstem</a:t>
            </a:r>
            <a:r>
              <a:rPr lang="en-US" dirty="0" smtClean="0"/>
              <a:t> navigation.  This tool will traverse a single path upstream following the </a:t>
            </a:r>
            <a:r>
              <a:rPr lang="en-US" dirty="0" err="1" smtClean="0"/>
              <a:t>mainstem</a:t>
            </a:r>
            <a:r>
              <a:rPr lang="en-US" dirty="0" smtClean="0"/>
              <a:t> flowlines until the headwater flowline is reached.</a:t>
            </a:r>
          </a:p>
          <a:p>
            <a:r>
              <a:rPr lang="en-US" dirty="0" smtClean="0"/>
              <a:t>The multi up arrow tool is for Upstream with Tributaries navigation. This tool will traverse all flowlines upstream until headwater flowlines are reached.</a:t>
            </a:r>
          </a:p>
          <a:p>
            <a:r>
              <a:rPr lang="en-US" dirty="0" smtClean="0"/>
              <a:t>The single down arrow tool is for Downstream </a:t>
            </a:r>
            <a:r>
              <a:rPr lang="en-US" dirty="0" err="1" smtClean="0"/>
              <a:t>Mainstem</a:t>
            </a:r>
            <a:r>
              <a:rPr lang="en-US" dirty="0" smtClean="0"/>
              <a:t> navigation.  This tool will traverse a single path downstream following the </a:t>
            </a:r>
            <a:r>
              <a:rPr lang="en-US" dirty="0" err="1" smtClean="0"/>
              <a:t>mainstem</a:t>
            </a:r>
            <a:r>
              <a:rPr lang="en-US" dirty="0" smtClean="0"/>
              <a:t> flowlines until the network terminus is reached.</a:t>
            </a:r>
          </a:p>
          <a:p>
            <a:r>
              <a:rPr lang="en-US" dirty="0" smtClean="0"/>
              <a:t>The multi down arrow tool is for Downstream with Divergences navigation. This tool will traverse all flowlines downstream until network termini are reached.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14</a:t>
            </a:fld>
            <a:endParaRPr lang="en-US"/>
          </a:p>
        </p:txBody>
      </p:sp>
    </p:spTree>
    <p:extLst>
      <p:ext uri="{BB962C8B-B14F-4D97-AF65-F5344CB8AC3E}">
        <p14:creationId xmlns:p14="http://schemas.microsoft.com/office/powerpoint/2010/main" val="2612126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use the Flow Table Navigator, you must add an</a:t>
            </a:r>
            <a:r>
              <a:rPr lang="en-US" baseline="0" dirty="0" smtClean="0"/>
              <a:t> </a:t>
            </a:r>
            <a:r>
              <a:rPr lang="en-US" baseline="0" dirty="0" err="1" smtClean="0"/>
              <a:t>NHDFlowline</a:t>
            </a:r>
            <a:r>
              <a:rPr lang="en-US" baseline="0" dirty="0" smtClean="0"/>
              <a:t> feature class and its corresponding </a:t>
            </a:r>
            <a:r>
              <a:rPr lang="en-US" baseline="0" dirty="0" err="1" smtClean="0"/>
              <a:t>PlusFlow</a:t>
            </a:r>
            <a:r>
              <a:rPr lang="en-US" baseline="0" dirty="0" smtClean="0"/>
              <a:t> table to the map.</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15</a:t>
            </a:fld>
            <a:endParaRPr lang="en-US"/>
          </a:p>
        </p:txBody>
      </p:sp>
    </p:spTree>
    <p:extLst>
      <p:ext uri="{BB962C8B-B14F-4D97-AF65-F5344CB8AC3E}">
        <p14:creationId xmlns:p14="http://schemas.microsoft.com/office/powerpoint/2010/main" val="3937603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start</a:t>
            </a:r>
            <a:r>
              <a:rPr lang="en-US" baseline="0" dirty="0" smtClean="0"/>
              <a:t> a navigation, zoom in close enough to see the individual flowlines near your desired navigation start point.  Select one of the flow tools from the toolbar and click on a flowline where the navigation is to begin.   The image on the left side of this slide shows the results of an Upstream </a:t>
            </a:r>
            <a:r>
              <a:rPr lang="en-US" baseline="0" dirty="0" err="1" smtClean="0"/>
              <a:t>Mainstem</a:t>
            </a:r>
            <a:r>
              <a:rPr lang="en-US" baseline="0" dirty="0" smtClean="0"/>
              <a:t> navigation.  The image on the right shows the results of an Upstream with Tributaries navigation.</a:t>
            </a:r>
          </a:p>
          <a:p>
            <a:r>
              <a:rPr lang="en-US" dirty="0" smtClean="0"/>
              <a:t>Upstream </a:t>
            </a:r>
            <a:r>
              <a:rPr lang="en-US" dirty="0"/>
              <a:t>navigations may begin on a Coastline Flowline</a:t>
            </a:r>
            <a:r>
              <a:rPr lang="en-US" dirty="0" smtClean="0"/>
              <a:t>.  Upstream </a:t>
            </a:r>
            <a:r>
              <a:rPr lang="en-US" dirty="0" err="1" smtClean="0"/>
              <a:t>Mainstem</a:t>
            </a:r>
            <a:r>
              <a:rPr lang="en-US" dirty="0" smtClean="0"/>
              <a:t> traversals will include only Coastline flowlines, while Upstream with Tributaries traversals will navigate up every surface water network that touches the coastline.</a:t>
            </a:r>
            <a:endParaRPr lang="en-US" dirty="0"/>
          </a:p>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16</a:t>
            </a:fld>
            <a:endParaRPr lang="en-US"/>
          </a:p>
        </p:txBody>
      </p:sp>
    </p:spTree>
    <p:extLst>
      <p:ext uri="{BB962C8B-B14F-4D97-AF65-F5344CB8AC3E}">
        <p14:creationId xmlns:p14="http://schemas.microsoft.com/office/powerpoint/2010/main" val="873145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image on the left side of this slide shows the results of an Downstream </a:t>
            </a:r>
            <a:r>
              <a:rPr lang="en-US" baseline="0" dirty="0" err="1" smtClean="0"/>
              <a:t>Mainstem</a:t>
            </a:r>
            <a:r>
              <a:rPr lang="en-US" baseline="0" dirty="0" smtClean="0"/>
              <a:t> navigation.  The image on the right shows the results of a Downstream with Divergences navigation..  Note that inside the circle </a:t>
            </a:r>
            <a:r>
              <a:rPr lang="en-US" dirty="0" smtClean="0"/>
              <a:t>in the image on</a:t>
            </a:r>
            <a:r>
              <a:rPr lang="en-US" baseline="0" dirty="0" smtClean="0"/>
              <a:t> the right-hand</a:t>
            </a:r>
            <a:r>
              <a:rPr lang="en-US" dirty="0" smtClean="0"/>
              <a:t> side</a:t>
            </a:r>
            <a:r>
              <a:rPr lang="en-US" baseline="0" dirty="0" smtClean="0"/>
              <a:t> is a flow divergence/split and both sides of the split were navigated.</a:t>
            </a:r>
          </a:p>
          <a:p>
            <a:r>
              <a:rPr lang="en-US" dirty="0" smtClean="0"/>
              <a:t>If the network being navigated touches the Coastline, then downstream navigations will include the Coastline flowlines that are counter clockwise beginning with the place where the coastline is touched.</a:t>
            </a:r>
          </a:p>
          <a:p>
            <a:r>
              <a:rPr lang="en-US" dirty="0" smtClean="0"/>
              <a:t>Downstream navigations may begin on a Coastline Flowline.</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17</a:t>
            </a:fld>
            <a:endParaRPr lang="en-US"/>
          </a:p>
        </p:txBody>
      </p:sp>
    </p:spTree>
    <p:extLst>
      <p:ext uri="{BB962C8B-B14F-4D97-AF65-F5344CB8AC3E}">
        <p14:creationId xmlns:p14="http://schemas.microsoft.com/office/powerpoint/2010/main" val="2637711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Flow Table Navigator returns a selected set in the </a:t>
            </a:r>
            <a:r>
              <a:rPr lang="en-US" dirty="0" err="1" smtClean="0"/>
              <a:t>NHDFlowline</a:t>
            </a:r>
            <a:r>
              <a:rPr lang="en-US" dirty="0" smtClean="0"/>
              <a:t> feature</a:t>
            </a:r>
            <a:r>
              <a:rPr lang="en-US" baseline="0" dirty="0" smtClean="0"/>
              <a:t> class.  If you wish to save the navigation results</a:t>
            </a:r>
            <a:r>
              <a:rPr lang="en-US" dirty="0" smtClean="0"/>
              <a:t> you can export the selected flowlines.</a:t>
            </a:r>
            <a:endParaRPr lang="en-US" baseline="0" dirty="0" smtClean="0"/>
          </a:p>
          <a:p>
            <a:r>
              <a:rPr lang="en-US" baseline="0" dirty="0" smtClean="0"/>
              <a:t>This completes the discussion of the navigator.  The NHDPlusV2 Documentation page contains a set of interactive exercises.  “Exercise 4 – Navigating with the Flow Table” provides additional hands-on explanations on use of the NHDPlusV2 Flow Table Navigator.</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18</a:t>
            </a:fld>
            <a:endParaRPr lang="en-US"/>
          </a:p>
        </p:txBody>
      </p:sp>
    </p:spTree>
    <p:extLst>
      <p:ext uri="{BB962C8B-B14F-4D97-AF65-F5344CB8AC3E}">
        <p14:creationId xmlns:p14="http://schemas.microsoft.com/office/powerpoint/2010/main" val="209881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completion of this training session, you will understand the format and content of the </a:t>
            </a:r>
            <a:r>
              <a:rPr lang="en-US" dirty="0" err="1" smtClean="0"/>
              <a:t>PlusFlow</a:t>
            </a:r>
            <a:r>
              <a:rPr lang="en-US" dirty="0" smtClean="0"/>
              <a:t> table and understand the mechanics of using the table to traverse the </a:t>
            </a:r>
            <a:r>
              <a:rPr lang="en-US" dirty="0" err="1" smtClean="0"/>
              <a:t>NHDPlus</a:t>
            </a:r>
            <a:r>
              <a:rPr lang="en-US" dirty="0" smtClean="0"/>
              <a:t> network.  Finally, you’ll be able to obtain,</a:t>
            </a:r>
            <a:r>
              <a:rPr lang="en-US" baseline="0" dirty="0" smtClean="0"/>
              <a:t> install and use the Flow Table Navigator Tool.</a:t>
            </a:r>
          </a:p>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a:t>
            </a:fld>
            <a:endParaRPr lang="en-US"/>
          </a:p>
        </p:txBody>
      </p:sp>
    </p:spTree>
    <p:extLst>
      <p:ext uri="{BB962C8B-B14F-4D97-AF65-F5344CB8AC3E}">
        <p14:creationId xmlns:p14="http://schemas.microsoft.com/office/powerpoint/2010/main" val="3428633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19</a:t>
            </a:fld>
            <a:endParaRPr lang="en-US"/>
          </a:p>
        </p:txBody>
      </p:sp>
    </p:spTree>
    <p:extLst>
      <p:ext uri="{BB962C8B-B14F-4D97-AF65-F5344CB8AC3E}">
        <p14:creationId xmlns:p14="http://schemas.microsoft.com/office/powerpoint/2010/main" val="1264997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9600"/>
            <a:ext cx="5488749" cy="418338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20</a:t>
            </a:fld>
            <a:endParaRPr lang="en-US"/>
          </a:p>
        </p:txBody>
      </p:sp>
    </p:spTree>
    <p:extLst>
      <p:ext uri="{BB962C8B-B14F-4D97-AF65-F5344CB8AC3E}">
        <p14:creationId xmlns:p14="http://schemas.microsoft.com/office/powerpoint/2010/main" val="783573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agenda begins with a discussion of the </a:t>
            </a:r>
            <a:r>
              <a:rPr lang="en-US" dirty="0" err="1" smtClean="0"/>
              <a:t>PlusFlow</a:t>
            </a:r>
            <a:r>
              <a:rPr lang="en-US" dirty="0" smtClean="0"/>
              <a:t> Table.  This is then followed by information about the Flow Table Navigator Tool</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2</a:t>
            </a:fld>
            <a:endParaRPr lang="en-US"/>
          </a:p>
        </p:txBody>
      </p:sp>
    </p:spTree>
    <p:extLst>
      <p:ext uri="{BB962C8B-B14F-4D97-AF65-F5344CB8AC3E}">
        <p14:creationId xmlns:p14="http://schemas.microsoft.com/office/powerpoint/2010/main" val="2267006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the </a:t>
            </a:r>
            <a:r>
              <a:rPr lang="en-US" baseline="0" dirty="0" err="1" smtClean="0"/>
              <a:t>PlusFlow</a:t>
            </a:r>
            <a:r>
              <a:rPr lang="en-US" baseline="0" dirty="0" smtClean="0"/>
              <a:t> table is to provide the information necessary to traverse the </a:t>
            </a:r>
            <a:r>
              <a:rPr lang="en-US" baseline="0" dirty="0" err="1" smtClean="0"/>
              <a:t>NHDPlus</a:t>
            </a:r>
            <a:r>
              <a:rPr lang="en-US" baseline="0" dirty="0" smtClean="0"/>
              <a:t> network and coastline, both upstream and downstream.  The traversal technique supported by the </a:t>
            </a:r>
            <a:r>
              <a:rPr lang="en-US" baseline="0" dirty="0" err="1" smtClean="0"/>
              <a:t>PlusFlow</a:t>
            </a:r>
            <a:r>
              <a:rPr lang="en-US" baseline="0" dirty="0" smtClean="0"/>
              <a:t> table is “walking” from one flowline to the next.  The table contains a record for every place where two flowlines exchange water a record that identifies each headwater flowline; a record that identified each terminal flowline; a record for each place </a:t>
            </a:r>
            <a:r>
              <a:rPr lang="en-US" dirty="0" smtClean="0"/>
              <a:t>where</a:t>
            </a:r>
            <a:r>
              <a:rPr lang="en-US" baseline="0" dirty="0" smtClean="0"/>
              <a:t> a surface water flowline touches a coastline flowline;</a:t>
            </a:r>
            <a:r>
              <a:rPr lang="en-US" dirty="0" smtClean="0"/>
              <a:t> a</a:t>
            </a:r>
            <a:r>
              <a:rPr lang="en-US" baseline="0" dirty="0" smtClean="0"/>
              <a:t>nd ,finally, a record for each place </a:t>
            </a:r>
            <a:r>
              <a:rPr lang="en-US" dirty="0" smtClean="0"/>
              <a:t>where</a:t>
            </a:r>
            <a:r>
              <a:rPr lang="en-US" baseline="0" dirty="0" smtClean="0"/>
              <a:t> two coastline flowlines touch.</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3</a:t>
            </a:fld>
            <a:endParaRPr lang="en-US"/>
          </a:p>
        </p:txBody>
      </p:sp>
    </p:spTree>
    <p:extLst>
      <p:ext uri="{BB962C8B-B14F-4D97-AF65-F5344CB8AC3E}">
        <p14:creationId xmlns:p14="http://schemas.microsoft.com/office/powerpoint/2010/main" val="426541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5 essential</a:t>
            </a:r>
            <a:r>
              <a:rPr lang="en-US" baseline="0" dirty="0" smtClean="0"/>
              <a:t> attributes in the table are shown in this slide.  </a:t>
            </a:r>
            <a:r>
              <a:rPr lang="en-US" baseline="0" dirty="0" err="1" smtClean="0"/>
              <a:t>FromComID</a:t>
            </a:r>
            <a:r>
              <a:rPr lang="en-US" baseline="0" dirty="0" smtClean="0"/>
              <a:t> and </a:t>
            </a:r>
            <a:r>
              <a:rPr lang="en-US" baseline="0" dirty="0" err="1" smtClean="0"/>
              <a:t>ToComID</a:t>
            </a:r>
            <a:r>
              <a:rPr lang="en-US" baseline="0" dirty="0" smtClean="0"/>
              <a:t> contain the </a:t>
            </a:r>
            <a:r>
              <a:rPr lang="en-US" baseline="0" dirty="0" err="1" smtClean="0"/>
              <a:t>ComID</a:t>
            </a:r>
            <a:r>
              <a:rPr lang="en-US" baseline="0" dirty="0" smtClean="0"/>
              <a:t> identifiers of flowlines. The </a:t>
            </a:r>
            <a:r>
              <a:rPr lang="en-US" baseline="0" dirty="0" err="1" smtClean="0"/>
              <a:t>FromComID</a:t>
            </a:r>
            <a:r>
              <a:rPr lang="en-US" baseline="0" dirty="0" smtClean="0"/>
              <a:t> flowline is upstream of the </a:t>
            </a:r>
            <a:r>
              <a:rPr lang="en-US" baseline="0" dirty="0" err="1" smtClean="0"/>
              <a:t>ToComID</a:t>
            </a:r>
            <a:r>
              <a:rPr lang="en-US" baseline="0" dirty="0" smtClean="0"/>
              <a:t> flowline. </a:t>
            </a:r>
          </a:p>
          <a:p>
            <a:r>
              <a:rPr lang="en-US" baseline="0" dirty="0" smtClean="0"/>
              <a:t>Direction describes the type of flow record.  “712” indicates that the record is identifying a headwater and, by convention, </a:t>
            </a:r>
            <a:r>
              <a:rPr lang="en-US" baseline="0" dirty="0" err="1" smtClean="0"/>
              <a:t>FromComID</a:t>
            </a:r>
            <a:r>
              <a:rPr lang="en-US" baseline="0" dirty="0" smtClean="0"/>
              <a:t> is 0</a:t>
            </a:r>
            <a:r>
              <a:rPr lang="en-US" dirty="0" smtClean="0"/>
              <a:t> and </a:t>
            </a:r>
            <a:r>
              <a:rPr lang="en-US" dirty="0" err="1" smtClean="0"/>
              <a:t>ToComID</a:t>
            </a:r>
            <a:r>
              <a:rPr lang="en-US" dirty="0" smtClean="0"/>
              <a:t> is the headwater flowline</a:t>
            </a:r>
            <a:r>
              <a:rPr lang="en-US" baseline="0" dirty="0" smtClean="0"/>
              <a:t>.  “713” indicates that the record is identifying a network terminus and, by convention, </a:t>
            </a:r>
            <a:r>
              <a:rPr lang="en-US" baseline="0" dirty="0" err="1" smtClean="0"/>
              <a:t>FromComID</a:t>
            </a:r>
            <a:r>
              <a:rPr lang="en-US" baseline="0" dirty="0" smtClean="0"/>
              <a:t> is the terminal flowline and </a:t>
            </a:r>
            <a:r>
              <a:rPr lang="en-US" baseline="0" dirty="0" err="1" smtClean="0"/>
              <a:t>ToComID</a:t>
            </a:r>
            <a:r>
              <a:rPr lang="en-US" baseline="0" dirty="0" smtClean="0"/>
              <a:t> is 0.  A “709” record tells us that the upstream flowline is flowing to the downstream flowline.</a:t>
            </a:r>
            <a:r>
              <a:rPr lang="en-US" dirty="0" smtClean="0"/>
              <a:t>  A direction of “714” is used when </a:t>
            </a:r>
            <a:r>
              <a:rPr lang="en-US" dirty="0" err="1" smtClean="0"/>
              <a:t>FromComID</a:t>
            </a:r>
            <a:r>
              <a:rPr lang="en-US" dirty="0" smtClean="0"/>
              <a:t> is a surface water flowline and </a:t>
            </a:r>
            <a:r>
              <a:rPr lang="en-US" dirty="0" err="1" smtClean="0"/>
              <a:t>ToComID</a:t>
            </a:r>
            <a:r>
              <a:rPr lang="en-US" dirty="0" smtClean="0"/>
              <a:t> is a Coastline flowline or when both </a:t>
            </a:r>
            <a:r>
              <a:rPr lang="en-US" dirty="0" err="1" smtClean="0"/>
              <a:t>FromComID</a:t>
            </a:r>
            <a:r>
              <a:rPr lang="en-US" dirty="0" smtClean="0"/>
              <a:t> and </a:t>
            </a:r>
            <a:r>
              <a:rPr lang="en-US" dirty="0" err="1" smtClean="0"/>
              <a:t>ToComID</a:t>
            </a:r>
            <a:r>
              <a:rPr lang="en-US" dirty="0" smtClean="0"/>
              <a:t> are Coastline flowlines.</a:t>
            </a:r>
            <a:endParaRPr lang="en-US" baseline="0" dirty="0" smtClean="0"/>
          </a:p>
          <a:p>
            <a:r>
              <a:rPr lang="en-US" baseline="0" dirty="0" err="1" smtClean="0"/>
              <a:t>HasGeo</a:t>
            </a:r>
            <a:r>
              <a:rPr lang="en-US" baseline="0" dirty="0" smtClean="0"/>
              <a:t> indicates whether or not the flow relationship is also represented in the </a:t>
            </a:r>
            <a:r>
              <a:rPr lang="en-US" baseline="0" dirty="0" err="1" smtClean="0"/>
              <a:t>NHDFlowline</a:t>
            </a:r>
            <a:r>
              <a:rPr lang="en-US" baseline="0" dirty="0" smtClean="0"/>
              <a:t> geometry.  </a:t>
            </a:r>
            <a:r>
              <a:rPr lang="en-US" baseline="0" dirty="0" err="1" smtClean="0"/>
              <a:t>HasGeo</a:t>
            </a:r>
            <a:r>
              <a:rPr lang="en-US" baseline="0" dirty="0" smtClean="0"/>
              <a:t> = “Y”, for “yes”, means that the geometry for the </a:t>
            </a:r>
            <a:r>
              <a:rPr lang="en-US" baseline="0" dirty="0" err="1" smtClean="0"/>
              <a:t>FromComID</a:t>
            </a:r>
            <a:r>
              <a:rPr lang="en-US" baseline="0" dirty="0" smtClean="0"/>
              <a:t> actually touches the geometry for the </a:t>
            </a:r>
            <a:r>
              <a:rPr lang="en-US" baseline="0" dirty="0" err="1" smtClean="0"/>
              <a:t>ToComid</a:t>
            </a:r>
            <a:r>
              <a:rPr lang="en-US" baseline="0" dirty="0" smtClean="0"/>
              <a:t>.  When </a:t>
            </a:r>
            <a:r>
              <a:rPr lang="en-US" baseline="0" dirty="0" err="1" smtClean="0"/>
              <a:t>HasGeo</a:t>
            </a:r>
            <a:r>
              <a:rPr lang="en-US" baseline="0" dirty="0" smtClean="0"/>
              <a:t> = “N”, for “No”, the two flowlines</a:t>
            </a:r>
            <a:r>
              <a:rPr lang="en-US" dirty="0" smtClean="0"/>
              <a:t> do not actually touch, however it is known that flow does occur from one to the other.  </a:t>
            </a:r>
            <a:r>
              <a:rPr lang="en-US" dirty="0" err="1" smtClean="0"/>
              <a:t>HasGeo</a:t>
            </a:r>
            <a:r>
              <a:rPr lang="en-US" dirty="0" smtClean="0"/>
              <a:t> = “N” is used in karst terrain and in urban areas to logically connect flowlines when the actual connecting geometry is not known.  </a:t>
            </a:r>
          </a:p>
          <a:p>
            <a:r>
              <a:rPr lang="en-US" dirty="0" smtClean="0"/>
              <a:t>Finally, when </a:t>
            </a:r>
            <a:r>
              <a:rPr lang="en-US" dirty="0" err="1" smtClean="0"/>
              <a:t>HasGeo</a:t>
            </a:r>
            <a:r>
              <a:rPr lang="en-US" dirty="0" smtClean="0"/>
              <a:t> = “N”, </a:t>
            </a:r>
            <a:r>
              <a:rPr lang="en-US" dirty="0" err="1" smtClean="0"/>
              <a:t>GapDist</a:t>
            </a:r>
            <a:r>
              <a:rPr lang="en-US" dirty="0" smtClean="0"/>
              <a:t> tells us the straight line distance between the flowlines.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4</a:t>
            </a:fld>
            <a:endParaRPr lang="en-US"/>
          </a:p>
        </p:txBody>
      </p:sp>
    </p:spTree>
    <p:extLst>
      <p:ext uri="{BB962C8B-B14F-4D97-AF65-F5344CB8AC3E}">
        <p14:creationId xmlns:p14="http://schemas.microsoft.com/office/powerpoint/2010/main" val="3997380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an example of some records in a typical </a:t>
            </a:r>
            <a:r>
              <a:rPr lang="en-US" dirty="0" err="1" smtClean="0"/>
              <a:t>PlusFlow</a:t>
            </a:r>
            <a:r>
              <a:rPr lang="en-US" dirty="0" smtClean="0"/>
              <a:t> table.  The diagram on the right is a schematic of a small network.  The blue lines are surface water flowlines and the red lines are Coastline flowlines.  In the table, there are “712” records for each of the headwater flowlines in the network – 1, 2, and 4.  There are “709” records for each pair of flowlines that exchange water.  There is a “713” record where flowline 12 terminates the network and flows into the ground.  Finally, there are “714” records for where flowline 8 touches the Coastline and where the two Coastline features, 10 and 9, touch.  By convention, the downstream Coastline connections are represented in a counter clockwise direction around the U.S.  Tracing “downstream” using the </a:t>
            </a:r>
            <a:r>
              <a:rPr lang="en-US" dirty="0" err="1" smtClean="0"/>
              <a:t>PlusFlow</a:t>
            </a:r>
            <a:r>
              <a:rPr lang="en-US" dirty="0" smtClean="0"/>
              <a:t> Coastline records takes us from Puget Sound to the southern end of the California coast, from the Rio Grande eastward along the Gulf of Mexico, around the Florida panhandle and up the Atlantic coast to Maine.  Likewise, the </a:t>
            </a:r>
            <a:r>
              <a:rPr lang="en-US" dirty="0" err="1" smtClean="0"/>
              <a:t>PlusFlow</a:t>
            </a:r>
            <a:r>
              <a:rPr lang="en-US" dirty="0" smtClean="0"/>
              <a:t> records for the Coastline features along the Great Lakes proceed from east to west.</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5</a:t>
            </a:fld>
            <a:endParaRPr lang="en-US"/>
          </a:p>
        </p:txBody>
      </p:sp>
    </p:spTree>
    <p:extLst>
      <p:ext uri="{BB962C8B-B14F-4D97-AF65-F5344CB8AC3E}">
        <p14:creationId xmlns:p14="http://schemas.microsoft.com/office/powerpoint/2010/main" val="2871989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illustrates the </a:t>
            </a:r>
            <a:r>
              <a:rPr lang="en-US" dirty="0" err="1" smtClean="0"/>
              <a:t>HasGeo</a:t>
            </a:r>
            <a:r>
              <a:rPr lang="en-US" dirty="0" smtClean="0"/>
              <a:t> and </a:t>
            </a:r>
            <a:r>
              <a:rPr lang="en-US" dirty="0" err="1" smtClean="0"/>
              <a:t>GapDist</a:t>
            </a:r>
            <a:r>
              <a:rPr lang="en-US" dirty="0" smtClean="0"/>
              <a:t> attributes.  In a geometrically connected network for flowlines, </a:t>
            </a:r>
            <a:r>
              <a:rPr lang="en-US" dirty="0" err="1" smtClean="0"/>
              <a:t>HasGeo</a:t>
            </a:r>
            <a:r>
              <a:rPr lang="en-US" dirty="0" smtClean="0"/>
              <a:t> is set to “Y” and </a:t>
            </a:r>
            <a:r>
              <a:rPr lang="en-US" dirty="0" err="1" smtClean="0"/>
              <a:t>GapDist</a:t>
            </a:r>
            <a:r>
              <a:rPr lang="en-US" dirty="0" smtClean="0"/>
              <a:t> is 0.  When there are geometric gaps in the network due to karst terrain or urban development, the </a:t>
            </a:r>
            <a:r>
              <a:rPr lang="en-US" dirty="0" err="1" smtClean="0"/>
              <a:t>PlusFlow</a:t>
            </a:r>
            <a:r>
              <a:rPr lang="en-US" dirty="0" smtClean="0"/>
              <a:t> records that bridge the gaps have </a:t>
            </a:r>
            <a:r>
              <a:rPr lang="en-US" dirty="0" err="1" smtClean="0"/>
              <a:t>HasGeo</a:t>
            </a:r>
            <a:r>
              <a:rPr lang="en-US" dirty="0"/>
              <a:t> </a:t>
            </a:r>
            <a:r>
              <a:rPr lang="en-US" dirty="0" smtClean="0"/>
              <a:t>set to “N” and </a:t>
            </a:r>
            <a:r>
              <a:rPr lang="en-US" dirty="0" err="1" smtClean="0"/>
              <a:t>GapDist</a:t>
            </a:r>
            <a:r>
              <a:rPr lang="en-US" dirty="0" smtClean="0"/>
              <a:t> provides the straight line distance, in kilometers, of the gap.  The gap in the drawing on the right is represented by two records in the </a:t>
            </a:r>
            <a:r>
              <a:rPr lang="en-US" dirty="0" err="1" smtClean="0"/>
              <a:t>PlusFlow</a:t>
            </a:r>
            <a:r>
              <a:rPr lang="en-US" dirty="0" smtClean="0"/>
              <a:t> table.  One record says that flowline 3 flows to flowline 5 and the other record says that flowline 4 flows to flowline 5.  Both 3 and 4 are 0.5 kilometers from 5.</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6</a:t>
            </a:fld>
            <a:endParaRPr lang="en-US"/>
          </a:p>
        </p:txBody>
      </p:sp>
    </p:spTree>
    <p:extLst>
      <p:ext uri="{BB962C8B-B14F-4D97-AF65-F5344CB8AC3E}">
        <p14:creationId xmlns:p14="http://schemas.microsoft.com/office/powerpoint/2010/main" val="3210733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convenience, there are 7 network value-added attributes from the </a:t>
            </a:r>
            <a:r>
              <a:rPr lang="en-US" dirty="0" err="1" smtClean="0"/>
              <a:t>PlusFlowlineVAA</a:t>
            </a:r>
            <a:r>
              <a:rPr lang="en-US" dirty="0" smtClean="0"/>
              <a:t> table included in the </a:t>
            </a:r>
            <a:r>
              <a:rPr lang="en-US" dirty="0" err="1" smtClean="0"/>
              <a:t>PlusFlow</a:t>
            </a:r>
            <a:r>
              <a:rPr lang="en-US" dirty="0" smtClean="0"/>
              <a:t> table.  These 7 attributes are listed here and described in Parts 1 and 2 of this 4-part set of sessions on the NHDPlusV2 Network Value Added Attributes.  </a:t>
            </a:r>
          </a:p>
          <a:p>
            <a:r>
              <a:rPr lang="en-US" dirty="0" smtClean="0"/>
              <a:t>These attributes assist the operation of the NHDPlusV2 Flow Table Navigator Tool which is our next topic.</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7</a:t>
            </a:fld>
            <a:endParaRPr lang="en-US"/>
          </a:p>
        </p:txBody>
      </p:sp>
    </p:spTree>
    <p:extLst>
      <p:ext uri="{BB962C8B-B14F-4D97-AF65-F5344CB8AC3E}">
        <p14:creationId xmlns:p14="http://schemas.microsoft.com/office/powerpoint/2010/main" val="401155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NHDPlusV2 Flow Table Navigator uses the </a:t>
            </a:r>
            <a:r>
              <a:rPr lang="en-US" dirty="0" err="1" smtClean="0"/>
              <a:t>PlusFlow</a:t>
            </a:r>
            <a:r>
              <a:rPr lang="en-US" dirty="0" smtClean="0"/>
              <a:t> table to move either upstream or downstream in the network.  The tool is implemented as an ArcMap toolbar and is available from the </a:t>
            </a:r>
            <a:r>
              <a:rPr lang="en-US" dirty="0" err="1" smtClean="0"/>
              <a:t>NHDPlus</a:t>
            </a:r>
            <a:r>
              <a:rPr lang="en-US" dirty="0" smtClean="0"/>
              <a:t> website on the NHDPlusV2 Tools page.</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t>8</a:t>
            </a:fld>
            <a:endParaRPr lang="en-US"/>
          </a:p>
        </p:txBody>
      </p:sp>
    </p:spTree>
    <p:extLst>
      <p:ext uri="{BB962C8B-B14F-4D97-AF65-F5344CB8AC3E}">
        <p14:creationId xmlns:p14="http://schemas.microsoft.com/office/powerpoint/2010/main" val="27571265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pP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fontAlgn="auto">
                <a:spcBef>
                  <a:spcPts val="0"/>
                </a:spcBef>
                <a:spcAft>
                  <a:spcPts val="0"/>
                </a:spcAft>
              </a:pP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767DFA-380C-4D83-BBAC-4ACB7D82BB64}" type="datetimeFigureOut">
              <a:rPr lang="en-US" smtClean="0"/>
              <a:pPr/>
              <a:t>4/12/2017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E4544E-872D-47C4-B6EA-CDF45227CBFD}" type="slidenum">
              <a:rPr lang="en-US" smtClean="0"/>
              <a:pPr/>
              <a:t>‹#›</a:t>
            </a:fld>
            <a:endParaRPr lang="en-US"/>
          </a:p>
        </p:txBody>
      </p:sp>
    </p:spTree>
    <p:extLst>
      <p:ext uri="{BB962C8B-B14F-4D97-AF65-F5344CB8AC3E}">
        <p14:creationId xmlns:p14="http://schemas.microsoft.com/office/powerpoint/2010/main" val="236214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767DFA-380C-4D83-BBAC-4ACB7D82BB64}" type="datetimeFigureOut">
              <a:rPr lang="en-US" smtClean="0"/>
              <a:pPr/>
              <a:t>4/12/2017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extLst>
      <p:ext uri="{BB962C8B-B14F-4D97-AF65-F5344CB8AC3E}">
        <p14:creationId xmlns:p14="http://schemas.microsoft.com/office/powerpoint/2010/main" val="297202334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457200" y="6356352"/>
            <a:ext cx="2133600" cy="365125"/>
          </a:xfrm>
          <a:prstGeom prst="rect">
            <a:avLst/>
          </a:prstGeom>
        </p:spPr>
        <p:txBody>
          <a:bodyPr/>
          <a:lstStyle>
            <a:lvl1pPr>
              <a:defRPr/>
            </a:lvl1pPr>
          </a:lstStyle>
          <a:p>
            <a:fld id="{E50528D5-071A-4C9C-B1EB-32E3A81BA727}" type="datetimeFigureOut">
              <a:rPr lang="en-US" smtClean="0"/>
              <a:t>4/12/2017</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a:xfrm>
            <a:off x="6553200" y="6356352"/>
            <a:ext cx="2133600" cy="365125"/>
          </a:xfrm>
          <a:prstGeom prst="rect">
            <a:avLst/>
          </a:prstGeom>
        </p:spPr>
        <p:txBody>
          <a:bodyPr/>
          <a:lstStyle>
            <a:lvl1pPr>
              <a:defRPr/>
            </a:lvl1pPr>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Tree>
    <p:extLst>
      <p:ext uri="{BB962C8B-B14F-4D97-AF65-F5344CB8AC3E}">
        <p14:creationId xmlns:p14="http://schemas.microsoft.com/office/powerpoint/2010/main" val="194761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Tree>
    <p:extLst>
      <p:ext uri="{BB962C8B-B14F-4D97-AF65-F5344CB8AC3E}">
        <p14:creationId xmlns:p14="http://schemas.microsoft.com/office/powerpoint/2010/main" val="20029382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August 6, 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Tree>
    <p:extLst>
      <p:ext uri="{BB962C8B-B14F-4D97-AF65-F5344CB8AC3E}">
        <p14:creationId xmlns:p14="http://schemas.microsoft.com/office/powerpoint/2010/main" val="414521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ustom Layout">
    <p:bg>
      <p:bgPr>
        <a:solidFill>
          <a:srgbClr val="EEF0FC"/>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0"/>
              </a:spcBef>
              <a:spcAft>
                <a:spcPct val="0"/>
              </a:spcAft>
              <a:defRPr/>
            </a:pPr>
            <a:fld id="{A3E33FB8-07CB-4901-A042-9821F69EB4D9}" type="slidenum">
              <a:rPr lang="en-US" smtClean="0">
                <a:solidFill>
                  <a:prstClr val="white"/>
                </a:solidFill>
                <a:cs typeface="Arial" charset="0"/>
              </a:rPr>
              <a:pPr fontAlgn="base">
                <a:spcBef>
                  <a:spcPct val="0"/>
                </a:spcBef>
                <a:spcAft>
                  <a:spcPct val="0"/>
                </a:spcAft>
                <a:defRPr/>
              </a:pPr>
              <a:t>‹#›</a:t>
            </a:fld>
            <a:endParaRPr lang="en-US">
              <a:solidFill>
                <a:prstClr val="white"/>
              </a:solidFill>
              <a:cs typeface="Arial" charset="0"/>
            </a:endParaRPr>
          </a:p>
        </p:txBody>
      </p:sp>
      <p:sp>
        <p:nvSpPr>
          <p:cNvPr id="5" name="Title 1"/>
          <p:cNvSpPr>
            <a:spLocks noGrp="1"/>
          </p:cNvSpPr>
          <p:nvPr>
            <p:ph type="title"/>
          </p:nvPr>
        </p:nvSpPr>
        <p:spPr>
          <a:xfrm>
            <a:off x="533400" y="762000"/>
            <a:ext cx="7772400" cy="838200"/>
          </a:xfrm>
          <a:prstGeom prst="rect">
            <a:avLst/>
          </a:prstGeom>
          <a:ln>
            <a:noFill/>
          </a:ln>
        </p:spPr>
        <p:txBody>
          <a:bodyPr tIns="0">
            <a:noAutofit/>
          </a:bodyPr>
          <a:lstStyle>
            <a:lvl1pPr algn="ctr" rtl="0">
              <a:spcBef>
                <a:spcPct val="0"/>
              </a:spcBef>
              <a:buNone/>
              <a:defRPr lang="en-US" sz="3600" b="1" cap="none" spc="0" baseline="0" dirty="0">
                <a:ln>
                  <a:noFill/>
                </a:ln>
                <a:solidFill>
                  <a:srgbClr val="35849B"/>
                </a:solidFill>
                <a:effectLst/>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0406704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fld id="{3F767DFA-380C-4D83-BBAC-4ACB7D82BB64}" type="datetimeFigureOut">
              <a:rPr lang="en-US" smtClean="0"/>
              <a:pPr/>
              <a:t>4/12/2017</a:t>
            </a:fld>
            <a:endParaRPr lang="en-US"/>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2E4544E-872D-47C4-B6EA-CDF45227CBFD}" type="slidenum">
              <a:rPr lang="en-US" smtClean="0"/>
              <a:pPr/>
              <a:t>‹#›</a:t>
            </a:fld>
            <a:endParaRPr lang="en-US"/>
          </a:p>
        </p:txBody>
      </p:sp>
    </p:spTree>
    <p:extLst>
      <p:ext uri="{BB962C8B-B14F-4D97-AF65-F5344CB8AC3E}">
        <p14:creationId xmlns:p14="http://schemas.microsoft.com/office/powerpoint/2010/main" val="41353937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Custom Layout">
    <p:bg>
      <p:bgPr>
        <a:solidFill>
          <a:schemeClr val="tx1">
            <a:lumMod val="85000"/>
          </a:schemeClr>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0"/>
              </a:spcBef>
              <a:spcAft>
                <a:spcPct val="0"/>
              </a:spcAft>
              <a:defRPr/>
            </a:pPr>
            <a:fld id="{A3E33FB8-07CB-4901-A042-9821F69EB4D9}" type="slidenum">
              <a:rPr lang="en-US" smtClean="0">
                <a:solidFill>
                  <a:prstClr val="white"/>
                </a:solidFill>
                <a:cs typeface="Arial" charset="0"/>
              </a:rPr>
              <a:pPr fontAlgn="base">
                <a:spcBef>
                  <a:spcPct val="0"/>
                </a:spcBef>
                <a:spcAft>
                  <a:spcPct val="0"/>
                </a:spcAft>
                <a:defRPr/>
              </a:pPr>
              <a:t>‹#›</a:t>
            </a:fld>
            <a:endParaRPr lang="en-US">
              <a:solidFill>
                <a:prstClr val="white"/>
              </a:solidFill>
              <a:cs typeface="Arial" charset="0"/>
            </a:endParaRPr>
          </a:p>
        </p:txBody>
      </p:sp>
      <p:sp>
        <p:nvSpPr>
          <p:cNvPr id="5" name="Title 1"/>
          <p:cNvSpPr>
            <a:spLocks noGrp="1"/>
          </p:cNvSpPr>
          <p:nvPr>
            <p:ph type="title"/>
          </p:nvPr>
        </p:nvSpPr>
        <p:spPr>
          <a:xfrm>
            <a:off x="533400" y="762000"/>
            <a:ext cx="7772400" cy="1362456"/>
          </a:xfrm>
          <a:prstGeom prst="rect">
            <a:avLst/>
          </a:prstGeom>
          <a:ln>
            <a:noFill/>
          </a:ln>
        </p:spPr>
        <p:txBody>
          <a:bodyPr tIns="0">
            <a:noAutofit/>
            <a:scene3d>
              <a:camera prst="orthographicFront"/>
              <a:lightRig rig="freezing" dir="t">
                <a:rot lat="0" lon="0" rev="5640000"/>
              </a:lightRig>
            </a:scene3d>
            <a:sp3d prstMaterial="flat">
              <a:bevelT w="38100" h="38100"/>
            </a:sp3d>
          </a:bodyPr>
          <a:lstStyle>
            <a:lvl1pPr algn="ctr" rtl="0">
              <a:spcBef>
                <a:spcPct val="0"/>
              </a:spcBef>
              <a:buNone/>
              <a:defRPr lang="en-US" sz="5600" b="1" cap="none" baseline="0" dirty="0">
                <a:ln w="635">
                  <a:noFill/>
                </a:ln>
                <a:solidFill>
                  <a:schemeClr val="accent3"/>
                </a:solidFill>
                <a:effectLst>
                  <a:outerShdw blurRad="38100" dist="25400" dir="5400000" algn="tl" rotWithShape="0">
                    <a:srgbClr val="000000">
                      <a:alpha val="43000"/>
                    </a:srgbClr>
                  </a:outerShdw>
                </a:effectLst>
                <a:latin typeface="+mj-lt"/>
                <a:ea typeface="+mj-ea"/>
                <a:cs typeface="+mj-cs"/>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897129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4" name="Right Triangle 13"/>
          <p:cNvSpPr>
            <a:spLocks/>
          </p:cNvSpPr>
          <p:nvPr/>
        </p:nvSpPr>
        <p:spPr bwMode="auto">
          <a:xfrm>
            <a:off x="-6042" y="5791253"/>
            <a:ext cx="3402314" cy="1080868"/>
          </a:xfrm>
          <a:prstGeom prst="rtTriangle">
            <a:avLst/>
          </a:prstGeom>
          <a:blipFill>
            <a:blip r:embed="rId10"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fontAlgn="auto">
              <a:spcBef>
                <a:spcPts val="0"/>
              </a:spcBef>
              <a:spcAft>
                <a:spcPts val="0"/>
              </a:spcAft>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auto">
              <a:spcBef>
                <a:spcPts val="0"/>
              </a:spcBef>
              <a:spcAft>
                <a:spcPts val="0"/>
              </a:spcAft>
            </a:pPr>
            <a:fld id="{3F767DFA-380C-4D83-BBAC-4ACB7D82BB64}" type="datetimeFigureOut">
              <a:rPr lang="en-US" smtClean="0">
                <a:solidFill>
                  <a:prstClr val="black"/>
                </a:solidFill>
                <a:latin typeface="Lucida Sans Unicode"/>
              </a:rPr>
              <a:pPr fontAlgn="auto">
                <a:spcBef>
                  <a:spcPts val="0"/>
                </a:spcBef>
                <a:spcAft>
                  <a:spcPts val="0"/>
                </a:spcAft>
              </a:pPr>
              <a:t>4/12/2017</a:t>
            </a:fld>
            <a:endParaRPr lang="en-US">
              <a:solidFill>
                <a:prstClr val="black"/>
              </a:solidFill>
              <a:latin typeface="Lucida Sans Unicode"/>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auto">
              <a:spcBef>
                <a:spcPts val="0"/>
              </a:spcBef>
              <a:spcAft>
                <a:spcPts val="0"/>
              </a:spcAft>
            </a:pPr>
            <a:endParaRPr lang="en-US">
              <a:solidFill>
                <a:prstClr val="black"/>
              </a:solidFill>
              <a:latin typeface="Lucida Sans Unicode"/>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Tree>
    <p:extLst>
      <p:ext uri="{BB962C8B-B14F-4D97-AF65-F5344CB8AC3E}">
        <p14:creationId xmlns:p14="http://schemas.microsoft.com/office/powerpoint/2010/main" val="95723780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40" r:id="rId8"/>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nhdplus-support@epa.gov"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600200"/>
            <a:ext cx="9144000" cy="4038600"/>
          </a:xfrm>
        </p:spPr>
        <p:txBody>
          <a:bodyPr>
            <a:normAutofit fontScale="90000"/>
          </a:bodyPr>
          <a:lstStyle/>
          <a:p>
            <a:r>
              <a:rPr lang="en-US" sz="3200" b="0" dirty="0">
                <a:effectLst/>
                <a:latin typeface="Arial" panose="020B0604020202020204" pitchFamily="34" charset="0"/>
                <a:cs typeface="Arial" panose="020B0604020202020204" pitchFamily="34" charset="0"/>
              </a:rPr>
              <a:t/>
            </a:r>
            <a:br>
              <a:rPr lang="en-US" sz="3200" b="0" dirty="0">
                <a:effectLst/>
                <a:latin typeface="Arial" panose="020B0604020202020204" pitchFamily="34" charset="0"/>
                <a:cs typeface="Arial" panose="020B0604020202020204" pitchFamily="34" charset="0"/>
              </a:rPr>
            </a:br>
            <a:r>
              <a:rPr lang="en-US" sz="4000" dirty="0" smtClean="0">
                <a:solidFill>
                  <a:schemeClr val="bg2">
                    <a:lumMod val="50000"/>
                  </a:schemeClr>
                </a:solidFill>
                <a:effectLst/>
                <a:latin typeface="Arial" panose="020B0604020202020204" pitchFamily="34" charset="0"/>
                <a:cs typeface="Arial" panose="020B0604020202020204" pitchFamily="34" charset="0"/>
              </a:rPr>
              <a:t>NHDPlusV2</a:t>
            </a:r>
            <a:br>
              <a:rPr lang="en-US" sz="4000" dirty="0" smtClean="0">
                <a:solidFill>
                  <a:schemeClr val="bg2">
                    <a:lumMod val="50000"/>
                  </a:schemeClr>
                </a:solidFill>
                <a:effectLst/>
                <a:latin typeface="Arial" panose="020B0604020202020204" pitchFamily="34" charset="0"/>
                <a:cs typeface="Arial" panose="020B0604020202020204" pitchFamily="34" charset="0"/>
              </a:rPr>
            </a:br>
            <a:r>
              <a:rPr lang="en-US" sz="4000" dirty="0">
                <a:solidFill>
                  <a:schemeClr val="bg2">
                    <a:lumMod val="50000"/>
                  </a:schemeClr>
                </a:solidFill>
                <a:effectLst/>
                <a:latin typeface="Arial" panose="020B0604020202020204" pitchFamily="34" charset="0"/>
                <a:cs typeface="Arial" panose="020B0604020202020204" pitchFamily="34" charset="0"/>
              </a:rPr>
              <a:t>Network Value Added Attributes </a:t>
            </a:r>
            <a:br>
              <a:rPr lang="en-US" sz="4000" dirty="0">
                <a:solidFill>
                  <a:schemeClr val="bg2">
                    <a:lumMod val="50000"/>
                  </a:schemeClr>
                </a:solidFill>
                <a:effectLst/>
                <a:latin typeface="Arial" panose="020B0604020202020204" pitchFamily="34" charset="0"/>
                <a:cs typeface="Arial" panose="020B0604020202020204" pitchFamily="34" charset="0"/>
              </a:rPr>
            </a:br>
            <a:r>
              <a:rPr lang="en-US" sz="4000" dirty="0" smtClean="0">
                <a:solidFill>
                  <a:schemeClr val="bg2">
                    <a:lumMod val="50000"/>
                  </a:schemeClr>
                </a:solidFill>
                <a:effectLst/>
                <a:latin typeface="Arial" panose="020B0604020202020204" pitchFamily="34" charset="0"/>
                <a:cs typeface="Arial" panose="020B0604020202020204" pitchFamily="34" charset="0"/>
              </a:rPr>
              <a:t>Part 4</a:t>
            </a:r>
            <a:br>
              <a:rPr lang="en-US" sz="4000" dirty="0" smtClean="0">
                <a:solidFill>
                  <a:schemeClr val="bg2">
                    <a:lumMod val="50000"/>
                  </a:schemeClr>
                </a:solidFill>
                <a:effectLst/>
                <a:latin typeface="Arial" panose="020B0604020202020204" pitchFamily="34" charset="0"/>
                <a:cs typeface="Arial" panose="020B0604020202020204" pitchFamily="34" charset="0"/>
              </a:rPr>
            </a:br>
            <a:r>
              <a:rPr lang="en-US" sz="4000" dirty="0">
                <a:solidFill>
                  <a:schemeClr val="bg2">
                    <a:lumMod val="50000"/>
                  </a:schemeClr>
                </a:solidFill>
                <a:effectLst/>
                <a:latin typeface="Arial" panose="020B0604020202020204" pitchFamily="34" charset="0"/>
                <a:cs typeface="Arial" panose="020B0604020202020204" pitchFamily="34" charset="0"/>
              </a:rPr>
              <a:t/>
            </a:r>
            <a:br>
              <a:rPr lang="en-US" sz="4000" dirty="0">
                <a:solidFill>
                  <a:schemeClr val="bg2">
                    <a:lumMod val="50000"/>
                  </a:schemeClr>
                </a:solidFill>
                <a:effectLst/>
                <a:latin typeface="Arial" panose="020B0604020202020204" pitchFamily="34" charset="0"/>
                <a:cs typeface="Arial" panose="020B0604020202020204" pitchFamily="34" charset="0"/>
              </a:rPr>
            </a:br>
            <a:r>
              <a:rPr lang="en-US" sz="4000" dirty="0" smtClean="0">
                <a:solidFill>
                  <a:schemeClr val="bg2">
                    <a:lumMod val="50000"/>
                  </a:schemeClr>
                </a:solidFill>
                <a:effectLst/>
                <a:latin typeface="Arial" panose="020B0604020202020204" pitchFamily="34" charset="0"/>
                <a:cs typeface="Arial" panose="020B0604020202020204" pitchFamily="34" charset="0"/>
              </a:rPr>
              <a:t>Cindy McKay</a:t>
            </a:r>
            <a:br>
              <a:rPr lang="en-US" sz="4000" dirty="0" smtClean="0">
                <a:solidFill>
                  <a:schemeClr val="bg2">
                    <a:lumMod val="50000"/>
                  </a:schemeClr>
                </a:solidFill>
                <a:effectLst/>
                <a:latin typeface="Arial" panose="020B0604020202020204" pitchFamily="34" charset="0"/>
                <a:cs typeface="Arial" panose="020B0604020202020204" pitchFamily="34" charset="0"/>
              </a:rPr>
            </a:br>
            <a:r>
              <a:rPr lang="en-US" dirty="0">
                <a:solidFill>
                  <a:schemeClr val="bg2">
                    <a:lumMod val="50000"/>
                  </a:schemeClr>
                </a:solidFill>
                <a:effectLst/>
                <a:latin typeface="Arial" panose="020B0604020202020204" pitchFamily="34" charset="0"/>
                <a:cs typeface="Arial" panose="020B0604020202020204" pitchFamily="34" charset="0"/>
              </a:rPr>
              <a:t>	</a:t>
            </a:r>
            <a:r>
              <a:rPr lang="en-US" dirty="0" smtClean="0">
                <a:solidFill>
                  <a:schemeClr val="bg2">
                    <a:lumMod val="50000"/>
                  </a:schemeClr>
                </a:solidFill>
                <a:effectLst/>
                <a:latin typeface="Arial" panose="020B0604020202020204" pitchFamily="34" charset="0"/>
                <a:cs typeface="Arial" panose="020B0604020202020204" pitchFamily="34" charset="0"/>
              </a:rPr>
              <a:t/>
            </a:r>
            <a:br>
              <a:rPr lang="en-US" dirty="0" smtClean="0">
                <a:solidFill>
                  <a:schemeClr val="bg2">
                    <a:lumMod val="50000"/>
                  </a:schemeClr>
                </a:solidFill>
                <a:effectLst/>
                <a:latin typeface="Arial" panose="020B0604020202020204" pitchFamily="34" charset="0"/>
                <a:cs typeface="Arial" panose="020B0604020202020204" pitchFamily="34" charset="0"/>
              </a:rPr>
            </a:br>
            <a:r>
              <a:rPr lang="en-US" dirty="0" smtClean="0">
                <a:solidFill>
                  <a:schemeClr val="bg2">
                    <a:lumMod val="50000"/>
                  </a:schemeClr>
                </a:solidFill>
                <a:effectLst/>
                <a:latin typeface="Arial" panose="020B0604020202020204" pitchFamily="34" charset="0"/>
                <a:cs typeface="Arial" panose="020B0604020202020204" pitchFamily="34" charset="0"/>
              </a:rPr>
              <a:t/>
            </a:r>
            <a:br>
              <a:rPr lang="en-US" dirty="0" smtClean="0">
                <a:solidFill>
                  <a:schemeClr val="bg2">
                    <a:lumMod val="50000"/>
                  </a:schemeClr>
                </a:solidFill>
                <a:effectLst/>
                <a:latin typeface="Arial" panose="020B0604020202020204" pitchFamily="34" charset="0"/>
                <a:cs typeface="Arial" panose="020B0604020202020204" pitchFamily="34" charset="0"/>
              </a:rPr>
            </a:br>
            <a:endParaRPr lang="en-US" sz="3200" dirty="0">
              <a:solidFill>
                <a:schemeClr val="bg2">
                  <a:lumMod val="50000"/>
                </a:schemeClr>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28600" y="5786624"/>
            <a:ext cx="5334000" cy="666304"/>
          </a:xfrm>
        </p:spPr>
        <p:txBody>
          <a:bodyPr>
            <a:normAutofit/>
          </a:bodyPr>
          <a:lstStyle/>
          <a:p>
            <a:pPr algn="ctr"/>
            <a:r>
              <a:rPr lang="en-US" dirty="0" err="1" smtClean="0">
                <a:solidFill>
                  <a:schemeClr val="bg1"/>
                </a:solidFill>
                <a:latin typeface="Arial" panose="020B0604020202020204" pitchFamily="34" charset="0"/>
                <a:cs typeface="Arial" panose="020B0604020202020204" pitchFamily="34" charset="0"/>
              </a:rPr>
              <a:t>NHD</a:t>
            </a:r>
            <a:r>
              <a:rPr lang="en-US" i="1" dirty="0" err="1" smtClean="0">
                <a:solidFill>
                  <a:schemeClr val="bg1"/>
                </a:solidFill>
                <a:latin typeface="Arial" panose="020B0604020202020204" pitchFamily="34" charset="0"/>
                <a:cs typeface="Arial" panose="020B0604020202020204" pitchFamily="34" charset="0"/>
              </a:rPr>
              <a:t>Plus</a:t>
            </a:r>
            <a:r>
              <a:rPr lang="en-US" dirty="0" smtClean="0">
                <a:solidFill>
                  <a:schemeClr val="bg1"/>
                </a:solidFill>
                <a:latin typeface="Arial" panose="020B0604020202020204" pitchFamily="34" charset="0"/>
                <a:cs typeface="Arial" panose="020B0604020202020204" pitchFamily="34" charset="0"/>
              </a:rPr>
              <a:t> Training Series</a:t>
            </a:r>
          </a:p>
        </p:txBody>
      </p:sp>
      <p:pic>
        <p:nvPicPr>
          <p:cNvPr id="4" name="Picture 4"/>
          <p:cNvPicPr>
            <a:picLocks noChangeAspect="1" noChangeArrowheads="1"/>
          </p:cNvPicPr>
          <p:nvPr/>
        </p:nvPicPr>
        <p:blipFill>
          <a:blip r:embed="rId3">
            <a:clrChange>
              <a:clrFrom>
                <a:srgbClr val="314F43"/>
              </a:clrFrom>
              <a:clrTo>
                <a:srgbClr val="314F43">
                  <a:alpha val="0"/>
                </a:srgbClr>
              </a:clrTo>
            </a:clrChange>
            <a:extLst>
              <a:ext uri="{28A0092B-C50C-407E-A947-70E740481C1C}">
                <a14:useLocalDpi xmlns:a14="http://schemas.microsoft.com/office/drawing/2010/main" val="0"/>
              </a:ext>
            </a:extLst>
          </a:blip>
          <a:srcRect/>
          <a:stretch>
            <a:fillRect/>
          </a:stretch>
        </p:blipFill>
        <p:spPr bwMode="auto">
          <a:xfrm>
            <a:off x="7667104" y="6259830"/>
            <a:ext cx="1172095" cy="36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p:cNvPicPr>
            <a:picLocks noChangeAspect="1"/>
          </p:cNvPicPr>
          <p:nvPr/>
        </p:nvPicPr>
        <p:blipFill rotWithShape="1">
          <a:blip r:embed="rId4" cstate="print">
            <a:extLst>
              <a:ext uri="{28A0092B-C50C-407E-A947-70E740481C1C}">
                <a14:useLocalDpi xmlns:a14="http://schemas.microsoft.com/office/drawing/2010/main" val="0"/>
              </a:ext>
            </a:extLst>
          </a:blip>
          <a:srcRect b="50609"/>
          <a:stretch/>
        </p:blipFill>
        <p:spPr bwMode="auto">
          <a:xfrm>
            <a:off x="6413269" y="6279746"/>
            <a:ext cx="1691152" cy="32971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93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78AE4B3-FE51-4F60-8523-600FF4E0E673}" type="slidenum">
              <a:rPr lang="en-US" smtClean="0">
                <a:latin typeface="Calibri" panose="020F0502020204030204" pitchFamily="34" charset="0"/>
              </a:rPr>
              <a:t>9</a:t>
            </a:fld>
            <a:endParaRPr lang="en-US">
              <a:latin typeface="Calibri" panose="020F0502020204030204" pitchFamily="34" charset="0"/>
            </a:endParaRPr>
          </a:p>
        </p:txBody>
      </p:sp>
      <p:sp>
        <p:nvSpPr>
          <p:cNvPr id="4" name="TextBox 3"/>
          <p:cNvSpPr txBox="1"/>
          <p:nvPr/>
        </p:nvSpPr>
        <p:spPr>
          <a:xfrm>
            <a:off x="380543" y="533400"/>
            <a:ext cx="8366394" cy="646331"/>
          </a:xfrm>
          <a:prstGeom prst="rect">
            <a:avLst/>
          </a:prstGeom>
          <a:noFill/>
        </p:spPr>
        <p:txBody>
          <a:bodyPr wrap="none" rtlCol="0">
            <a:spAutoFit/>
          </a:bodyPr>
          <a:lstStyle/>
          <a:p>
            <a:r>
              <a:rPr lang="en-US" sz="3600" dirty="0" smtClean="0">
                <a:latin typeface="Arial" panose="020B0604020202020204" pitchFamily="34" charset="0"/>
                <a:cs typeface="Arial" panose="020B0604020202020204" pitchFamily="34" charset="0"/>
              </a:rPr>
              <a:t>Download the Navigator Install Package</a:t>
            </a:r>
            <a:endParaRPr lang="en-US" sz="3600" dirty="0">
              <a:latin typeface="Arial" panose="020B0604020202020204" pitchFamily="34" charset="0"/>
              <a:cs typeface="Arial" panose="020B0604020202020204" pitchFamily="34" charset="0"/>
            </a:endParaRPr>
          </a:p>
        </p:txBody>
      </p:sp>
      <p:sp>
        <p:nvSpPr>
          <p:cNvPr id="5" name="TextBox 4"/>
          <p:cNvSpPr txBox="1"/>
          <p:nvPr/>
        </p:nvSpPr>
        <p:spPr>
          <a:xfrm>
            <a:off x="1143000" y="1981200"/>
            <a:ext cx="6866047"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http://www.horizon-systems.com/NHDPlus/NHDPlusV2_tools.php</a:t>
            </a:r>
          </a:p>
        </p:txBody>
      </p:sp>
      <p:pic>
        <p:nvPicPr>
          <p:cNvPr id="6" name="Picture 5"/>
          <p:cNvPicPr>
            <a:picLocks noChangeAspect="1"/>
          </p:cNvPicPr>
          <p:nvPr/>
        </p:nvPicPr>
        <p:blipFill>
          <a:blip r:embed="rId3"/>
          <a:stretch>
            <a:fillRect/>
          </a:stretch>
        </p:blipFill>
        <p:spPr>
          <a:xfrm>
            <a:off x="87203" y="2514600"/>
            <a:ext cx="8980597" cy="2201270"/>
          </a:xfrm>
          <a:prstGeom prst="rect">
            <a:avLst/>
          </a:prstGeom>
        </p:spPr>
      </p:pic>
      <p:sp>
        <p:nvSpPr>
          <p:cNvPr id="7" name="Rectangle 6"/>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3429733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lstStyle/>
          <a:p>
            <a:r>
              <a:rPr lang="en-US" smtClean="0"/>
              <a:t>Navigator Installation</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10</a:t>
            </a:fld>
            <a:endParaRPr lang="en-US"/>
          </a:p>
        </p:txBody>
      </p:sp>
      <p:sp>
        <p:nvSpPr>
          <p:cNvPr id="4" name="TextBox 3"/>
          <p:cNvSpPr txBox="1"/>
          <p:nvPr/>
        </p:nvSpPr>
        <p:spPr>
          <a:xfrm>
            <a:off x="990600" y="1447800"/>
            <a:ext cx="7244291" cy="584775"/>
          </a:xfrm>
          <a:prstGeom prst="rect">
            <a:avLst/>
          </a:prstGeom>
          <a:noFill/>
        </p:spPr>
        <p:txBody>
          <a:bodyPr wrap="none" rtlCol="0">
            <a:spAutoFit/>
          </a:bodyPr>
          <a:lstStyle/>
          <a:p>
            <a:r>
              <a:rPr lang="en-US" sz="3200" dirty="0" err="1" smtClean="0">
                <a:latin typeface="Arial" panose="020B0604020202020204" pitchFamily="34" charset="0"/>
                <a:cs typeface="Arial" panose="020B0604020202020204" pitchFamily="34" charset="0"/>
              </a:rPr>
              <a:t>Uncompress</a:t>
            </a:r>
            <a:r>
              <a:rPr lang="en-US" sz="3200" dirty="0" smtClean="0">
                <a:latin typeface="Arial" panose="020B0604020202020204" pitchFamily="34" charset="0"/>
                <a:cs typeface="Arial" panose="020B0604020202020204" pitchFamily="34" charset="0"/>
              </a:rPr>
              <a:t> the .7z file.  Run the .exe.</a:t>
            </a:r>
            <a:endParaRPr lang="en-US"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rotWithShape="1">
          <a:blip r:embed="rId3"/>
          <a:srcRect t="33728"/>
          <a:stretch/>
        </p:blipFill>
        <p:spPr>
          <a:xfrm>
            <a:off x="1311546" y="2032575"/>
            <a:ext cx="6537054" cy="1066800"/>
          </a:xfrm>
          <a:prstGeom prst="rect">
            <a:avLst/>
          </a:prstGeom>
        </p:spPr>
      </p:pic>
      <p:sp>
        <p:nvSpPr>
          <p:cNvPr id="6" name="TextBox 5"/>
          <p:cNvSpPr txBox="1"/>
          <p:nvPr/>
        </p:nvSpPr>
        <p:spPr>
          <a:xfrm>
            <a:off x="1066800" y="3099375"/>
            <a:ext cx="5313058" cy="1815882"/>
          </a:xfrm>
          <a:prstGeom prst="rect">
            <a:avLst/>
          </a:prstGeom>
          <a:noFill/>
        </p:spPr>
        <p:txBody>
          <a:bodyPr wrap="none" rtlCol="0">
            <a:spAutoFit/>
          </a:bodyPr>
          <a:lstStyle/>
          <a:p>
            <a:pPr algn="l"/>
            <a:r>
              <a:rPr lang="en-US" sz="2800" dirty="0" smtClean="0">
                <a:latin typeface="Arial" panose="020B0604020202020204" pitchFamily="34" charset="0"/>
                <a:cs typeface="Arial" panose="020B0604020202020204" pitchFamily="34" charset="0"/>
              </a:rPr>
              <a:t>Install:</a:t>
            </a:r>
          </a:p>
          <a:p>
            <a:pPr marL="457200" indent="-457200" algn="l">
              <a:buFont typeface="Arial" panose="020B0604020202020204" pitchFamily="34" charset="0"/>
              <a:buChar char="•"/>
            </a:pPr>
            <a:r>
              <a:rPr lang="en-US" sz="2800" dirty="0" err="1">
                <a:latin typeface="Arial" panose="020B0604020202020204" pitchFamily="34" charset="0"/>
                <a:cs typeface="Arial" panose="020B0604020202020204" pitchFamily="34" charset="0"/>
              </a:rPr>
              <a:t>.Net</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sz="2800" dirty="0" smtClean="0">
                <a:latin typeface="Arial" panose="020B0604020202020204" pitchFamily="34" charset="0"/>
                <a:cs typeface="Arial" panose="020B0604020202020204" pitchFamily="34" charset="0"/>
              </a:rPr>
              <a:t>ArcGIS</a:t>
            </a:r>
          </a:p>
          <a:p>
            <a:pPr marL="457200" indent="-457200" algn="l">
              <a:buFont typeface="Arial" panose="020B0604020202020204" pitchFamily="34" charset="0"/>
              <a:buChar char="•"/>
            </a:pPr>
            <a:r>
              <a:rPr lang="en-US" sz="2800" dirty="0" smtClean="0">
                <a:latin typeface="Arial" panose="020B0604020202020204" pitchFamily="34" charset="0"/>
                <a:cs typeface="Arial" panose="020B0604020202020204" pitchFamily="34" charset="0"/>
              </a:rPr>
              <a:t>Flow Table Navigator </a:t>
            </a:r>
            <a:r>
              <a:rPr lang="en-US" sz="2800" dirty="0" err="1" smtClean="0">
                <a:latin typeface="Arial" panose="020B0604020202020204" pitchFamily="34" charset="0"/>
                <a:cs typeface="Arial" panose="020B0604020202020204" pitchFamily="34" charset="0"/>
              </a:rPr>
              <a:t>ToolBar</a:t>
            </a:r>
            <a:endParaRPr lang="en-US" sz="2800" dirty="0">
              <a:latin typeface="Arial" panose="020B0604020202020204" pitchFamily="34" charset="0"/>
              <a:cs typeface="Arial" panose="020B0604020202020204" pitchFamily="34" charset="0"/>
            </a:endParaRPr>
          </a:p>
        </p:txBody>
      </p:sp>
      <p:sp>
        <p:nvSpPr>
          <p:cNvPr id="7" name="Rectangle 6"/>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287750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Install the Custom ArcMap Navigator Toolbar</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11</a:t>
            </a:fld>
            <a:endParaRPr lang="en-US"/>
          </a:p>
        </p:txBody>
      </p:sp>
      <p:pic>
        <p:nvPicPr>
          <p:cNvPr id="6" name="Picture 5"/>
          <p:cNvPicPr>
            <a:picLocks noChangeAspect="1"/>
          </p:cNvPicPr>
          <p:nvPr/>
        </p:nvPicPr>
        <p:blipFill>
          <a:blip r:embed="rId3"/>
          <a:stretch>
            <a:fillRect/>
          </a:stretch>
        </p:blipFill>
        <p:spPr>
          <a:xfrm>
            <a:off x="304800" y="2152650"/>
            <a:ext cx="3924300" cy="3581400"/>
          </a:xfrm>
          <a:prstGeom prst="rect">
            <a:avLst/>
          </a:prstGeom>
        </p:spPr>
      </p:pic>
      <p:sp>
        <p:nvSpPr>
          <p:cNvPr id="9" name="Oval 8"/>
          <p:cNvSpPr/>
          <p:nvPr/>
        </p:nvSpPr>
        <p:spPr bwMode="auto">
          <a:xfrm>
            <a:off x="2266950" y="5257800"/>
            <a:ext cx="1267609" cy="555338"/>
          </a:xfrm>
          <a:prstGeom prst="ellipse">
            <a:avLst/>
          </a:prstGeom>
          <a:noFill/>
          <a:ln w="57150" cap="flat" cmpd="sng" algn="ctr">
            <a:solidFill>
              <a:srgbClr val="FFFF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anose="020B0604020202020204" pitchFamily="34" charset="0"/>
              <a:cs typeface="Arial" panose="020B0604020202020204" pitchFamily="34" charset="0"/>
            </a:endParaRPr>
          </a:p>
        </p:txBody>
      </p:sp>
      <p:sp>
        <p:nvSpPr>
          <p:cNvPr id="10" name="Rectangle 9"/>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522305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Install the Custom ArcMap Navigator Toolbar</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12</a:t>
            </a:fld>
            <a:endParaRPr lang="en-US"/>
          </a:p>
        </p:txBody>
      </p:sp>
      <p:pic>
        <p:nvPicPr>
          <p:cNvPr id="6" name="Picture 5"/>
          <p:cNvPicPr>
            <a:picLocks noChangeAspect="1"/>
          </p:cNvPicPr>
          <p:nvPr/>
        </p:nvPicPr>
        <p:blipFill>
          <a:blip r:embed="rId3"/>
          <a:stretch>
            <a:fillRect/>
          </a:stretch>
        </p:blipFill>
        <p:spPr>
          <a:xfrm>
            <a:off x="304800" y="2152650"/>
            <a:ext cx="3924300" cy="3581400"/>
          </a:xfrm>
          <a:prstGeom prst="rect">
            <a:avLst/>
          </a:prstGeom>
        </p:spPr>
      </p:pic>
      <p:sp>
        <p:nvSpPr>
          <p:cNvPr id="9" name="Oval 8"/>
          <p:cNvSpPr/>
          <p:nvPr/>
        </p:nvSpPr>
        <p:spPr bwMode="auto">
          <a:xfrm>
            <a:off x="2266950" y="5257800"/>
            <a:ext cx="1267609" cy="555338"/>
          </a:xfrm>
          <a:prstGeom prst="ellipse">
            <a:avLst/>
          </a:prstGeom>
          <a:noFill/>
          <a:ln w="57150" cap="flat" cmpd="sng" algn="ctr">
            <a:solidFill>
              <a:srgbClr val="FFFF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3581400" y="1847850"/>
            <a:ext cx="5438775" cy="4019550"/>
          </a:xfrm>
          <a:prstGeom prst="rect">
            <a:avLst/>
          </a:prstGeom>
        </p:spPr>
      </p:pic>
      <p:sp>
        <p:nvSpPr>
          <p:cNvPr id="10" name="Rectangle 9"/>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3052865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Add the Custom Navigator Toolbar to ArcMap</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13</a:t>
            </a:fld>
            <a:endParaRPr lang="en-US"/>
          </a:p>
        </p:txBody>
      </p:sp>
      <p:pic>
        <p:nvPicPr>
          <p:cNvPr id="6" name="Picture 5"/>
          <p:cNvPicPr>
            <a:picLocks noChangeAspect="1"/>
          </p:cNvPicPr>
          <p:nvPr/>
        </p:nvPicPr>
        <p:blipFill>
          <a:blip r:embed="rId3"/>
          <a:stretch>
            <a:fillRect/>
          </a:stretch>
        </p:blipFill>
        <p:spPr>
          <a:xfrm>
            <a:off x="304800" y="2152650"/>
            <a:ext cx="3924300" cy="3581400"/>
          </a:xfrm>
          <a:prstGeom prst="rect">
            <a:avLst/>
          </a:prstGeom>
        </p:spPr>
      </p:pic>
      <p:sp>
        <p:nvSpPr>
          <p:cNvPr id="9" name="Oval 8"/>
          <p:cNvSpPr/>
          <p:nvPr/>
        </p:nvSpPr>
        <p:spPr bwMode="auto">
          <a:xfrm>
            <a:off x="2266950" y="5257800"/>
            <a:ext cx="1267609" cy="555338"/>
          </a:xfrm>
          <a:prstGeom prst="ellipse">
            <a:avLst/>
          </a:prstGeom>
          <a:noFill/>
          <a:ln w="57150" cap="flat" cmpd="sng" algn="ctr">
            <a:solidFill>
              <a:srgbClr val="FFFF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3581400" y="1847850"/>
            <a:ext cx="5438775" cy="4019550"/>
          </a:xfrm>
          <a:prstGeom prst="rect">
            <a:avLst/>
          </a:prstGeom>
        </p:spPr>
      </p:pic>
      <p:pic>
        <p:nvPicPr>
          <p:cNvPr id="13" name="Picture 12"/>
          <p:cNvPicPr>
            <a:picLocks noChangeAspect="1"/>
          </p:cNvPicPr>
          <p:nvPr/>
        </p:nvPicPr>
        <p:blipFill>
          <a:blip r:embed="rId5"/>
          <a:stretch>
            <a:fillRect/>
          </a:stretch>
        </p:blipFill>
        <p:spPr>
          <a:xfrm>
            <a:off x="5448300" y="2819400"/>
            <a:ext cx="2705100" cy="2047875"/>
          </a:xfrm>
          <a:prstGeom prst="rect">
            <a:avLst/>
          </a:prstGeom>
        </p:spPr>
      </p:pic>
      <p:sp>
        <p:nvSpPr>
          <p:cNvPr id="10" name="Rectangle 9"/>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1037975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Navigator ArcMap Toolbar</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14</a:t>
            </a:fld>
            <a:endParaRPr lang="en-US"/>
          </a:p>
        </p:txBody>
      </p:sp>
      <p:pic>
        <p:nvPicPr>
          <p:cNvPr id="6" name="Picture 5"/>
          <p:cNvPicPr>
            <a:picLocks noChangeAspect="1"/>
          </p:cNvPicPr>
          <p:nvPr/>
        </p:nvPicPr>
        <p:blipFill>
          <a:blip r:embed="rId3"/>
          <a:stretch>
            <a:fillRect/>
          </a:stretch>
        </p:blipFill>
        <p:spPr>
          <a:xfrm>
            <a:off x="2619375" y="1828800"/>
            <a:ext cx="3857625" cy="1143000"/>
          </a:xfrm>
          <a:prstGeom prst="rect">
            <a:avLst/>
          </a:prstGeom>
        </p:spPr>
      </p:pic>
      <p:sp>
        <p:nvSpPr>
          <p:cNvPr id="8" name="TextBox 7"/>
          <p:cNvSpPr txBox="1"/>
          <p:nvPr/>
        </p:nvSpPr>
        <p:spPr>
          <a:xfrm>
            <a:off x="541491" y="3505200"/>
            <a:ext cx="2249334" cy="369332"/>
          </a:xfrm>
          <a:prstGeom prst="rect">
            <a:avLst/>
          </a:prstGeom>
          <a:noFill/>
        </p:spPr>
        <p:txBody>
          <a:bodyPr wrap="none" rtlCol="0">
            <a:spAutoFit/>
          </a:bodyPr>
          <a:lstStyle/>
          <a:p>
            <a:pPr algn="r"/>
            <a:r>
              <a:rPr lang="en-US" dirty="0">
                <a:latin typeface="Arial" panose="020B0604020202020204" pitchFamily="34" charset="0"/>
                <a:cs typeface="Arial" panose="020B0604020202020204" pitchFamily="34" charset="0"/>
              </a:rPr>
              <a:t>Upstream </a:t>
            </a:r>
            <a:r>
              <a:rPr lang="en-US" dirty="0" err="1">
                <a:latin typeface="Arial" panose="020B0604020202020204" pitchFamily="34" charset="0"/>
                <a:cs typeface="Arial" panose="020B0604020202020204" pitchFamily="34" charset="0"/>
              </a:rPr>
              <a:t>Mainstem</a:t>
            </a:r>
            <a:endParaRPr lang="en-US" dirty="0">
              <a:latin typeface="Arial" panose="020B0604020202020204" pitchFamily="34" charset="0"/>
              <a:cs typeface="Arial" panose="020B0604020202020204" pitchFamily="34" charset="0"/>
            </a:endParaRPr>
          </a:p>
        </p:txBody>
      </p:sp>
      <p:sp>
        <p:nvSpPr>
          <p:cNvPr id="26" name="TextBox 25"/>
          <p:cNvSpPr txBox="1"/>
          <p:nvPr/>
        </p:nvSpPr>
        <p:spPr>
          <a:xfrm>
            <a:off x="0" y="4050268"/>
            <a:ext cx="2800831" cy="369332"/>
          </a:xfrm>
          <a:prstGeom prst="rect">
            <a:avLst/>
          </a:prstGeom>
          <a:noFill/>
        </p:spPr>
        <p:txBody>
          <a:bodyPr wrap="none" rtlCol="0">
            <a:spAutoFit/>
          </a:bodyPr>
          <a:lstStyle/>
          <a:p>
            <a:pPr algn="r"/>
            <a:r>
              <a:rPr lang="en-US" dirty="0">
                <a:latin typeface="Arial" panose="020B0604020202020204" pitchFamily="34" charset="0"/>
                <a:cs typeface="Arial" panose="020B0604020202020204" pitchFamily="34" charset="0"/>
              </a:rPr>
              <a:t>Upstream </a:t>
            </a:r>
            <a:r>
              <a:rPr lang="en-US" dirty="0" smtClean="0">
                <a:latin typeface="Arial" panose="020B0604020202020204" pitchFamily="34" charset="0"/>
                <a:cs typeface="Arial" panose="020B0604020202020204" pitchFamily="34" charset="0"/>
              </a:rPr>
              <a:t>with Tributaries</a:t>
            </a:r>
            <a:endParaRPr lang="en-US" dirty="0">
              <a:latin typeface="Arial" panose="020B0604020202020204" pitchFamily="34" charset="0"/>
              <a:cs typeface="Arial" panose="020B0604020202020204" pitchFamily="34" charset="0"/>
            </a:endParaRPr>
          </a:p>
        </p:txBody>
      </p:sp>
      <p:sp>
        <p:nvSpPr>
          <p:cNvPr id="28" name="TextBox 27"/>
          <p:cNvSpPr txBox="1"/>
          <p:nvPr/>
        </p:nvSpPr>
        <p:spPr>
          <a:xfrm>
            <a:off x="5751666" y="3505200"/>
            <a:ext cx="2544286"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Downstream </a:t>
            </a:r>
            <a:r>
              <a:rPr lang="en-US" dirty="0" err="1">
                <a:latin typeface="Arial" panose="020B0604020202020204" pitchFamily="34" charset="0"/>
                <a:cs typeface="Arial" panose="020B0604020202020204" pitchFamily="34" charset="0"/>
              </a:rPr>
              <a:t>Mainstem</a:t>
            </a:r>
            <a:endParaRPr lang="en-US" dirty="0">
              <a:latin typeface="Arial" panose="020B0604020202020204" pitchFamily="34" charset="0"/>
              <a:cs typeface="Arial" panose="020B0604020202020204" pitchFamily="34" charset="0"/>
            </a:endParaRPr>
          </a:p>
        </p:txBody>
      </p:sp>
      <p:sp>
        <p:nvSpPr>
          <p:cNvPr id="29" name="TextBox 28"/>
          <p:cNvSpPr txBox="1"/>
          <p:nvPr/>
        </p:nvSpPr>
        <p:spPr>
          <a:xfrm>
            <a:off x="5751666" y="4050268"/>
            <a:ext cx="3300904"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Downstream with Divergences</a:t>
            </a:r>
            <a:endParaRPr lang="en-US" dirty="0">
              <a:latin typeface="Arial" panose="020B0604020202020204" pitchFamily="34" charset="0"/>
              <a:cs typeface="Arial" panose="020B0604020202020204" pitchFamily="34" charset="0"/>
            </a:endParaRPr>
          </a:p>
        </p:txBody>
      </p:sp>
      <p:cxnSp>
        <p:nvCxnSpPr>
          <p:cNvPr id="13" name="Elbow Connector 12"/>
          <p:cNvCxnSpPr>
            <a:stCxn id="8" idx="3"/>
          </p:cNvCxnSpPr>
          <p:nvPr/>
        </p:nvCxnSpPr>
        <p:spPr>
          <a:xfrm flipV="1">
            <a:off x="2790825" y="2971800"/>
            <a:ext cx="409575" cy="718066"/>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26" idx="3"/>
          </p:cNvCxnSpPr>
          <p:nvPr/>
        </p:nvCxnSpPr>
        <p:spPr>
          <a:xfrm flipV="1">
            <a:off x="2800831" y="2971800"/>
            <a:ext cx="1161569" cy="1263134"/>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28" idx="1"/>
          </p:cNvCxnSpPr>
          <p:nvPr/>
        </p:nvCxnSpPr>
        <p:spPr>
          <a:xfrm rot="10800000">
            <a:off x="4797754" y="2981066"/>
            <a:ext cx="953913" cy="708800"/>
          </a:xfrm>
          <a:prstGeom prst="bentConnector3">
            <a:avLst>
              <a:gd name="adj1" fmla="val 99926"/>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29" idx="1"/>
          </p:cNvCxnSpPr>
          <p:nvPr/>
        </p:nvCxnSpPr>
        <p:spPr>
          <a:xfrm rot="10800000">
            <a:off x="5591656" y="2981066"/>
            <a:ext cx="160010" cy="1253868"/>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3152270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normAutofit fontScale="90000"/>
          </a:bodyPr>
          <a:lstStyle/>
          <a:p>
            <a:r>
              <a:rPr lang="en-US" dirty="0" smtClean="0"/>
              <a:t>Data Used by the Flow Table Navigator</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15</a:t>
            </a:fld>
            <a:endParaRPr lang="en-US"/>
          </a:p>
        </p:txBody>
      </p:sp>
      <p:pic>
        <p:nvPicPr>
          <p:cNvPr id="2" name="Picture 1"/>
          <p:cNvPicPr>
            <a:picLocks noChangeAspect="1"/>
          </p:cNvPicPr>
          <p:nvPr/>
        </p:nvPicPr>
        <p:blipFill>
          <a:blip r:embed="rId3"/>
          <a:stretch>
            <a:fillRect/>
          </a:stretch>
        </p:blipFill>
        <p:spPr>
          <a:xfrm>
            <a:off x="1014896" y="1773237"/>
            <a:ext cx="7138504" cy="3179763"/>
          </a:xfrm>
          <a:prstGeom prst="rect">
            <a:avLst/>
          </a:prstGeom>
        </p:spPr>
      </p:pic>
      <p:sp>
        <p:nvSpPr>
          <p:cNvPr id="5" name="Rectangle 4"/>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634378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normAutofit fontScale="90000"/>
          </a:bodyPr>
          <a:lstStyle/>
          <a:p>
            <a:r>
              <a:rPr lang="en-US" smtClean="0"/>
              <a:t>Flow Table Navigator Upstream Output</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16</a:t>
            </a:fld>
            <a:endParaRPr lang="en-US"/>
          </a:p>
        </p:txBody>
      </p:sp>
      <p:pic>
        <p:nvPicPr>
          <p:cNvPr id="4" name="Picture 3"/>
          <p:cNvPicPr>
            <a:picLocks noChangeAspect="1"/>
          </p:cNvPicPr>
          <p:nvPr/>
        </p:nvPicPr>
        <p:blipFill rotWithShape="1">
          <a:blip r:embed="rId3"/>
          <a:srcRect b="18064"/>
          <a:stretch/>
        </p:blipFill>
        <p:spPr>
          <a:xfrm>
            <a:off x="257175" y="2033587"/>
            <a:ext cx="3476625" cy="3910013"/>
          </a:xfrm>
          <a:prstGeom prst="rect">
            <a:avLst/>
          </a:prstGeom>
        </p:spPr>
      </p:pic>
      <p:sp>
        <p:nvSpPr>
          <p:cNvPr id="6" name="TextBox 5"/>
          <p:cNvSpPr txBox="1"/>
          <p:nvPr/>
        </p:nvSpPr>
        <p:spPr>
          <a:xfrm>
            <a:off x="265266" y="2057400"/>
            <a:ext cx="2249334" cy="369332"/>
          </a:xfrm>
          <a:prstGeom prst="rect">
            <a:avLst/>
          </a:prstGeom>
          <a:noFill/>
        </p:spPr>
        <p:txBody>
          <a:bodyPr wrap="none" rtlCol="0">
            <a:spAutoFit/>
          </a:bodyPr>
          <a:lstStyle/>
          <a:p>
            <a:pPr algn="r"/>
            <a:r>
              <a:rPr lang="en-US" dirty="0">
                <a:latin typeface="Arial" panose="020B0604020202020204" pitchFamily="34" charset="0"/>
                <a:cs typeface="Arial" panose="020B0604020202020204" pitchFamily="34" charset="0"/>
              </a:rPr>
              <a:t>Upstream </a:t>
            </a:r>
            <a:r>
              <a:rPr lang="en-US" dirty="0" err="1">
                <a:latin typeface="Arial" panose="020B0604020202020204" pitchFamily="34" charset="0"/>
                <a:cs typeface="Arial" panose="020B0604020202020204" pitchFamily="34" charset="0"/>
              </a:rPr>
              <a:t>Mainstem</a:t>
            </a:r>
            <a:endParaRPr lang="en-US"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rotWithShape="1">
          <a:blip r:embed="rId4"/>
          <a:srcRect b="8589"/>
          <a:stretch/>
        </p:blipFill>
        <p:spPr>
          <a:xfrm>
            <a:off x="4953000" y="2040730"/>
            <a:ext cx="3467100" cy="3979070"/>
          </a:xfrm>
          <a:prstGeom prst="rect">
            <a:avLst/>
          </a:prstGeom>
        </p:spPr>
      </p:pic>
      <p:sp>
        <p:nvSpPr>
          <p:cNvPr id="9" name="TextBox 8"/>
          <p:cNvSpPr txBox="1"/>
          <p:nvPr/>
        </p:nvSpPr>
        <p:spPr>
          <a:xfrm>
            <a:off x="4953000" y="2057400"/>
            <a:ext cx="2800831" cy="369332"/>
          </a:xfrm>
          <a:prstGeom prst="rect">
            <a:avLst/>
          </a:prstGeom>
          <a:noFill/>
        </p:spPr>
        <p:txBody>
          <a:bodyPr wrap="none" rtlCol="0">
            <a:spAutoFit/>
          </a:bodyPr>
          <a:lstStyle/>
          <a:p>
            <a:pPr algn="r"/>
            <a:r>
              <a:rPr lang="en-US" dirty="0">
                <a:latin typeface="Arial" panose="020B0604020202020204" pitchFamily="34" charset="0"/>
                <a:cs typeface="Arial" panose="020B0604020202020204" pitchFamily="34" charset="0"/>
              </a:rPr>
              <a:t>Upstream </a:t>
            </a:r>
            <a:r>
              <a:rPr lang="en-US" dirty="0" smtClean="0">
                <a:latin typeface="Arial" panose="020B0604020202020204" pitchFamily="34" charset="0"/>
                <a:cs typeface="Arial" panose="020B0604020202020204" pitchFamily="34" charset="0"/>
              </a:rPr>
              <a:t>with Tributaries</a:t>
            </a:r>
            <a:endParaRPr lang="en-US" dirty="0">
              <a:latin typeface="Arial" panose="020B0604020202020204" pitchFamily="34" charset="0"/>
              <a:cs typeface="Arial" panose="020B0604020202020204" pitchFamily="34" charset="0"/>
            </a:endParaRPr>
          </a:p>
        </p:txBody>
      </p:sp>
      <p:sp>
        <p:nvSpPr>
          <p:cNvPr id="10" name="Right Arrow 9"/>
          <p:cNvSpPr/>
          <p:nvPr/>
        </p:nvSpPr>
        <p:spPr>
          <a:xfrm>
            <a:off x="2667000" y="5410200"/>
            <a:ext cx="426720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Point and Click on </a:t>
            </a:r>
            <a:r>
              <a:rPr lang="en-US" dirty="0" err="1" smtClean="0">
                <a:solidFill>
                  <a:schemeClr val="tx1"/>
                </a:solidFill>
                <a:latin typeface="Arial" panose="020B0604020202020204" pitchFamily="34" charset="0"/>
                <a:cs typeface="Arial" panose="020B0604020202020204" pitchFamily="34" charset="0"/>
              </a:rPr>
              <a:t>Flowline</a:t>
            </a:r>
            <a:endParaRPr lang="en-US" dirty="0">
              <a:solidFill>
                <a:schemeClr val="tx1"/>
              </a:solidFill>
              <a:latin typeface="Arial" panose="020B0604020202020204" pitchFamily="34" charset="0"/>
              <a:cs typeface="Arial" panose="020B0604020202020204" pitchFamily="34" charset="0"/>
            </a:endParaRPr>
          </a:p>
        </p:txBody>
      </p:sp>
      <p:sp>
        <p:nvSpPr>
          <p:cNvPr id="11" name="Right Arrow 10"/>
          <p:cNvSpPr/>
          <p:nvPr/>
        </p:nvSpPr>
        <p:spPr>
          <a:xfrm rot="10800000">
            <a:off x="2362201" y="5410200"/>
            <a:ext cx="59055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21762454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fontScale="90000"/>
          </a:bodyPr>
          <a:lstStyle/>
          <a:p>
            <a:r>
              <a:rPr lang="en-US" smtClean="0"/>
              <a:t>Flow Table Navigator Downstream Output</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17</a:t>
            </a:fld>
            <a:endParaRPr lang="en-US"/>
          </a:p>
        </p:txBody>
      </p:sp>
      <p:pic>
        <p:nvPicPr>
          <p:cNvPr id="2" name="Picture 1"/>
          <p:cNvPicPr>
            <a:picLocks noChangeAspect="1"/>
          </p:cNvPicPr>
          <p:nvPr/>
        </p:nvPicPr>
        <p:blipFill>
          <a:blip r:embed="rId3"/>
          <a:stretch>
            <a:fillRect/>
          </a:stretch>
        </p:blipFill>
        <p:spPr>
          <a:xfrm>
            <a:off x="590550" y="2133600"/>
            <a:ext cx="3448050" cy="3895725"/>
          </a:xfrm>
          <a:prstGeom prst="rect">
            <a:avLst/>
          </a:prstGeom>
        </p:spPr>
      </p:pic>
      <p:sp>
        <p:nvSpPr>
          <p:cNvPr id="10" name="TextBox 9"/>
          <p:cNvSpPr txBox="1"/>
          <p:nvPr/>
        </p:nvSpPr>
        <p:spPr>
          <a:xfrm>
            <a:off x="550369" y="2094724"/>
            <a:ext cx="2544286"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Downstream </a:t>
            </a:r>
            <a:r>
              <a:rPr lang="en-US" dirty="0" err="1">
                <a:latin typeface="Arial" panose="020B0604020202020204" pitchFamily="34" charset="0"/>
                <a:cs typeface="Arial" panose="020B0604020202020204" pitchFamily="34" charset="0"/>
              </a:rPr>
              <a:t>Mainstem</a:t>
            </a:r>
            <a:endParaRPr lang="en-US"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rotWithShape="1">
          <a:blip r:embed="rId4"/>
          <a:srcRect b="3774"/>
          <a:stretch/>
        </p:blipFill>
        <p:spPr>
          <a:xfrm>
            <a:off x="4933950" y="2133600"/>
            <a:ext cx="3371850" cy="3886200"/>
          </a:xfrm>
          <a:prstGeom prst="rect">
            <a:avLst/>
          </a:prstGeom>
        </p:spPr>
      </p:pic>
      <p:sp>
        <p:nvSpPr>
          <p:cNvPr id="11" name="TextBox 10"/>
          <p:cNvSpPr txBox="1"/>
          <p:nvPr/>
        </p:nvSpPr>
        <p:spPr>
          <a:xfrm>
            <a:off x="4876800" y="2076062"/>
            <a:ext cx="3300904"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Downstream with Divergences</a:t>
            </a:r>
            <a:endParaRPr lang="en-US" dirty="0">
              <a:latin typeface="Arial" panose="020B0604020202020204" pitchFamily="34" charset="0"/>
              <a:cs typeface="Arial" panose="020B0604020202020204" pitchFamily="34" charset="0"/>
            </a:endParaRPr>
          </a:p>
        </p:txBody>
      </p:sp>
      <p:sp>
        <p:nvSpPr>
          <p:cNvPr id="8" name="Oval 7"/>
          <p:cNvSpPr/>
          <p:nvPr/>
        </p:nvSpPr>
        <p:spPr>
          <a:xfrm>
            <a:off x="6781800" y="5257800"/>
            <a:ext cx="457200" cy="533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12" name="Right Arrow 11"/>
          <p:cNvSpPr/>
          <p:nvPr/>
        </p:nvSpPr>
        <p:spPr>
          <a:xfrm>
            <a:off x="2133600" y="2590800"/>
            <a:ext cx="411480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Point and Click on </a:t>
            </a:r>
            <a:r>
              <a:rPr lang="en-US" dirty="0" err="1" smtClean="0">
                <a:solidFill>
                  <a:schemeClr val="tx1"/>
                </a:solidFill>
                <a:latin typeface="Arial" panose="020B0604020202020204" pitchFamily="34" charset="0"/>
                <a:cs typeface="Arial" panose="020B0604020202020204" pitchFamily="34" charset="0"/>
              </a:rPr>
              <a:t>Flowline</a:t>
            </a:r>
            <a:endParaRPr lang="en-US" dirty="0">
              <a:solidFill>
                <a:schemeClr val="tx1"/>
              </a:solidFill>
              <a:latin typeface="Arial" panose="020B0604020202020204" pitchFamily="34" charset="0"/>
              <a:cs typeface="Arial" panose="020B0604020202020204" pitchFamily="34" charset="0"/>
            </a:endParaRPr>
          </a:p>
        </p:txBody>
      </p:sp>
      <p:sp>
        <p:nvSpPr>
          <p:cNvPr id="15" name="Right Arrow 14"/>
          <p:cNvSpPr/>
          <p:nvPr/>
        </p:nvSpPr>
        <p:spPr>
          <a:xfrm rot="10800000">
            <a:off x="2000250" y="2590800"/>
            <a:ext cx="59055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1103573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normAutofit fontScale="90000"/>
          </a:bodyPr>
          <a:lstStyle/>
          <a:p>
            <a:r>
              <a:rPr lang="en-US" smtClean="0"/>
              <a:t>Flow Table Navigator Tabular Output</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18</a:t>
            </a:fld>
            <a:endParaRPr lang="en-US"/>
          </a:p>
        </p:txBody>
      </p:sp>
      <p:pic>
        <p:nvPicPr>
          <p:cNvPr id="2" name="Picture 1"/>
          <p:cNvPicPr>
            <a:picLocks noChangeAspect="1"/>
          </p:cNvPicPr>
          <p:nvPr/>
        </p:nvPicPr>
        <p:blipFill>
          <a:blip r:embed="rId3"/>
          <a:stretch>
            <a:fillRect/>
          </a:stretch>
        </p:blipFill>
        <p:spPr>
          <a:xfrm>
            <a:off x="895350" y="2000250"/>
            <a:ext cx="7353300" cy="3790950"/>
          </a:xfrm>
          <a:prstGeom prst="rect">
            <a:avLst/>
          </a:prstGeom>
        </p:spPr>
      </p:pic>
      <p:sp>
        <p:nvSpPr>
          <p:cNvPr id="10" name="TextBox 9"/>
          <p:cNvSpPr txBox="1"/>
          <p:nvPr/>
        </p:nvSpPr>
        <p:spPr>
          <a:xfrm>
            <a:off x="1340316" y="1447800"/>
            <a:ext cx="6813084" cy="584775"/>
          </a:xfrm>
          <a:prstGeom prst="rect">
            <a:avLst/>
          </a:prstGeom>
          <a:noFill/>
        </p:spPr>
        <p:txBody>
          <a:bodyPr wrap="none" rtlCol="0">
            <a:spAutoFit/>
          </a:bodyPr>
          <a:lstStyle/>
          <a:p>
            <a:r>
              <a:rPr lang="en-US" sz="3200" dirty="0" smtClean="0">
                <a:latin typeface="Arial" panose="020B0604020202020204" pitchFamily="34" charset="0"/>
                <a:cs typeface="Arial" panose="020B0604020202020204" pitchFamily="34" charset="0"/>
              </a:rPr>
              <a:t>Returns a Selected Set of </a:t>
            </a:r>
            <a:r>
              <a:rPr lang="en-US" sz="3200" dirty="0" err="1" smtClean="0">
                <a:latin typeface="Arial" panose="020B0604020202020204" pitchFamily="34" charset="0"/>
                <a:cs typeface="Arial" panose="020B0604020202020204" pitchFamily="34" charset="0"/>
              </a:rPr>
              <a:t>Flowlines</a:t>
            </a:r>
            <a:endParaRPr lang="en-US" sz="3200" dirty="0">
              <a:latin typeface="Arial" panose="020B0604020202020204" pitchFamily="34" charset="0"/>
              <a:cs typeface="Arial" panose="020B0604020202020204" pitchFamily="34" charset="0"/>
            </a:endParaRPr>
          </a:p>
        </p:txBody>
      </p:sp>
      <p:sp>
        <p:nvSpPr>
          <p:cNvPr id="6" name="Rectangle 5"/>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176312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smtClean="0"/>
              <a:t>Objectives</a:t>
            </a:r>
            <a:endParaRPr lang="en-US" dirty="0"/>
          </a:p>
        </p:txBody>
      </p:sp>
      <p:sp>
        <p:nvSpPr>
          <p:cNvPr id="8" name="Content Placeholder 7"/>
          <p:cNvSpPr>
            <a:spLocks noGrp="1"/>
          </p:cNvSpPr>
          <p:nvPr>
            <p:ph idx="1"/>
          </p:nvPr>
        </p:nvSpPr>
        <p:spPr/>
        <p:txBody>
          <a:bodyPr/>
          <a:lstStyle/>
          <a:p>
            <a:pPr>
              <a:buClr>
                <a:schemeClr val="accent4">
                  <a:lumMod val="60000"/>
                  <a:lumOff val="40000"/>
                </a:schemeClr>
              </a:buClr>
            </a:pPr>
            <a:r>
              <a:rPr lang="en-US" dirty="0">
                <a:latin typeface="Arial" panose="020B0604020202020204" pitchFamily="34" charset="0"/>
                <a:cs typeface="Arial" panose="020B0604020202020204" pitchFamily="34" charset="0"/>
              </a:rPr>
              <a:t>Understand the format and content of the </a:t>
            </a:r>
            <a:r>
              <a:rPr lang="en-US" dirty="0" err="1">
                <a:latin typeface="Arial" panose="020B0604020202020204" pitchFamily="34" charset="0"/>
                <a:cs typeface="Arial" panose="020B0604020202020204" pitchFamily="34" charset="0"/>
              </a:rPr>
              <a:t>PlusFlowTable</a:t>
            </a:r>
            <a:endParaRPr lang="en-US" dirty="0">
              <a:latin typeface="Arial" panose="020B0604020202020204" pitchFamily="34" charset="0"/>
              <a:cs typeface="Arial" panose="020B0604020202020204" pitchFamily="34" charset="0"/>
            </a:endParaRPr>
          </a:p>
          <a:p>
            <a:pPr>
              <a:buClr>
                <a:schemeClr val="accent4">
                  <a:lumMod val="60000"/>
                  <a:lumOff val="40000"/>
                </a:schemeClr>
              </a:buClr>
            </a:pPr>
            <a:r>
              <a:rPr lang="en-US" dirty="0">
                <a:latin typeface="Arial" panose="020B0604020202020204" pitchFamily="34" charset="0"/>
                <a:cs typeface="Arial" panose="020B0604020202020204" pitchFamily="34" charset="0"/>
              </a:rPr>
              <a:t>Learn the mechanics of using the table to traverse the NHDPlus network.</a:t>
            </a:r>
          </a:p>
          <a:p>
            <a:pPr>
              <a:buClr>
                <a:schemeClr val="accent4">
                  <a:lumMod val="60000"/>
                  <a:lumOff val="40000"/>
                </a:schemeClr>
              </a:buClr>
            </a:pPr>
            <a:r>
              <a:rPr lang="en-US" dirty="0">
                <a:latin typeface="Arial" panose="020B0604020202020204" pitchFamily="34" charset="0"/>
                <a:cs typeface="Arial" panose="020B0604020202020204" pitchFamily="34" charset="0"/>
              </a:rPr>
              <a:t>Learn how to obtain, install and use the NHDPlusV2 Flow Table Navigator Tool</a:t>
            </a:r>
          </a:p>
          <a:p>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a:t>
            </a:fld>
            <a:endParaRPr lang="en-US"/>
          </a:p>
        </p:txBody>
      </p:sp>
      <p:sp>
        <p:nvSpPr>
          <p:cNvPr id="17" name="Content Placeholder 2"/>
          <p:cNvSpPr txBox="1">
            <a:spLocks/>
          </p:cNvSpPr>
          <p:nvPr/>
        </p:nvSpPr>
        <p:spPr>
          <a:xfrm>
            <a:off x="4762500" y="-838200"/>
            <a:ext cx="8610600" cy="4525963"/>
          </a:xfrm>
          <a:prstGeom prst="rect">
            <a:avLst/>
          </a:prstGeom>
        </p:spPr>
        <p:txBody>
          <a:bodyPr/>
          <a:lstStyle>
            <a:lvl1pPr marL="273050" indent="-273050" algn="l" rtl="0" eaLnBrk="0" fontAlgn="base" hangingPunct="0">
              <a:spcBef>
                <a:spcPct val="20000"/>
              </a:spcBef>
              <a:spcAft>
                <a:spcPct val="0"/>
              </a:spcAft>
              <a:buClr>
                <a:srgbClr val="99CCFF"/>
              </a:buClr>
              <a:buSzPct val="95000"/>
              <a:buFont typeface="Wingdings 2" pitchFamily="18" charset="2"/>
              <a:buChar char=""/>
              <a:defRPr sz="3600" kern="1200" baseline="0">
                <a:solidFill>
                  <a:schemeClr val="accent2">
                    <a:lumMod val="75000"/>
                  </a:schemeClr>
                </a:solidFill>
                <a:latin typeface="+mn-lt"/>
                <a:ea typeface="+mn-ea"/>
                <a:cs typeface="+mn-cs"/>
              </a:defRPr>
            </a:lvl1pPr>
            <a:lvl2pPr marL="639763" indent="-246063" algn="l" rtl="0" eaLnBrk="0" fontAlgn="base" hangingPunct="0">
              <a:spcBef>
                <a:spcPct val="20000"/>
              </a:spcBef>
              <a:spcAft>
                <a:spcPct val="0"/>
              </a:spcAft>
              <a:buClr>
                <a:srgbClr val="99CCFF"/>
              </a:buClr>
              <a:buSzPct val="85000"/>
              <a:buFont typeface="Wingdings 2" pitchFamily="18" charset="2"/>
              <a:buChar char=""/>
              <a:defRPr sz="3200" kern="1200" baseline="0">
                <a:solidFill>
                  <a:schemeClr val="accent2">
                    <a:lumMod val="75000"/>
                  </a:schemeClr>
                </a:solidFill>
                <a:latin typeface="+mn-lt"/>
                <a:ea typeface="+mn-ea"/>
                <a:cs typeface="+mn-cs"/>
              </a:defRPr>
            </a:lvl2pPr>
            <a:lvl3pPr marL="914400" indent="-246063" algn="l" rtl="0" eaLnBrk="0" fontAlgn="base" hangingPunct="0">
              <a:spcBef>
                <a:spcPct val="20000"/>
              </a:spcBef>
              <a:spcAft>
                <a:spcPct val="0"/>
              </a:spcAft>
              <a:buClr>
                <a:srgbClr val="99CCFF"/>
              </a:buClr>
              <a:buSzPct val="70000"/>
              <a:buFont typeface="Wingdings 2" pitchFamily="18" charset="2"/>
              <a:buChar char=""/>
              <a:defRPr sz="2800" kern="1200" baseline="0">
                <a:solidFill>
                  <a:schemeClr val="accent2">
                    <a:lumMod val="75000"/>
                  </a:schemeClr>
                </a:solidFill>
                <a:latin typeface="+mn-lt"/>
                <a:ea typeface="+mn-ea"/>
                <a:cs typeface="+mn-cs"/>
              </a:defRPr>
            </a:lvl3pPr>
            <a:lvl4pPr marL="1187450" indent="-209550" algn="l" rtl="0" eaLnBrk="0" fontAlgn="base" hangingPunct="0">
              <a:spcBef>
                <a:spcPct val="20000"/>
              </a:spcBef>
              <a:spcAft>
                <a:spcPct val="0"/>
              </a:spcAft>
              <a:buClr>
                <a:srgbClr val="99CCFF"/>
              </a:buClr>
              <a:buSzPct val="65000"/>
              <a:buFont typeface="Wingdings 2" pitchFamily="18" charset="2"/>
              <a:buChar char=""/>
              <a:defRPr sz="2400" kern="1200" baseline="0">
                <a:solidFill>
                  <a:schemeClr val="accent2">
                    <a:lumMod val="75000"/>
                  </a:schemeClr>
                </a:solidFill>
                <a:latin typeface="+mn-lt"/>
                <a:ea typeface="+mn-ea"/>
                <a:cs typeface="+mn-cs"/>
              </a:defRPr>
            </a:lvl4pPr>
            <a:lvl5pPr marL="1462088" indent="-209550" algn="l" rtl="0" eaLnBrk="0" fontAlgn="base" hangingPunct="0">
              <a:spcBef>
                <a:spcPct val="20000"/>
              </a:spcBef>
              <a:spcAft>
                <a:spcPct val="0"/>
              </a:spcAft>
              <a:buClr>
                <a:srgbClr val="99CCFF"/>
              </a:buClr>
              <a:buSzPct val="65000"/>
              <a:buFont typeface="Wingdings 2" pitchFamily="18" charset="2"/>
              <a:buChar char=""/>
              <a:defRPr sz="2000" kern="1200" baseline="0">
                <a:solidFill>
                  <a:schemeClr val="accent2">
                    <a:lumMod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0" y="6489847"/>
            <a:ext cx="1021433" cy="307777"/>
          </a:xfrm>
          <a:prstGeom prst="rect">
            <a:avLst/>
          </a:prstGeom>
        </p:spPr>
        <p:txBody>
          <a:bodyPr wrap="none">
            <a:spAutoFit/>
          </a:bodyPr>
          <a:lstStyle/>
          <a:p>
            <a:pPr algn="l"/>
            <a:r>
              <a:rPr lang="en-US" sz="1400" dirty="0" smtClean="0">
                <a:solidFill>
                  <a:schemeClr val="bg1"/>
                </a:solidFill>
                <a:latin typeface="Arial" panose="020B0604020202020204" pitchFamily="34" charset="0"/>
                <a:cs typeface="Arial" panose="020B0604020202020204" pitchFamily="34" charset="0"/>
              </a:rPr>
              <a:t>Objectives</a:t>
            </a:r>
            <a:endParaRPr lang="en-US" sz="1400" dirty="0">
              <a:solidFill>
                <a:schemeClr val="bg1"/>
              </a:solidFill>
            </a:endParaRPr>
          </a:p>
        </p:txBody>
      </p:sp>
    </p:spTree>
    <p:extLst>
      <p:ext uri="{BB962C8B-B14F-4D97-AF65-F5344CB8AC3E}">
        <p14:creationId xmlns:p14="http://schemas.microsoft.com/office/powerpoint/2010/main" val="2591221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lstStyle/>
          <a:p>
            <a:r>
              <a:rPr lang="en-US" smtClean="0"/>
              <a:t>Resources</a:t>
            </a:r>
            <a:endParaRPr lang="en-US" dirty="0"/>
          </a:p>
        </p:txBody>
      </p:sp>
      <p:sp>
        <p:nvSpPr>
          <p:cNvPr id="5" name="Content Placeholder 4"/>
          <p:cNvSpPr>
            <a:spLocks noGrp="1"/>
          </p:cNvSpPr>
          <p:nvPr>
            <p:ph idx="1"/>
          </p:nvPr>
        </p:nvSpPr>
        <p:spPr/>
        <p:txBody>
          <a:bodyPr>
            <a:normAutofit fontScale="85000" lnSpcReduction="20000"/>
          </a:bodyPr>
          <a:lstStyle/>
          <a:p>
            <a:pPr marL="0" indent="0">
              <a:buClr>
                <a:schemeClr val="accent3">
                  <a:lumMod val="75000"/>
                </a:schemeClr>
              </a:buClr>
              <a:buNone/>
            </a:pPr>
            <a:r>
              <a:rPr lang="en-US" sz="2800" dirty="0">
                <a:latin typeface="Arial" panose="020B0604020202020204" pitchFamily="34" charset="0"/>
                <a:cs typeface="Arial" panose="020B0604020202020204" pitchFamily="34" charset="0"/>
              </a:rPr>
              <a:t>Additional information on NHDPlus is available from the NHDPlus website documentation page.  You are encouraged to read and reference the NHDPlusV21 User Guide and other NHDPlus documentation.</a:t>
            </a:r>
          </a:p>
          <a:p>
            <a:pPr marL="0" indent="0">
              <a:buClr>
                <a:schemeClr val="accent3">
                  <a:lumMod val="75000"/>
                </a:schemeClr>
              </a:buClr>
              <a:buNone/>
            </a:pP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NHDPlus team maintains a user email list and periodically sends emails regarding new tools, data, documentation, and events.  If you would like to be on the user list, send an email to </a:t>
            </a:r>
            <a:r>
              <a:rPr lang="en-US" sz="2800" u="sng" dirty="0">
                <a:latin typeface="Arial" panose="020B0604020202020204" pitchFamily="34" charset="0"/>
                <a:cs typeface="Arial" panose="020B0604020202020204" pitchFamily="34" charset="0"/>
                <a:hlinkClick r:id="rId3"/>
              </a:rPr>
              <a:t>nhdplus-support@epa.gov</a:t>
            </a:r>
            <a:endParaRPr lang="en-US" sz="2800" dirty="0">
              <a:latin typeface="Arial" panose="020B0604020202020204" pitchFamily="34" charset="0"/>
              <a:cs typeface="Arial" panose="020B0604020202020204" pitchFamily="34" charset="0"/>
            </a:endParaRPr>
          </a:p>
          <a:p>
            <a:pPr marL="0" indent="0">
              <a:buClr>
                <a:schemeClr val="accent3">
                  <a:lumMod val="75000"/>
                </a:schemeClr>
              </a:buClr>
              <a:buNone/>
            </a:pP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NHDPlus team also provides technical support to users of the data and tools.  If you have a technical support question, please send a detailed email </a:t>
            </a:r>
            <a:r>
              <a:rPr lang="en-US" sz="2800">
                <a:latin typeface="Arial" panose="020B0604020202020204" pitchFamily="34" charset="0"/>
                <a:cs typeface="Arial" panose="020B0604020202020204" pitchFamily="34" charset="0"/>
              </a:rPr>
              <a:t>to </a:t>
            </a:r>
            <a:r>
              <a:rPr lang="en-US" sz="2800" u="sng">
                <a:latin typeface="Arial" panose="020B0604020202020204" pitchFamily="34" charset="0"/>
                <a:cs typeface="Arial" panose="020B0604020202020204" pitchFamily="34" charset="0"/>
                <a:hlinkClick r:id="rId3"/>
              </a:rPr>
              <a:t>nhdplus-support@epa.gov</a:t>
            </a:r>
            <a:endParaRPr lang="en-US" sz="280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19</a:t>
            </a:fld>
            <a:endParaRPr lang="en-US"/>
          </a:p>
        </p:txBody>
      </p:sp>
      <p:sp>
        <p:nvSpPr>
          <p:cNvPr id="6" name="Rectangle 5"/>
          <p:cNvSpPr/>
          <p:nvPr/>
        </p:nvSpPr>
        <p:spPr>
          <a:xfrm>
            <a:off x="0" y="6489847"/>
            <a:ext cx="1040670" cy="307777"/>
          </a:xfrm>
          <a:prstGeom prst="rect">
            <a:avLst/>
          </a:prstGeom>
        </p:spPr>
        <p:txBody>
          <a:bodyPr wrap="none">
            <a:spAutoFit/>
          </a:bodyPr>
          <a:lstStyle/>
          <a:p>
            <a:pPr algn="l"/>
            <a:r>
              <a:rPr lang="en-US" sz="1400" dirty="0" smtClean="0">
                <a:solidFill>
                  <a:schemeClr val="bg1"/>
                </a:solidFill>
                <a:latin typeface="Arial" panose="020B0604020202020204" pitchFamily="34" charset="0"/>
                <a:cs typeface="Arial" panose="020B0604020202020204" pitchFamily="34" charset="0"/>
              </a:rPr>
              <a:t>Resources</a:t>
            </a:r>
            <a:endParaRPr lang="en-US" sz="1400" dirty="0">
              <a:solidFill>
                <a:schemeClr val="bg1"/>
              </a:solidFill>
            </a:endParaRPr>
          </a:p>
        </p:txBody>
      </p:sp>
    </p:spTree>
    <p:extLst>
      <p:ext uri="{BB962C8B-B14F-4D97-AF65-F5344CB8AC3E}">
        <p14:creationId xmlns:p14="http://schemas.microsoft.com/office/powerpoint/2010/main" val="4259143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ichiganquarterlyreview.com/wp-content/uploads/2013/06/the-end-movie-postcard1.jpg"/>
          <p:cNvPicPr>
            <a:picLocks noChangeAspect="1" noChangeArrowheads="1"/>
          </p:cNvPicPr>
          <p:nvPr/>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276475" y="1838324"/>
            <a:ext cx="4505325" cy="296227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pPr fontAlgn="base">
              <a:spcBef>
                <a:spcPct val="0"/>
              </a:spcBef>
              <a:spcAft>
                <a:spcPct val="0"/>
              </a:spcAft>
              <a:defRPr/>
            </a:pPr>
            <a:fld id="{A3E33FB8-07CB-4901-A042-9821F69EB4D9}" type="slidenum">
              <a:rPr lang="en-US" smtClean="0">
                <a:solidFill>
                  <a:prstClr val="white"/>
                </a:solidFill>
                <a:cs typeface="Arial" charset="0"/>
              </a:rPr>
              <a:pPr fontAlgn="base">
                <a:spcBef>
                  <a:spcPct val="0"/>
                </a:spcBef>
                <a:spcAft>
                  <a:spcPct val="0"/>
                </a:spcAft>
                <a:defRPr/>
              </a:pPr>
              <a:t>20</a:t>
            </a:fld>
            <a:endParaRPr lang="en-US">
              <a:solidFill>
                <a:prstClr val="white"/>
              </a:solidFill>
              <a:cs typeface="Arial" charset="0"/>
            </a:endParaRPr>
          </a:p>
        </p:txBody>
      </p:sp>
    </p:spTree>
    <p:extLst>
      <p:ext uri="{BB962C8B-B14F-4D97-AF65-F5344CB8AC3E}">
        <p14:creationId xmlns:p14="http://schemas.microsoft.com/office/powerpoint/2010/main" val="38695942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pPr algn="l"/>
            <a:r>
              <a:rPr lang="en-US" sz="4800" b="0" dirty="0" smtClean="0">
                <a:solidFill>
                  <a:schemeClr val="tx1"/>
                </a:solidFill>
                <a:effectLst/>
                <a:latin typeface="Arial" panose="020B0604020202020204" pitchFamily="34" charset="0"/>
                <a:cs typeface="Arial" panose="020B0604020202020204" pitchFamily="34" charset="0"/>
              </a:rPr>
              <a:t>Agenda</a:t>
            </a:r>
            <a:endParaRPr lang="en-US" sz="4800" b="0" dirty="0">
              <a:solidFill>
                <a:schemeClr val="tx1"/>
              </a:solidFill>
              <a:effectLst/>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p:txBody>
          <a:bodyPr/>
          <a:lstStyle/>
          <a:p>
            <a:pPr>
              <a:buClr>
                <a:schemeClr val="accent4">
                  <a:lumMod val="60000"/>
                  <a:lumOff val="40000"/>
                </a:schemeClr>
              </a:buClr>
            </a:pPr>
            <a:r>
              <a:rPr lang="en-US" dirty="0" err="1">
                <a:latin typeface="Arial" panose="020B0604020202020204" pitchFamily="34" charset="0"/>
                <a:cs typeface="Arial" panose="020B0604020202020204" pitchFamily="34" charset="0"/>
              </a:rPr>
              <a:t>PlusFlow</a:t>
            </a:r>
            <a:r>
              <a:rPr lang="en-US" dirty="0">
                <a:latin typeface="Arial" panose="020B0604020202020204" pitchFamily="34" charset="0"/>
                <a:cs typeface="Arial" panose="020B0604020202020204" pitchFamily="34" charset="0"/>
              </a:rPr>
              <a:t> Table</a:t>
            </a:r>
          </a:p>
          <a:p>
            <a:pPr>
              <a:buClr>
                <a:schemeClr val="accent4">
                  <a:lumMod val="60000"/>
                  <a:lumOff val="40000"/>
                </a:schemeClr>
              </a:buClr>
            </a:pPr>
            <a:r>
              <a:rPr lang="en-US" dirty="0">
                <a:latin typeface="Arial" panose="020B0604020202020204" pitchFamily="34" charset="0"/>
                <a:cs typeface="Arial" panose="020B0604020202020204" pitchFamily="34" charset="0"/>
              </a:rPr>
              <a:t>NHDPlusV2 Flow Table Navigator Tool</a:t>
            </a:r>
          </a:p>
          <a:p>
            <a:pPr marL="109728" indent="0">
              <a:buNone/>
            </a:pP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latin typeface="Calibri" panose="020F0502020204030204" pitchFamily="34" charset="0"/>
              </a:rPr>
              <a:t>2</a:t>
            </a:fld>
            <a:endParaRPr lang="en-US">
              <a:latin typeface="Calibri" panose="020F0502020204030204" pitchFamily="34" charset="0"/>
            </a:endParaRPr>
          </a:p>
        </p:txBody>
      </p:sp>
      <p:sp>
        <p:nvSpPr>
          <p:cNvPr id="17" name="Content Placeholder 2"/>
          <p:cNvSpPr txBox="1">
            <a:spLocks/>
          </p:cNvSpPr>
          <p:nvPr/>
        </p:nvSpPr>
        <p:spPr>
          <a:xfrm>
            <a:off x="3505200" y="609600"/>
            <a:ext cx="8610600" cy="4525963"/>
          </a:xfrm>
          <a:prstGeom prst="rect">
            <a:avLst/>
          </a:prstGeom>
        </p:spPr>
        <p:txBody>
          <a:bodyPr/>
          <a:lstStyle>
            <a:lvl1pPr marL="273050" indent="-273050" algn="l" rtl="0" eaLnBrk="0" fontAlgn="base" hangingPunct="0">
              <a:spcBef>
                <a:spcPct val="20000"/>
              </a:spcBef>
              <a:spcAft>
                <a:spcPct val="0"/>
              </a:spcAft>
              <a:buClr>
                <a:srgbClr val="99CCFF"/>
              </a:buClr>
              <a:buSzPct val="95000"/>
              <a:buFont typeface="Wingdings 2" pitchFamily="18" charset="2"/>
              <a:buChar char=""/>
              <a:defRPr sz="3600" kern="1200" baseline="0">
                <a:solidFill>
                  <a:schemeClr val="accent2">
                    <a:lumMod val="75000"/>
                  </a:schemeClr>
                </a:solidFill>
                <a:latin typeface="+mn-lt"/>
                <a:ea typeface="+mn-ea"/>
                <a:cs typeface="+mn-cs"/>
              </a:defRPr>
            </a:lvl1pPr>
            <a:lvl2pPr marL="639763" indent="-246063" algn="l" rtl="0" eaLnBrk="0" fontAlgn="base" hangingPunct="0">
              <a:spcBef>
                <a:spcPct val="20000"/>
              </a:spcBef>
              <a:spcAft>
                <a:spcPct val="0"/>
              </a:spcAft>
              <a:buClr>
                <a:srgbClr val="99CCFF"/>
              </a:buClr>
              <a:buSzPct val="85000"/>
              <a:buFont typeface="Wingdings 2" pitchFamily="18" charset="2"/>
              <a:buChar char=""/>
              <a:defRPr sz="3200" kern="1200" baseline="0">
                <a:solidFill>
                  <a:schemeClr val="accent2">
                    <a:lumMod val="75000"/>
                  </a:schemeClr>
                </a:solidFill>
                <a:latin typeface="+mn-lt"/>
                <a:ea typeface="+mn-ea"/>
                <a:cs typeface="+mn-cs"/>
              </a:defRPr>
            </a:lvl2pPr>
            <a:lvl3pPr marL="914400" indent="-246063" algn="l" rtl="0" eaLnBrk="0" fontAlgn="base" hangingPunct="0">
              <a:spcBef>
                <a:spcPct val="20000"/>
              </a:spcBef>
              <a:spcAft>
                <a:spcPct val="0"/>
              </a:spcAft>
              <a:buClr>
                <a:srgbClr val="99CCFF"/>
              </a:buClr>
              <a:buSzPct val="70000"/>
              <a:buFont typeface="Wingdings 2" pitchFamily="18" charset="2"/>
              <a:buChar char=""/>
              <a:defRPr sz="2800" kern="1200" baseline="0">
                <a:solidFill>
                  <a:schemeClr val="accent2">
                    <a:lumMod val="75000"/>
                  </a:schemeClr>
                </a:solidFill>
                <a:latin typeface="+mn-lt"/>
                <a:ea typeface="+mn-ea"/>
                <a:cs typeface="+mn-cs"/>
              </a:defRPr>
            </a:lvl3pPr>
            <a:lvl4pPr marL="1187450" indent="-209550" algn="l" rtl="0" eaLnBrk="0" fontAlgn="base" hangingPunct="0">
              <a:spcBef>
                <a:spcPct val="20000"/>
              </a:spcBef>
              <a:spcAft>
                <a:spcPct val="0"/>
              </a:spcAft>
              <a:buClr>
                <a:srgbClr val="99CCFF"/>
              </a:buClr>
              <a:buSzPct val="65000"/>
              <a:buFont typeface="Wingdings 2" pitchFamily="18" charset="2"/>
              <a:buChar char=""/>
              <a:defRPr sz="2400" kern="1200" baseline="0">
                <a:solidFill>
                  <a:schemeClr val="accent2">
                    <a:lumMod val="75000"/>
                  </a:schemeClr>
                </a:solidFill>
                <a:latin typeface="+mn-lt"/>
                <a:ea typeface="+mn-ea"/>
                <a:cs typeface="+mn-cs"/>
              </a:defRPr>
            </a:lvl4pPr>
            <a:lvl5pPr marL="1462088" indent="-209550" algn="l" rtl="0" eaLnBrk="0" fontAlgn="base" hangingPunct="0">
              <a:spcBef>
                <a:spcPct val="20000"/>
              </a:spcBef>
              <a:spcAft>
                <a:spcPct val="0"/>
              </a:spcAft>
              <a:buClr>
                <a:srgbClr val="99CCFF"/>
              </a:buClr>
              <a:buSzPct val="65000"/>
              <a:buFont typeface="Wingdings 2" pitchFamily="18" charset="2"/>
              <a:buChar char=""/>
              <a:defRPr sz="2000" kern="1200" baseline="0">
                <a:solidFill>
                  <a:schemeClr val="accent2">
                    <a:lumMod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0" y="6489847"/>
            <a:ext cx="801823" cy="307777"/>
          </a:xfrm>
          <a:prstGeom prst="rect">
            <a:avLst/>
          </a:prstGeom>
        </p:spPr>
        <p:txBody>
          <a:bodyPr wrap="none">
            <a:spAutoFit/>
          </a:bodyPr>
          <a:lstStyle/>
          <a:p>
            <a:pPr algn="l"/>
            <a:r>
              <a:rPr lang="en-US" sz="1400" dirty="0" smtClean="0">
                <a:solidFill>
                  <a:schemeClr val="bg1"/>
                </a:solidFill>
                <a:latin typeface="Arial" panose="020B0604020202020204" pitchFamily="34" charset="0"/>
                <a:cs typeface="Arial" panose="020B0604020202020204" pitchFamily="34" charset="0"/>
              </a:rPr>
              <a:t>Agenda</a:t>
            </a:r>
            <a:endParaRPr lang="en-US" sz="1400" dirty="0">
              <a:solidFill>
                <a:schemeClr val="bg1"/>
              </a:solidFill>
            </a:endParaRPr>
          </a:p>
        </p:txBody>
      </p:sp>
    </p:spTree>
    <p:extLst>
      <p:ext uri="{BB962C8B-B14F-4D97-AF65-F5344CB8AC3E}">
        <p14:creationId xmlns:p14="http://schemas.microsoft.com/office/powerpoint/2010/main" val="1996036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p:txBody>
          <a:bodyPr/>
          <a:lstStyle/>
          <a:p>
            <a:r>
              <a:rPr lang="en-US" smtClean="0"/>
              <a:t>NHDPlusV2 PlusFlow Table</a:t>
            </a:r>
            <a:endParaRPr lang="en-US" dirty="0"/>
          </a:p>
        </p:txBody>
      </p:sp>
      <p:sp>
        <p:nvSpPr>
          <p:cNvPr id="4" name="Content Placeholder 3"/>
          <p:cNvSpPr>
            <a:spLocks noGrp="1"/>
          </p:cNvSpPr>
          <p:nvPr>
            <p:ph idx="1"/>
          </p:nvPr>
        </p:nvSpPr>
        <p:spPr/>
        <p:txBody>
          <a:bodyPr>
            <a:normAutofit/>
          </a:bodyPr>
          <a:lstStyle/>
          <a:p>
            <a:r>
              <a:rPr lang="en-US" dirty="0" smtClean="0"/>
              <a:t>Purpose:  </a:t>
            </a:r>
          </a:p>
          <a:p>
            <a:pPr lvl="1"/>
            <a:r>
              <a:rPr lang="en-US" dirty="0" smtClean="0"/>
              <a:t>Enables traversal of the network (and coastline), both upstream and downstream one flowline at a time.</a:t>
            </a:r>
          </a:p>
          <a:p>
            <a:r>
              <a:rPr lang="en-US" dirty="0" smtClean="0"/>
              <a:t>Contains a record for every: </a:t>
            </a:r>
          </a:p>
          <a:p>
            <a:pPr lvl="1"/>
            <a:r>
              <a:rPr lang="en-US" dirty="0" smtClean="0"/>
              <a:t>Place where two flowlines exchange water</a:t>
            </a:r>
          </a:p>
          <a:p>
            <a:pPr lvl="1"/>
            <a:r>
              <a:rPr lang="en-US" dirty="0" smtClean="0"/>
              <a:t>Headwater flowline</a:t>
            </a:r>
          </a:p>
          <a:p>
            <a:pPr lvl="1"/>
            <a:r>
              <a:rPr lang="en-US" dirty="0" smtClean="0"/>
              <a:t>Network terminal flowline</a:t>
            </a:r>
          </a:p>
          <a:p>
            <a:pPr lvl="1"/>
            <a:r>
              <a:rPr lang="en-US" dirty="0" smtClean="0"/>
              <a:t>Place where a surface water flowline touches a coastline flowline</a:t>
            </a:r>
          </a:p>
          <a:p>
            <a:pPr lvl="1"/>
            <a:r>
              <a:rPr lang="en-US" dirty="0" smtClean="0"/>
              <a:t>Place where two coastline flowlines touch</a:t>
            </a:r>
          </a:p>
          <a:p>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3</a:t>
            </a:fld>
            <a:endParaRPr lang="en-US"/>
          </a:p>
        </p:txBody>
      </p:sp>
      <p:sp>
        <p:nvSpPr>
          <p:cNvPr id="5" name="Rectangle 4"/>
          <p:cNvSpPr/>
          <p:nvPr/>
        </p:nvSpPr>
        <p:spPr>
          <a:xfrm>
            <a:off x="0" y="6489847"/>
            <a:ext cx="1386213" cy="307777"/>
          </a:xfrm>
          <a:prstGeom prst="rect">
            <a:avLst/>
          </a:prstGeom>
        </p:spPr>
        <p:txBody>
          <a:bodyPr wrap="none">
            <a:spAutoFit/>
          </a:bodyPr>
          <a:lstStyle/>
          <a:p>
            <a:pPr algn="l"/>
            <a:r>
              <a:rPr lang="en-US" altLang="en-US" sz="1400" dirty="0" err="1" smtClean="0">
                <a:solidFill>
                  <a:schemeClr val="bg1"/>
                </a:solidFill>
                <a:latin typeface="Arial" panose="020B0604020202020204" pitchFamily="34" charset="0"/>
                <a:cs typeface="Arial" panose="020B0604020202020204" pitchFamily="34" charset="0"/>
              </a:rPr>
              <a:t>PlusFlow</a:t>
            </a:r>
            <a:r>
              <a:rPr lang="en-US" altLang="en-US" sz="1400" dirty="0" smtClean="0">
                <a:solidFill>
                  <a:schemeClr val="bg1"/>
                </a:solidFill>
                <a:latin typeface="Arial" panose="020B0604020202020204" pitchFamily="34" charset="0"/>
                <a:cs typeface="Arial" panose="020B0604020202020204" pitchFamily="34" charset="0"/>
              </a:rPr>
              <a:t> Table</a:t>
            </a:r>
            <a:endParaRPr lang="en-US" sz="1400" dirty="0">
              <a:solidFill>
                <a:schemeClr val="bg1"/>
              </a:solidFill>
            </a:endParaRPr>
          </a:p>
        </p:txBody>
      </p:sp>
    </p:spTree>
    <p:extLst>
      <p:ext uri="{BB962C8B-B14F-4D97-AF65-F5344CB8AC3E}">
        <p14:creationId xmlns:p14="http://schemas.microsoft.com/office/powerpoint/2010/main" val="3188863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a:prstGeom prst="rect">
            <a:avLst/>
          </a:prstGeom>
        </p:spPr>
        <p:txBody>
          <a:bodyPr>
            <a:normAutofit/>
          </a:bodyPr>
          <a:lstStyle/>
          <a:p>
            <a:r>
              <a:rPr lang="en-US" sz="4000" b="0" dirty="0" err="1" smtClean="0">
                <a:solidFill>
                  <a:schemeClr val="tx1"/>
                </a:solidFill>
                <a:effectLst/>
                <a:latin typeface="Arial" panose="020B0604020202020204" pitchFamily="34" charset="0"/>
                <a:cs typeface="Arial" panose="020B0604020202020204" pitchFamily="34" charset="0"/>
              </a:rPr>
              <a:t>PlusFlow</a:t>
            </a:r>
            <a:r>
              <a:rPr lang="en-US" sz="4000" b="0" dirty="0" smtClean="0">
                <a:solidFill>
                  <a:schemeClr val="tx1"/>
                </a:solidFill>
                <a:effectLst/>
                <a:latin typeface="Arial" panose="020B0604020202020204" pitchFamily="34" charset="0"/>
                <a:cs typeface="Arial" panose="020B0604020202020204" pitchFamily="34" charset="0"/>
              </a:rPr>
              <a:t> Table Attributes</a:t>
            </a:r>
            <a:endParaRPr lang="en-US" sz="4000" b="0" dirty="0">
              <a:solidFill>
                <a:schemeClr val="tx1"/>
              </a:solidFill>
              <a:effectLst/>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878AE4B3-FE51-4F60-8523-600FF4E0E673}" type="slidenum">
              <a:rPr lang="en-US" smtClean="0">
                <a:latin typeface="Arial" panose="020B0604020202020204" pitchFamily="34" charset="0"/>
                <a:cs typeface="Arial" panose="020B0604020202020204" pitchFamily="34" charset="0"/>
              </a:rPr>
              <a:t>4</a:t>
            </a:fld>
            <a:endParaRPr lang="en-US">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3168558"/>
              </p:ext>
            </p:extLst>
          </p:nvPr>
        </p:nvGraphicFramePr>
        <p:xfrm>
          <a:off x="1198227" y="1752600"/>
          <a:ext cx="6726573" cy="457200"/>
        </p:xfrm>
        <a:graphic>
          <a:graphicData uri="http://schemas.openxmlformats.org/drawingml/2006/table">
            <a:tbl>
              <a:tblPr firstRow="1" bandRow="1">
                <a:tableStyleId>{5C22544A-7EE6-4342-B048-85BDC9FD1C3A}</a:tableStyleId>
              </a:tblPr>
              <a:tblGrid>
                <a:gridCol w="1552286"/>
                <a:gridCol w="1281252"/>
                <a:gridCol w="1416769"/>
                <a:gridCol w="1416769"/>
                <a:gridCol w="1059497"/>
              </a:tblGrid>
              <a:tr h="457200">
                <a:tc>
                  <a:txBody>
                    <a:bodyPr/>
                    <a:lstStyle/>
                    <a:p>
                      <a:r>
                        <a:rPr lang="en-US" dirty="0" err="1" smtClean="0"/>
                        <a:t>FromComID</a:t>
                      </a:r>
                      <a:endParaRPr lang="en-US" dirty="0"/>
                    </a:p>
                  </a:txBody>
                  <a:tcPr/>
                </a:tc>
                <a:tc>
                  <a:txBody>
                    <a:bodyPr/>
                    <a:lstStyle/>
                    <a:p>
                      <a:r>
                        <a:rPr lang="en-US" dirty="0" err="1" smtClean="0"/>
                        <a:t>ToComID</a:t>
                      </a:r>
                      <a:endParaRPr lang="en-US" dirty="0"/>
                    </a:p>
                  </a:txBody>
                  <a:tcPr/>
                </a:tc>
                <a:tc>
                  <a:txBody>
                    <a:bodyPr/>
                    <a:lstStyle/>
                    <a:p>
                      <a:r>
                        <a:rPr lang="en-US" dirty="0" smtClean="0"/>
                        <a:t>Direction</a:t>
                      </a:r>
                      <a:endParaRPr lang="en-US" dirty="0"/>
                    </a:p>
                  </a:txBody>
                  <a:tcPr/>
                </a:tc>
                <a:tc>
                  <a:txBody>
                    <a:bodyPr/>
                    <a:lstStyle/>
                    <a:p>
                      <a:r>
                        <a:rPr lang="en-US" dirty="0" err="1" smtClean="0"/>
                        <a:t>HasGeo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GapDist</a:t>
                      </a:r>
                      <a:endParaRPr lang="en-US" dirty="0" smtClean="0"/>
                    </a:p>
                  </a:txBody>
                  <a:tcPr/>
                </a:tc>
              </a:tr>
            </a:tbl>
          </a:graphicData>
        </a:graphic>
      </p:graphicFrame>
      <p:sp>
        <p:nvSpPr>
          <p:cNvPr id="5" name="TextBox 4"/>
          <p:cNvSpPr txBox="1"/>
          <p:nvPr/>
        </p:nvSpPr>
        <p:spPr>
          <a:xfrm rot="18481828">
            <a:off x="408045" y="2964177"/>
            <a:ext cx="2095445"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Upstream </a:t>
            </a:r>
            <a:r>
              <a:rPr lang="en-US" dirty="0" err="1" smtClean="0">
                <a:latin typeface="Arial" panose="020B0604020202020204" pitchFamily="34" charset="0"/>
                <a:cs typeface="Arial" panose="020B0604020202020204" pitchFamily="34" charset="0"/>
              </a:rPr>
              <a:t>Flowline</a:t>
            </a:r>
            <a:endParaRPr lang="en-US" dirty="0">
              <a:latin typeface="Arial" panose="020B0604020202020204" pitchFamily="34" charset="0"/>
              <a:cs typeface="Arial" panose="020B0604020202020204" pitchFamily="34" charset="0"/>
            </a:endParaRPr>
          </a:p>
        </p:txBody>
      </p:sp>
      <p:sp>
        <p:nvSpPr>
          <p:cNvPr id="6" name="TextBox 5"/>
          <p:cNvSpPr txBox="1"/>
          <p:nvPr/>
        </p:nvSpPr>
        <p:spPr>
          <a:xfrm rot="18481828">
            <a:off x="1570626" y="3075533"/>
            <a:ext cx="2390398"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Downstream </a:t>
            </a:r>
            <a:r>
              <a:rPr lang="en-US" dirty="0" err="1" smtClean="0">
                <a:latin typeface="Arial" panose="020B0604020202020204" pitchFamily="34" charset="0"/>
                <a:cs typeface="Arial" panose="020B0604020202020204" pitchFamily="34" charset="0"/>
              </a:rPr>
              <a:t>Flowline</a:t>
            </a:r>
            <a:endParaRPr lang="en-US" dirty="0">
              <a:latin typeface="Arial" panose="020B0604020202020204" pitchFamily="34" charset="0"/>
              <a:cs typeface="Arial" panose="020B0604020202020204" pitchFamily="34" charset="0"/>
            </a:endParaRPr>
          </a:p>
        </p:txBody>
      </p:sp>
      <p:sp>
        <p:nvSpPr>
          <p:cNvPr id="7" name="TextBox 6"/>
          <p:cNvSpPr txBox="1"/>
          <p:nvPr/>
        </p:nvSpPr>
        <p:spPr>
          <a:xfrm rot="18481828">
            <a:off x="3402181" y="3036962"/>
            <a:ext cx="1488613"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Record Type</a:t>
            </a:r>
            <a:endParaRPr lang="en-US" dirty="0">
              <a:latin typeface="Arial" panose="020B0604020202020204" pitchFamily="34" charset="0"/>
              <a:cs typeface="Arial" panose="020B0604020202020204" pitchFamily="34" charset="0"/>
            </a:endParaRPr>
          </a:p>
        </p:txBody>
      </p:sp>
      <p:sp>
        <p:nvSpPr>
          <p:cNvPr id="9" name="TextBox 8"/>
          <p:cNvSpPr txBox="1"/>
          <p:nvPr/>
        </p:nvSpPr>
        <p:spPr>
          <a:xfrm rot="18481828">
            <a:off x="3917239" y="3881777"/>
            <a:ext cx="4425314"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Distance Between From and To </a:t>
            </a:r>
            <a:r>
              <a:rPr lang="en-US" dirty="0" err="1" smtClean="0">
                <a:latin typeface="Arial" panose="020B0604020202020204" pitchFamily="34" charset="0"/>
                <a:cs typeface="Arial" panose="020B0604020202020204" pitchFamily="34" charset="0"/>
              </a:rPr>
              <a:t>Flowlines</a:t>
            </a:r>
            <a:endParaRPr lang="en-US" dirty="0">
              <a:latin typeface="Arial" panose="020B0604020202020204" pitchFamily="34" charset="0"/>
              <a:cs typeface="Arial" panose="020B0604020202020204" pitchFamily="34" charset="0"/>
            </a:endParaRPr>
          </a:p>
        </p:txBody>
      </p:sp>
      <p:sp>
        <p:nvSpPr>
          <p:cNvPr id="10" name="TextBox 9"/>
          <p:cNvSpPr txBox="1"/>
          <p:nvPr/>
        </p:nvSpPr>
        <p:spPr>
          <a:xfrm rot="18481828">
            <a:off x="3695117" y="3455984"/>
            <a:ext cx="3236784"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Is the Connection Geometric?</a:t>
            </a:r>
            <a:endParaRPr lang="en-US" dirty="0">
              <a:latin typeface="Arial" panose="020B0604020202020204" pitchFamily="34" charset="0"/>
              <a:cs typeface="Arial" panose="020B0604020202020204" pitchFamily="34" charset="0"/>
            </a:endParaRPr>
          </a:p>
        </p:txBody>
      </p:sp>
      <p:sp>
        <p:nvSpPr>
          <p:cNvPr id="11" name="TextBox 10"/>
          <p:cNvSpPr txBox="1"/>
          <p:nvPr/>
        </p:nvSpPr>
        <p:spPr>
          <a:xfrm>
            <a:off x="1587803" y="4419600"/>
            <a:ext cx="2069797" cy="1477328"/>
          </a:xfrm>
          <a:prstGeom prst="rect">
            <a:avLst/>
          </a:prstGeom>
          <a:noFill/>
          <a:ln w="9525">
            <a:solidFill>
              <a:schemeClr val="bg1"/>
            </a:solidFill>
          </a:ln>
        </p:spPr>
        <p:txBody>
          <a:bodyPr wrap="none" rtlCol="0">
            <a:spAutoFit/>
          </a:bodyPr>
          <a:lstStyle/>
          <a:p>
            <a:r>
              <a:rPr lang="en-US" u="sng" dirty="0" smtClean="0">
                <a:latin typeface="Arial" panose="020B0604020202020204" pitchFamily="34" charset="0"/>
                <a:cs typeface="Arial" panose="020B0604020202020204" pitchFamily="34" charset="0"/>
              </a:rPr>
              <a:t>Direction Domain</a:t>
            </a:r>
          </a:p>
          <a:p>
            <a:pPr algn="l"/>
            <a:r>
              <a:rPr lang="en-US" dirty="0" smtClean="0">
                <a:latin typeface="Arial" panose="020B0604020202020204" pitchFamily="34" charset="0"/>
                <a:cs typeface="Arial" panose="020B0604020202020204" pitchFamily="34" charset="0"/>
              </a:rPr>
              <a:t>712 - Start Flow</a:t>
            </a:r>
          </a:p>
          <a:p>
            <a:pPr algn="l"/>
            <a:r>
              <a:rPr lang="en-US" dirty="0" smtClean="0">
                <a:latin typeface="Arial" panose="020B0604020202020204" pitchFamily="34" charset="0"/>
                <a:cs typeface="Arial" panose="020B0604020202020204" pitchFamily="34" charset="0"/>
              </a:rPr>
              <a:t>709 - Flowing</a:t>
            </a:r>
          </a:p>
          <a:p>
            <a:pPr algn="l"/>
            <a:r>
              <a:rPr lang="en-US" dirty="0" smtClean="0">
                <a:latin typeface="Arial" panose="020B0604020202020204" pitchFamily="34" charset="0"/>
                <a:cs typeface="Arial" panose="020B0604020202020204" pitchFamily="34" charset="0"/>
              </a:rPr>
              <a:t>713 - End Flow</a:t>
            </a:r>
          </a:p>
          <a:p>
            <a:pPr algn="l"/>
            <a:r>
              <a:rPr lang="en-US" dirty="0" smtClean="0">
                <a:latin typeface="Arial" panose="020B0604020202020204" pitchFamily="34" charset="0"/>
                <a:cs typeface="Arial" panose="020B0604020202020204" pitchFamily="34" charset="0"/>
              </a:rPr>
              <a:t>714 - Non-Flowing</a:t>
            </a:r>
          </a:p>
        </p:txBody>
      </p:sp>
      <p:sp>
        <p:nvSpPr>
          <p:cNvPr id="12" name="Rectangle 11"/>
          <p:cNvSpPr/>
          <p:nvPr/>
        </p:nvSpPr>
        <p:spPr>
          <a:xfrm>
            <a:off x="0" y="6489847"/>
            <a:ext cx="1386213" cy="307777"/>
          </a:xfrm>
          <a:prstGeom prst="rect">
            <a:avLst/>
          </a:prstGeom>
        </p:spPr>
        <p:txBody>
          <a:bodyPr wrap="none">
            <a:spAutoFit/>
          </a:bodyPr>
          <a:lstStyle/>
          <a:p>
            <a:pPr algn="l"/>
            <a:r>
              <a:rPr lang="en-US" altLang="en-US" sz="1400" dirty="0" err="1" smtClean="0">
                <a:solidFill>
                  <a:schemeClr val="bg1"/>
                </a:solidFill>
                <a:latin typeface="Arial" panose="020B0604020202020204" pitchFamily="34" charset="0"/>
                <a:cs typeface="Arial" panose="020B0604020202020204" pitchFamily="34" charset="0"/>
              </a:rPr>
              <a:t>PlusFlow</a:t>
            </a:r>
            <a:r>
              <a:rPr lang="en-US" altLang="en-US" sz="1400" dirty="0" smtClean="0">
                <a:solidFill>
                  <a:schemeClr val="bg1"/>
                </a:solidFill>
                <a:latin typeface="Arial" panose="020B0604020202020204" pitchFamily="34" charset="0"/>
                <a:cs typeface="Arial" panose="020B0604020202020204" pitchFamily="34" charset="0"/>
              </a:rPr>
              <a:t> Table</a:t>
            </a:r>
            <a:endParaRPr lang="en-US" sz="1400" dirty="0">
              <a:solidFill>
                <a:schemeClr val="bg1"/>
              </a:solidFill>
            </a:endParaRPr>
          </a:p>
        </p:txBody>
      </p:sp>
    </p:spTree>
    <p:extLst>
      <p:ext uri="{BB962C8B-B14F-4D97-AF65-F5344CB8AC3E}">
        <p14:creationId xmlns:p14="http://schemas.microsoft.com/office/powerpoint/2010/main" val="293514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a:prstGeom prst="rect">
            <a:avLst/>
          </a:prstGeom>
        </p:spPr>
        <p:txBody>
          <a:bodyPr>
            <a:normAutofit/>
          </a:bodyPr>
          <a:lstStyle/>
          <a:p>
            <a:r>
              <a:rPr lang="en-US" sz="4400" b="0" dirty="0" smtClean="0">
                <a:solidFill>
                  <a:schemeClr val="tx1"/>
                </a:solidFill>
                <a:effectLst/>
                <a:latin typeface="Arial" panose="020B0604020202020204" pitchFamily="34" charset="0"/>
                <a:cs typeface="Arial" panose="020B0604020202020204" pitchFamily="34" charset="0"/>
              </a:rPr>
              <a:t>Direction Attribute</a:t>
            </a:r>
            <a:endParaRPr lang="en-US" sz="4400" b="0" dirty="0">
              <a:solidFill>
                <a:schemeClr val="tx1"/>
              </a:solidFill>
              <a:effectLst/>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878AE4B3-FE51-4F60-8523-600FF4E0E673}" type="slidenum">
              <a:rPr lang="en-US" smtClean="0">
                <a:latin typeface="Arial" panose="020B0604020202020204" pitchFamily="34" charset="0"/>
                <a:cs typeface="Arial" panose="020B0604020202020204" pitchFamily="34" charset="0"/>
              </a:rPr>
              <a:t>5</a:t>
            </a:fld>
            <a:endParaRPr lang="en-US">
              <a:latin typeface="Arial" panose="020B0604020202020204" pitchFamily="34" charset="0"/>
              <a:cs typeface="Arial" panose="020B0604020202020204" pitchFamily="34" charset="0"/>
            </a:endParaRPr>
          </a:p>
        </p:txBody>
      </p:sp>
      <p:sp>
        <p:nvSpPr>
          <p:cNvPr id="7" name="TextBox 6"/>
          <p:cNvSpPr txBox="1"/>
          <p:nvPr/>
        </p:nvSpPr>
        <p:spPr>
          <a:xfrm>
            <a:off x="304800" y="1962090"/>
            <a:ext cx="2393860" cy="400110"/>
          </a:xfrm>
          <a:prstGeom prst="rect">
            <a:avLst/>
          </a:prstGeom>
          <a:noFill/>
        </p:spPr>
        <p:txBody>
          <a:bodyPr wrap="none" rtlCol="0">
            <a:spAutoFit/>
          </a:bodyPr>
          <a:lstStyle/>
          <a:p>
            <a:r>
              <a:rPr lang="en-US" sz="2000" dirty="0" smtClean="0">
                <a:latin typeface="Arial" panose="020B0604020202020204" pitchFamily="34" charset="0"/>
                <a:cs typeface="Arial" panose="020B0604020202020204" pitchFamily="34" charset="0"/>
              </a:rPr>
              <a:t>Type of Connection</a:t>
            </a:r>
            <a:endParaRPr lang="en-US" sz="2000" dirty="0">
              <a:latin typeface="Arial" panose="020B0604020202020204" pitchFamily="34" charset="0"/>
              <a:cs typeface="Arial" panose="020B0604020202020204" pitchFamily="34" charset="0"/>
            </a:endParaRPr>
          </a:p>
        </p:txBody>
      </p:sp>
      <p:sp>
        <p:nvSpPr>
          <p:cNvPr id="2" name="TextBox 1"/>
          <p:cNvSpPr txBox="1"/>
          <p:nvPr/>
        </p:nvSpPr>
        <p:spPr>
          <a:xfrm>
            <a:off x="457200" y="2485072"/>
            <a:ext cx="2069797" cy="1477328"/>
          </a:xfrm>
          <a:prstGeom prst="rect">
            <a:avLst/>
          </a:prstGeom>
          <a:noFill/>
          <a:ln w="9525">
            <a:solidFill>
              <a:schemeClr val="bg1"/>
            </a:solidFill>
          </a:ln>
        </p:spPr>
        <p:txBody>
          <a:bodyPr wrap="none" rtlCol="0">
            <a:spAutoFit/>
          </a:bodyPr>
          <a:lstStyle/>
          <a:p>
            <a:pPr algn="l"/>
            <a:r>
              <a:rPr lang="en-US" dirty="0" smtClean="0">
                <a:latin typeface="Arial" panose="020B0604020202020204" pitchFamily="34" charset="0"/>
                <a:cs typeface="Arial" panose="020B0604020202020204" pitchFamily="34" charset="0"/>
              </a:rPr>
              <a:t>Domain</a:t>
            </a:r>
          </a:p>
          <a:p>
            <a:pPr algn="l"/>
            <a:r>
              <a:rPr lang="en-US" dirty="0" smtClean="0">
                <a:latin typeface="Arial" panose="020B0604020202020204" pitchFamily="34" charset="0"/>
                <a:cs typeface="Arial" panose="020B0604020202020204" pitchFamily="34" charset="0"/>
              </a:rPr>
              <a:t>712 - Start Flow</a:t>
            </a:r>
          </a:p>
          <a:p>
            <a:pPr algn="l"/>
            <a:r>
              <a:rPr lang="en-US" dirty="0" smtClean="0">
                <a:latin typeface="Arial" panose="020B0604020202020204" pitchFamily="34" charset="0"/>
                <a:cs typeface="Arial" panose="020B0604020202020204" pitchFamily="34" charset="0"/>
              </a:rPr>
              <a:t>709 - Flowing</a:t>
            </a:r>
          </a:p>
          <a:p>
            <a:pPr algn="l"/>
            <a:r>
              <a:rPr lang="en-US" dirty="0" smtClean="0">
                <a:latin typeface="Arial" panose="020B0604020202020204" pitchFamily="34" charset="0"/>
                <a:cs typeface="Arial" panose="020B0604020202020204" pitchFamily="34" charset="0"/>
              </a:rPr>
              <a:t>713 - End Flow</a:t>
            </a:r>
          </a:p>
          <a:p>
            <a:pPr algn="l"/>
            <a:r>
              <a:rPr lang="en-US" dirty="0" smtClean="0">
                <a:latin typeface="Arial" panose="020B0604020202020204" pitchFamily="34" charset="0"/>
                <a:cs typeface="Arial" panose="020B0604020202020204" pitchFamily="34" charset="0"/>
              </a:rPr>
              <a:t>714 - Non-Flowing</a:t>
            </a:r>
          </a:p>
        </p:txBody>
      </p:sp>
      <p:sp>
        <p:nvSpPr>
          <p:cNvPr id="8" name="Line 4"/>
          <p:cNvSpPr>
            <a:spLocks noChangeShapeType="1"/>
          </p:cNvSpPr>
          <p:nvPr/>
        </p:nvSpPr>
        <p:spPr bwMode="auto">
          <a:xfrm>
            <a:off x="5867400" y="1524000"/>
            <a:ext cx="914400" cy="1143000"/>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9" name="Line 5"/>
          <p:cNvSpPr>
            <a:spLocks noChangeShapeType="1"/>
          </p:cNvSpPr>
          <p:nvPr/>
        </p:nvSpPr>
        <p:spPr bwMode="auto">
          <a:xfrm flipV="1">
            <a:off x="6781800" y="1447800"/>
            <a:ext cx="990600" cy="1219200"/>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0" name="Line 6"/>
          <p:cNvSpPr>
            <a:spLocks noChangeShapeType="1"/>
          </p:cNvSpPr>
          <p:nvPr/>
        </p:nvSpPr>
        <p:spPr bwMode="auto">
          <a:xfrm>
            <a:off x="6781800" y="2667000"/>
            <a:ext cx="0" cy="1295400"/>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1" name="Line 7"/>
          <p:cNvSpPr>
            <a:spLocks noChangeShapeType="1"/>
          </p:cNvSpPr>
          <p:nvPr/>
        </p:nvSpPr>
        <p:spPr bwMode="auto">
          <a:xfrm flipV="1">
            <a:off x="6781800" y="2971800"/>
            <a:ext cx="990600" cy="990600"/>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2" name="Line 8"/>
          <p:cNvSpPr>
            <a:spLocks noChangeShapeType="1"/>
          </p:cNvSpPr>
          <p:nvPr/>
        </p:nvSpPr>
        <p:spPr bwMode="auto">
          <a:xfrm>
            <a:off x="6781800" y="3962400"/>
            <a:ext cx="0" cy="1371600"/>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4" name="Line 9"/>
          <p:cNvSpPr>
            <a:spLocks noChangeShapeType="1"/>
          </p:cNvSpPr>
          <p:nvPr/>
        </p:nvSpPr>
        <p:spPr bwMode="auto">
          <a:xfrm flipH="1" flipV="1">
            <a:off x="5496128" y="5329136"/>
            <a:ext cx="1275944" cy="9728"/>
          </a:xfrm>
          <a:prstGeom prst="line">
            <a:avLst/>
          </a:prstGeom>
          <a:noFill/>
          <a:ln w="38100">
            <a:solidFill>
              <a:srgbClr val="FF0000"/>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7" name="Line 12"/>
          <p:cNvSpPr>
            <a:spLocks noChangeShapeType="1"/>
          </p:cNvSpPr>
          <p:nvPr/>
        </p:nvSpPr>
        <p:spPr bwMode="auto">
          <a:xfrm>
            <a:off x="6781799" y="5334000"/>
            <a:ext cx="1905001" cy="87868"/>
          </a:xfrm>
          <a:prstGeom prst="line">
            <a:avLst/>
          </a:prstGeom>
          <a:noFill/>
          <a:ln w="38100">
            <a:solidFill>
              <a:srgbClr val="FF0000"/>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9" name="Text Box 13"/>
          <p:cNvSpPr txBox="1">
            <a:spLocks noChangeArrowheads="1"/>
          </p:cNvSpPr>
          <p:nvPr/>
        </p:nvSpPr>
        <p:spPr bwMode="auto">
          <a:xfrm>
            <a:off x="6165766" y="155575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1</a:t>
            </a:r>
          </a:p>
        </p:txBody>
      </p:sp>
      <p:sp>
        <p:nvSpPr>
          <p:cNvPr id="20" name="Text Box 14"/>
          <p:cNvSpPr txBox="1">
            <a:spLocks noChangeArrowheads="1"/>
          </p:cNvSpPr>
          <p:nvPr/>
        </p:nvSpPr>
        <p:spPr bwMode="auto">
          <a:xfrm>
            <a:off x="7385143" y="193675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2</a:t>
            </a:r>
          </a:p>
        </p:txBody>
      </p:sp>
      <p:sp>
        <p:nvSpPr>
          <p:cNvPr id="21" name="Text Box 15"/>
          <p:cNvSpPr txBox="1">
            <a:spLocks noChangeArrowheads="1"/>
          </p:cNvSpPr>
          <p:nvPr/>
        </p:nvSpPr>
        <p:spPr bwMode="auto">
          <a:xfrm>
            <a:off x="6775543" y="292735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3</a:t>
            </a:r>
          </a:p>
        </p:txBody>
      </p:sp>
      <p:sp>
        <p:nvSpPr>
          <p:cNvPr id="22" name="Text Box 16"/>
          <p:cNvSpPr txBox="1">
            <a:spLocks noChangeArrowheads="1"/>
          </p:cNvSpPr>
          <p:nvPr/>
        </p:nvSpPr>
        <p:spPr bwMode="auto">
          <a:xfrm>
            <a:off x="7526076" y="312420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4</a:t>
            </a:r>
          </a:p>
        </p:txBody>
      </p:sp>
      <p:sp>
        <p:nvSpPr>
          <p:cNvPr id="23" name="Text Box 17"/>
          <p:cNvSpPr txBox="1">
            <a:spLocks noChangeArrowheads="1"/>
          </p:cNvSpPr>
          <p:nvPr/>
        </p:nvSpPr>
        <p:spPr bwMode="auto">
          <a:xfrm>
            <a:off x="6851743" y="403860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5</a:t>
            </a:r>
          </a:p>
        </p:txBody>
      </p:sp>
      <p:sp>
        <p:nvSpPr>
          <p:cNvPr id="26" name="Text Box 20"/>
          <p:cNvSpPr txBox="1">
            <a:spLocks noChangeArrowheads="1"/>
          </p:cNvSpPr>
          <p:nvPr/>
        </p:nvSpPr>
        <p:spPr bwMode="auto">
          <a:xfrm>
            <a:off x="5959475" y="5334000"/>
            <a:ext cx="517525" cy="369332"/>
          </a:xfrm>
          <a:prstGeom prst="rect">
            <a:avLst/>
          </a:prstGeom>
          <a:noFill/>
          <a:ln w="9525">
            <a:noFill/>
            <a:miter lim="800000"/>
            <a:headEnd/>
            <a:tailEnd/>
          </a:ln>
          <a:effectLst/>
        </p:spPr>
        <p:txBody>
          <a:bodyPr wrap="square">
            <a:spAutoFit/>
          </a:bodyPr>
          <a:lstStyle/>
          <a:p>
            <a:pPr eaLnBrk="0" hangingPunct="0">
              <a:defRPr/>
            </a:pPr>
            <a:r>
              <a:rPr lang="en-US" b="1" dirty="0" smtClean="0">
                <a:effectLst>
                  <a:outerShdw blurRad="38100" dist="38100" dir="2700000" algn="tl">
                    <a:srgbClr val="FFFFFF"/>
                  </a:outerShdw>
                </a:effectLst>
                <a:latin typeface="Arial" panose="020B0604020202020204" pitchFamily="34" charset="0"/>
                <a:cs typeface="Arial" panose="020B0604020202020204" pitchFamily="34" charset="0"/>
              </a:rPr>
              <a:t>10</a:t>
            </a:r>
            <a:endParaRPr lang="en-US"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27" name="Text Box 21"/>
          <p:cNvSpPr txBox="1">
            <a:spLocks noChangeArrowheads="1"/>
          </p:cNvSpPr>
          <p:nvPr/>
        </p:nvSpPr>
        <p:spPr bwMode="auto">
          <a:xfrm>
            <a:off x="7602276" y="5421868"/>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9</a:t>
            </a:r>
          </a:p>
        </p:txBody>
      </p:sp>
      <p:cxnSp>
        <p:nvCxnSpPr>
          <p:cNvPr id="35" name="Straight Connector 34"/>
          <p:cNvCxnSpPr/>
          <p:nvPr/>
        </p:nvCxnSpPr>
        <p:spPr>
          <a:xfrm flipH="1">
            <a:off x="5970588" y="2667000"/>
            <a:ext cx="811212" cy="12192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978526" y="3886200"/>
            <a:ext cx="797746" cy="858282"/>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38" name="Text Box 17"/>
          <p:cNvSpPr txBox="1">
            <a:spLocks noChangeArrowheads="1"/>
          </p:cNvSpPr>
          <p:nvPr/>
        </p:nvSpPr>
        <p:spPr bwMode="auto">
          <a:xfrm>
            <a:off x="6078276" y="2983468"/>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6</a:t>
            </a:r>
          </a:p>
        </p:txBody>
      </p:sp>
      <p:sp>
        <p:nvSpPr>
          <p:cNvPr id="39" name="Text Box 17"/>
          <p:cNvSpPr txBox="1">
            <a:spLocks noChangeArrowheads="1"/>
          </p:cNvSpPr>
          <p:nvPr/>
        </p:nvSpPr>
        <p:spPr bwMode="auto">
          <a:xfrm>
            <a:off x="6096000" y="4355068"/>
            <a:ext cx="367909" cy="369332"/>
          </a:xfrm>
          <a:prstGeom prst="rect">
            <a:avLst/>
          </a:prstGeom>
          <a:noFill/>
          <a:ln w="9525">
            <a:noFill/>
            <a:miter lim="800000"/>
            <a:headEnd/>
            <a:tailEnd/>
          </a:ln>
          <a:effectLst/>
        </p:spPr>
        <p:txBody>
          <a:bodyPr wrap="squar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7</a:t>
            </a:r>
          </a:p>
        </p:txBody>
      </p:sp>
      <p:sp>
        <p:nvSpPr>
          <p:cNvPr id="40" name="Text Box 17"/>
          <p:cNvSpPr txBox="1">
            <a:spLocks noChangeArrowheads="1"/>
          </p:cNvSpPr>
          <p:nvPr/>
        </p:nvSpPr>
        <p:spPr bwMode="auto">
          <a:xfrm>
            <a:off x="6791418" y="4812268"/>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8</a:t>
            </a:r>
          </a:p>
        </p:txBody>
      </p:sp>
      <p:graphicFrame>
        <p:nvGraphicFramePr>
          <p:cNvPr id="42" name="Table 41"/>
          <p:cNvGraphicFramePr>
            <a:graphicFrameLocks noGrp="1"/>
          </p:cNvGraphicFramePr>
          <p:nvPr>
            <p:extLst>
              <p:ext uri="{D42A27DB-BD31-4B8C-83A1-F6EECF244321}">
                <p14:modId xmlns:p14="http://schemas.microsoft.com/office/powerpoint/2010/main" val="1986995065"/>
              </p:ext>
            </p:extLst>
          </p:nvPr>
        </p:nvGraphicFramePr>
        <p:xfrm>
          <a:off x="2655534" y="1828800"/>
          <a:ext cx="2754666" cy="4185039"/>
        </p:xfrm>
        <a:graphic>
          <a:graphicData uri="http://schemas.openxmlformats.org/drawingml/2006/table">
            <a:tbl>
              <a:tblPr firstRow="1" bandRow="1">
                <a:tableStyleId>{5C22544A-7EE6-4342-B048-85BDC9FD1C3A}</a:tableStyleId>
              </a:tblPr>
              <a:tblGrid>
                <a:gridCol w="1017108"/>
                <a:gridCol w="847590"/>
                <a:gridCol w="889968"/>
              </a:tblGrid>
              <a:tr h="298839">
                <a:tc>
                  <a:txBody>
                    <a:bodyPr/>
                    <a:lstStyle/>
                    <a:p>
                      <a:r>
                        <a:rPr lang="en-US" sz="1100" dirty="0" err="1" smtClean="0"/>
                        <a:t>FromComID</a:t>
                      </a:r>
                      <a:endParaRPr lang="en-US" sz="1100" dirty="0"/>
                    </a:p>
                  </a:txBody>
                  <a:tcPr/>
                </a:tc>
                <a:tc>
                  <a:txBody>
                    <a:bodyPr/>
                    <a:lstStyle/>
                    <a:p>
                      <a:r>
                        <a:rPr lang="en-US" sz="1100" dirty="0" err="1" smtClean="0"/>
                        <a:t>ToComID</a:t>
                      </a:r>
                      <a:endParaRPr lang="en-US" sz="1100" dirty="0"/>
                    </a:p>
                  </a:txBody>
                  <a:tcPr/>
                </a:tc>
                <a:tc>
                  <a:txBody>
                    <a:bodyPr/>
                    <a:lstStyle/>
                    <a:p>
                      <a:pPr algn="ctr"/>
                      <a:r>
                        <a:rPr lang="en-US" sz="1100" dirty="0" smtClean="0"/>
                        <a:t>Direction</a:t>
                      </a:r>
                      <a:endParaRPr lang="en-US" sz="1100" dirty="0"/>
                    </a:p>
                  </a:txBody>
                  <a:tcPr/>
                </a:tc>
              </a:tr>
              <a:tr h="181438">
                <a:tc>
                  <a:txBody>
                    <a:bodyPr/>
                    <a:lstStyle/>
                    <a:p>
                      <a:pPr algn="ctr"/>
                      <a:r>
                        <a:rPr lang="en-US" sz="900" dirty="0" smtClean="0"/>
                        <a:t>0</a:t>
                      </a:r>
                      <a:endParaRPr lang="en-US" sz="900" dirty="0"/>
                    </a:p>
                  </a:txBody>
                  <a:tcPr/>
                </a:tc>
                <a:tc>
                  <a:txBody>
                    <a:bodyPr/>
                    <a:lstStyle/>
                    <a:p>
                      <a:pPr algn="ctr"/>
                      <a:r>
                        <a:rPr lang="en-US" sz="900" dirty="0" smtClean="0"/>
                        <a:t>1</a:t>
                      </a:r>
                      <a:endParaRPr lang="en-US" sz="900" dirty="0"/>
                    </a:p>
                  </a:txBody>
                  <a:tcPr/>
                </a:tc>
                <a:tc>
                  <a:txBody>
                    <a:bodyPr/>
                    <a:lstStyle/>
                    <a:p>
                      <a:pPr algn="ctr"/>
                      <a:r>
                        <a:rPr lang="en-US" sz="900" dirty="0" smtClean="0"/>
                        <a:t>712</a:t>
                      </a:r>
                      <a:endParaRPr lang="en-US" sz="900" dirty="0"/>
                    </a:p>
                  </a:txBody>
                  <a:tcPr/>
                </a:tc>
              </a:tr>
              <a:tr h="181438">
                <a:tc>
                  <a:txBody>
                    <a:bodyPr/>
                    <a:lstStyle/>
                    <a:p>
                      <a:pPr algn="ctr"/>
                      <a:r>
                        <a:rPr lang="en-US" sz="900" dirty="0" smtClean="0"/>
                        <a:t>0</a:t>
                      </a:r>
                      <a:endParaRPr lang="en-US" sz="900" dirty="0"/>
                    </a:p>
                  </a:txBody>
                  <a:tcPr/>
                </a:tc>
                <a:tc>
                  <a:txBody>
                    <a:bodyPr/>
                    <a:lstStyle/>
                    <a:p>
                      <a:pPr algn="ctr"/>
                      <a:r>
                        <a:rPr lang="en-US" sz="900" dirty="0" smtClean="0"/>
                        <a:t>2</a:t>
                      </a:r>
                      <a:endParaRPr lang="en-US" sz="900" dirty="0"/>
                    </a:p>
                  </a:txBody>
                  <a:tcPr/>
                </a:tc>
                <a:tc>
                  <a:txBody>
                    <a:bodyPr/>
                    <a:lstStyle/>
                    <a:p>
                      <a:pPr algn="ctr"/>
                      <a:r>
                        <a:rPr lang="en-US" sz="900" dirty="0" smtClean="0"/>
                        <a:t>712</a:t>
                      </a:r>
                      <a:endParaRPr lang="en-US" sz="900" dirty="0"/>
                    </a:p>
                  </a:txBody>
                  <a:tcPr/>
                </a:tc>
              </a:tr>
              <a:tr h="181438">
                <a:tc>
                  <a:txBody>
                    <a:bodyPr/>
                    <a:lstStyle/>
                    <a:p>
                      <a:pPr algn="ctr"/>
                      <a:r>
                        <a:rPr lang="en-US" sz="900" dirty="0" smtClean="0"/>
                        <a:t>0</a:t>
                      </a:r>
                      <a:endParaRPr lang="en-US" sz="900" dirty="0"/>
                    </a:p>
                  </a:txBody>
                  <a:tcPr/>
                </a:tc>
                <a:tc>
                  <a:txBody>
                    <a:bodyPr/>
                    <a:lstStyle/>
                    <a:p>
                      <a:pPr algn="ctr"/>
                      <a:r>
                        <a:rPr lang="en-US" sz="900" dirty="0" smtClean="0"/>
                        <a:t>4</a:t>
                      </a:r>
                      <a:endParaRPr lang="en-US" sz="900" dirty="0"/>
                    </a:p>
                  </a:txBody>
                  <a:tcPr/>
                </a:tc>
                <a:tc>
                  <a:txBody>
                    <a:bodyPr/>
                    <a:lstStyle/>
                    <a:p>
                      <a:pPr algn="ctr"/>
                      <a:r>
                        <a:rPr lang="en-US" sz="900" dirty="0" smtClean="0"/>
                        <a:t>712</a:t>
                      </a:r>
                      <a:endParaRPr lang="en-US" sz="900" dirty="0"/>
                    </a:p>
                  </a:txBody>
                  <a:tcPr/>
                </a:tc>
              </a:tr>
              <a:tr h="181438">
                <a:tc>
                  <a:txBody>
                    <a:bodyPr/>
                    <a:lstStyle/>
                    <a:p>
                      <a:pPr algn="ctr"/>
                      <a:r>
                        <a:rPr lang="en-US" sz="900" dirty="0" smtClean="0"/>
                        <a:t>1</a:t>
                      </a:r>
                      <a:endParaRPr lang="en-US" sz="900" dirty="0"/>
                    </a:p>
                  </a:txBody>
                  <a:tcPr/>
                </a:tc>
                <a:tc>
                  <a:txBody>
                    <a:bodyPr/>
                    <a:lstStyle/>
                    <a:p>
                      <a:pPr algn="ctr"/>
                      <a:r>
                        <a:rPr lang="en-US" sz="900" dirty="0" smtClean="0"/>
                        <a:t>3</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1</a:t>
                      </a:r>
                      <a:endParaRPr lang="en-US" sz="900" dirty="0"/>
                    </a:p>
                  </a:txBody>
                  <a:tcPr/>
                </a:tc>
                <a:tc>
                  <a:txBody>
                    <a:bodyPr/>
                    <a:lstStyle/>
                    <a:p>
                      <a:pPr algn="ctr"/>
                      <a:r>
                        <a:rPr lang="en-US" sz="900" dirty="0" smtClean="0"/>
                        <a:t>6</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2</a:t>
                      </a:r>
                      <a:endParaRPr lang="en-US" sz="900" dirty="0"/>
                    </a:p>
                  </a:txBody>
                  <a:tcPr/>
                </a:tc>
                <a:tc>
                  <a:txBody>
                    <a:bodyPr/>
                    <a:lstStyle/>
                    <a:p>
                      <a:pPr algn="ctr"/>
                      <a:r>
                        <a:rPr lang="en-US" sz="900" dirty="0" smtClean="0"/>
                        <a:t>3</a:t>
                      </a:r>
                      <a:endParaRPr lang="en-US" sz="900" dirty="0"/>
                    </a:p>
                  </a:txBody>
                  <a:tcPr/>
                </a:tc>
                <a:tc>
                  <a:txBody>
                    <a:bodyPr/>
                    <a:lstStyle/>
                    <a:p>
                      <a:pPr algn="ctr"/>
                      <a:r>
                        <a:rPr lang="en-US" sz="900" dirty="0" smtClean="0"/>
                        <a:t>709</a:t>
                      </a:r>
                    </a:p>
                  </a:txBody>
                  <a:tcPr/>
                </a:tc>
              </a:tr>
              <a:tr h="181438">
                <a:tc>
                  <a:txBody>
                    <a:bodyPr/>
                    <a:lstStyle/>
                    <a:p>
                      <a:pPr algn="ctr"/>
                      <a:r>
                        <a:rPr lang="en-US" sz="900" dirty="0" smtClean="0"/>
                        <a:t>2</a:t>
                      </a:r>
                      <a:endParaRPr lang="en-US" sz="900" dirty="0"/>
                    </a:p>
                  </a:txBody>
                  <a:tcPr/>
                </a:tc>
                <a:tc>
                  <a:txBody>
                    <a:bodyPr/>
                    <a:lstStyle/>
                    <a:p>
                      <a:pPr algn="ctr"/>
                      <a:r>
                        <a:rPr lang="en-US" sz="900" dirty="0" smtClean="0"/>
                        <a:t>6</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6</a:t>
                      </a:r>
                      <a:endParaRPr lang="en-US" sz="900" dirty="0"/>
                    </a:p>
                  </a:txBody>
                  <a:tcPr/>
                </a:tc>
                <a:tc>
                  <a:txBody>
                    <a:bodyPr/>
                    <a:lstStyle/>
                    <a:p>
                      <a:pPr algn="ctr"/>
                      <a:r>
                        <a:rPr lang="en-US" sz="900" dirty="0" smtClean="0"/>
                        <a:t>7</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3</a:t>
                      </a:r>
                      <a:endParaRPr lang="en-US" sz="900" dirty="0"/>
                    </a:p>
                  </a:txBody>
                  <a:tcPr/>
                </a:tc>
                <a:tc>
                  <a:txBody>
                    <a:bodyPr/>
                    <a:lstStyle/>
                    <a:p>
                      <a:pPr algn="ctr"/>
                      <a:r>
                        <a:rPr lang="en-US" sz="900" dirty="0" smtClean="0"/>
                        <a:t>5</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4</a:t>
                      </a:r>
                      <a:endParaRPr lang="en-US" sz="900" dirty="0"/>
                    </a:p>
                  </a:txBody>
                  <a:tcPr/>
                </a:tc>
                <a:tc>
                  <a:txBody>
                    <a:bodyPr/>
                    <a:lstStyle/>
                    <a:p>
                      <a:pPr algn="ctr"/>
                      <a:r>
                        <a:rPr lang="en-US" sz="900" dirty="0" smtClean="0"/>
                        <a:t>12</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4</a:t>
                      </a:r>
                      <a:endParaRPr lang="en-US" sz="900" dirty="0"/>
                    </a:p>
                  </a:txBody>
                  <a:tcPr/>
                </a:tc>
                <a:tc>
                  <a:txBody>
                    <a:bodyPr/>
                    <a:lstStyle/>
                    <a:p>
                      <a:pPr algn="ctr"/>
                      <a:r>
                        <a:rPr lang="en-US" sz="900" dirty="0" smtClean="0"/>
                        <a:t>11</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12</a:t>
                      </a:r>
                      <a:endParaRPr lang="en-US" sz="900" dirty="0"/>
                    </a:p>
                  </a:txBody>
                  <a:tcPr/>
                </a:tc>
                <a:tc>
                  <a:txBody>
                    <a:bodyPr/>
                    <a:lstStyle/>
                    <a:p>
                      <a:pPr algn="ctr"/>
                      <a:r>
                        <a:rPr lang="en-US" sz="900" dirty="0" smtClean="0"/>
                        <a:t>0</a:t>
                      </a:r>
                      <a:endParaRPr lang="en-US" sz="900" dirty="0"/>
                    </a:p>
                  </a:txBody>
                  <a:tcPr/>
                </a:tc>
                <a:tc>
                  <a:txBody>
                    <a:bodyPr/>
                    <a:lstStyle/>
                    <a:p>
                      <a:pPr algn="ctr"/>
                      <a:r>
                        <a:rPr lang="en-US" sz="900" dirty="0" smtClean="0"/>
                        <a:t>713</a:t>
                      </a:r>
                      <a:endParaRPr lang="en-US" sz="900" dirty="0"/>
                    </a:p>
                  </a:txBody>
                  <a:tcPr/>
                </a:tc>
              </a:tr>
              <a:tr h="181438">
                <a:tc>
                  <a:txBody>
                    <a:bodyPr/>
                    <a:lstStyle/>
                    <a:p>
                      <a:pPr algn="ctr"/>
                      <a:r>
                        <a:rPr lang="en-US" sz="900" dirty="0" smtClean="0"/>
                        <a:t>11</a:t>
                      </a:r>
                      <a:endParaRPr lang="en-US" sz="900" dirty="0"/>
                    </a:p>
                  </a:txBody>
                  <a:tcPr/>
                </a:tc>
                <a:tc>
                  <a:txBody>
                    <a:bodyPr/>
                    <a:lstStyle/>
                    <a:p>
                      <a:pPr algn="ctr"/>
                      <a:r>
                        <a:rPr lang="en-US" sz="900" dirty="0" smtClean="0"/>
                        <a:t>5</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5</a:t>
                      </a:r>
                      <a:endParaRPr lang="en-US" sz="900" dirty="0"/>
                    </a:p>
                  </a:txBody>
                  <a:tcPr/>
                </a:tc>
                <a:tc>
                  <a:txBody>
                    <a:bodyPr/>
                    <a:lstStyle/>
                    <a:p>
                      <a:pPr algn="ctr"/>
                      <a:r>
                        <a:rPr lang="en-US" sz="900" dirty="0" smtClean="0"/>
                        <a:t>8</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7</a:t>
                      </a:r>
                      <a:endParaRPr lang="en-US" sz="900" dirty="0"/>
                    </a:p>
                  </a:txBody>
                  <a:tcPr/>
                </a:tc>
                <a:tc>
                  <a:txBody>
                    <a:bodyPr/>
                    <a:lstStyle/>
                    <a:p>
                      <a:pPr algn="ctr"/>
                      <a:r>
                        <a:rPr lang="en-US" sz="900" dirty="0" smtClean="0"/>
                        <a:t>8</a:t>
                      </a:r>
                      <a:endParaRPr lang="en-US" sz="900" dirty="0"/>
                    </a:p>
                  </a:txBody>
                  <a:tcPr/>
                </a:tc>
                <a:tc>
                  <a:txBody>
                    <a:bodyPr/>
                    <a:lstStyle/>
                    <a:p>
                      <a:pPr algn="ctr"/>
                      <a:r>
                        <a:rPr lang="en-US" sz="900" dirty="0" smtClean="0"/>
                        <a:t>709</a:t>
                      </a:r>
                      <a:endParaRPr lang="en-US" sz="900" dirty="0"/>
                    </a:p>
                  </a:txBody>
                  <a:tcPr/>
                </a:tc>
              </a:tr>
              <a:tr h="181438">
                <a:tc>
                  <a:txBody>
                    <a:bodyPr/>
                    <a:lstStyle/>
                    <a:p>
                      <a:pPr algn="ctr"/>
                      <a:r>
                        <a:rPr lang="en-US" sz="900" dirty="0" smtClean="0"/>
                        <a:t>8</a:t>
                      </a:r>
                      <a:endParaRPr lang="en-US" sz="900" dirty="0"/>
                    </a:p>
                  </a:txBody>
                  <a:tcPr/>
                </a:tc>
                <a:tc>
                  <a:txBody>
                    <a:bodyPr/>
                    <a:lstStyle/>
                    <a:p>
                      <a:pPr algn="ctr"/>
                      <a:r>
                        <a:rPr lang="en-US" sz="900" dirty="0" smtClean="0"/>
                        <a:t>9</a:t>
                      </a:r>
                      <a:endParaRPr lang="en-US" sz="900" dirty="0"/>
                    </a:p>
                  </a:txBody>
                  <a:tcPr/>
                </a:tc>
                <a:tc>
                  <a:txBody>
                    <a:bodyPr/>
                    <a:lstStyle/>
                    <a:p>
                      <a:pPr algn="ctr"/>
                      <a:r>
                        <a:rPr lang="en-US" sz="900" dirty="0" smtClean="0"/>
                        <a:t>714</a:t>
                      </a:r>
                      <a:endParaRPr lang="en-US" sz="900" dirty="0"/>
                    </a:p>
                  </a:txBody>
                  <a:tcPr/>
                </a:tc>
              </a:tr>
              <a:tr h="181438">
                <a:tc>
                  <a:txBody>
                    <a:bodyPr/>
                    <a:lstStyle/>
                    <a:p>
                      <a:pPr algn="ctr"/>
                      <a:r>
                        <a:rPr lang="en-US" sz="900" dirty="0" smtClean="0"/>
                        <a:t>10</a:t>
                      </a:r>
                      <a:endParaRPr lang="en-US" sz="900" dirty="0"/>
                    </a:p>
                  </a:txBody>
                  <a:tcPr/>
                </a:tc>
                <a:tc>
                  <a:txBody>
                    <a:bodyPr/>
                    <a:lstStyle/>
                    <a:p>
                      <a:pPr algn="ctr"/>
                      <a:r>
                        <a:rPr lang="en-US" sz="900" dirty="0" smtClean="0"/>
                        <a:t>9</a:t>
                      </a:r>
                      <a:endParaRPr lang="en-US" sz="900" dirty="0"/>
                    </a:p>
                  </a:txBody>
                  <a:tcPr/>
                </a:tc>
                <a:tc>
                  <a:txBody>
                    <a:bodyPr/>
                    <a:lstStyle/>
                    <a:p>
                      <a:pPr algn="ctr"/>
                      <a:r>
                        <a:rPr lang="en-US" sz="900" dirty="0" smtClean="0"/>
                        <a:t>714</a:t>
                      </a:r>
                      <a:endParaRPr lang="en-US" sz="900" dirty="0"/>
                    </a:p>
                  </a:txBody>
                  <a:tcPr/>
                </a:tc>
              </a:tr>
            </a:tbl>
          </a:graphicData>
        </a:graphic>
      </p:graphicFrame>
      <p:sp>
        <p:nvSpPr>
          <p:cNvPr id="43" name="Text Box 16"/>
          <p:cNvSpPr txBox="1">
            <a:spLocks noChangeArrowheads="1"/>
          </p:cNvSpPr>
          <p:nvPr/>
        </p:nvSpPr>
        <p:spPr bwMode="auto">
          <a:xfrm>
            <a:off x="7010400" y="3593068"/>
            <a:ext cx="479618" cy="369332"/>
          </a:xfrm>
          <a:prstGeom prst="rect">
            <a:avLst/>
          </a:prstGeom>
          <a:noFill/>
          <a:ln w="9525">
            <a:noFill/>
            <a:miter lim="800000"/>
            <a:headEnd/>
            <a:tailEnd/>
          </a:ln>
          <a:effectLst/>
        </p:spPr>
        <p:txBody>
          <a:bodyPr wrap="square">
            <a:spAutoFit/>
          </a:bodyPr>
          <a:lstStyle/>
          <a:p>
            <a:pPr eaLnBrk="0" hangingPunct="0">
              <a:defRPr/>
            </a:pPr>
            <a:r>
              <a:rPr lang="en-US" b="1" dirty="0" smtClean="0">
                <a:effectLst>
                  <a:outerShdw blurRad="38100" dist="38100" dir="2700000" algn="tl">
                    <a:srgbClr val="FFFFFF"/>
                  </a:outerShdw>
                </a:effectLst>
                <a:latin typeface="Arial" panose="020B0604020202020204" pitchFamily="34" charset="0"/>
                <a:cs typeface="Arial" panose="020B0604020202020204" pitchFamily="34" charset="0"/>
              </a:rPr>
              <a:t>11</a:t>
            </a:r>
            <a:endParaRPr lang="en-US"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cxnSp>
        <p:nvCxnSpPr>
          <p:cNvPr id="44" name="Straight Connector 43"/>
          <p:cNvCxnSpPr/>
          <p:nvPr/>
        </p:nvCxnSpPr>
        <p:spPr>
          <a:xfrm>
            <a:off x="7315200" y="3408362"/>
            <a:ext cx="849086" cy="801299"/>
          </a:xfrm>
          <a:prstGeom prst="line">
            <a:avLst/>
          </a:prstGeom>
          <a:ln w="3810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Text Box 16"/>
          <p:cNvSpPr txBox="1">
            <a:spLocks noChangeArrowheads="1"/>
          </p:cNvSpPr>
          <p:nvPr/>
        </p:nvSpPr>
        <p:spPr bwMode="auto">
          <a:xfrm>
            <a:off x="7769218" y="3581400"/>
            <a:ext cx="441146" cy="369332"/>
          </a:xfrm>
          <a:prstGeom prst="rect">
            <a:avLst/>
          </a:prstGeom>
          <a:noFill/>
          <a:ln w="9525">
            <a:noFill/>
            <a:miter lim="800000"/>
            <a:headEnd/>
            <a:tailEnd/>
          </a:ln>
          <a:effectLst/>
        </p:spPr>
        <p:txBody>
          <a:bodyPr wrap="none">
            <a:spAutoFit/>
          </a:bodyPr>
          <a:lstStyle/>
          <a:p>
            <a:pPr eaLnBrk="0" hangingPunct="0">
              <a:defRPr/>
            </a:pPr>
            <a:r>
              <a:rPr lang="en-US" b="1" dirty="0" smtClean="0">
                <a:effectLst>
                  <a:outerShdw blurRad="38100" dist="38100" dir="2700000" algn="tl">
                    <a:srgbClr val="FFFFFF"/>
                  </a:outerShdw>
                </a:effectLst>
                <a:latin typeface="Arial" panose="020B0604020202020204" pitchFamily="34" charset="0"/>
                <a:cs typeface="Arial" panose="020B0604020202020204" pitchFamily="34" charset="0"/>
              </a:rPr>
              <a:t>12</a:t>
            </a:r>
            <a:endParaRPr lang="en-US"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30" name="Rectangle 29"/>
          <p:cNvSpPr/>
          <p:nvPr/>
        </p:nvSpPr>
        <p:spPr>
          <a:xfrm>
            <a:off x="0" y="6489847"/>
            <a:ext cx="1386213" cy="307777"/>
          </a:xfrm>
          <a:prstGeom prst="rect">
            <a:avLst/>
          </a:prstGeom>
        </p:spPr>
        <p:txBody>
          <a:bodyPr wrap="none">
            <a:spAutoFit/>
          </a:bodyPr>
          <a:lstStyle/>
          <a:p>
            <a:pPr algn="l"/>
            <a:r>
              <a:rPr lang="en-US" altLang="en-US" sz="1400" dirty="0" err="1" smtClean="0">
                <a:solidFill>
                  <a:schemeClr val="bg1"/>
                </a:solidFill>
                <a:latin typeface="Arial" panose="020B0604020202020204" pitchFamily="34" charset="0"/>
                <a:cs typeface="Arial" panose="020B0604020202020204" pitchFamily="34" charset="0"/>
              </a:rPr>
              <a:t>PlusFlow</a:t>
            </a:r>
            <a:r>
              <a:rPr lang="en-US" altLang="en-US" sz="1400" dirty="0" smtClean="0">
                <a:solidFill>
                  <a:schemeClr val="bg1"/>
                </a:solidFill>
                <a:latin typeface="Arial" panose="020B0604020202020204" pitchFamily="34" charset="0"/>
                <a:cs typeface="Arial" panose="020B0604020202020204" pitchFamily="34" charset="0"/>
              </a:rPr>
              <a:t> Table</a:t>
            </a:r>
            <a:endParaRPr lang="en-US" sz="1400" dirty="0">
              <a:solidFill>
                <a:schemeClr val="bg1"/>
              </a:solidFill>
            </a:endParaRPr>
          </a:p>
        </p:txBody>
      </p:sp>
    </p:spTree>
    <p:extLst>
      <p:ext uri="{BB962C8B-B14F-4D97-AF65-F5344CB8AC3E}">
        <p14:creationId xmlns:p14="http://schemas.microsoft.com/office/powerpoint/2010/main" val="1451259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a:prstGeom prst="rect">
            <a:avLst/>
          </a:prstGeom>
        </p:spPr>
        <p:txBody>
          <a:bodyPr>
            <a:normAutofit/>
          </a:bodyPr>
          <a:lstStyle/>
          <a:p>
            <a:r>
              <a:rPr lang="en-US" sz="4000" b="0" dirty="0" err="1" smtClean="0">
                <a:solidFill>
                  <a:schemeClr val="tx1"/>
                </a:solidFill>
                <a:effectLst/>
                <a:latin typeface="Arial" panose="020B0604020202020204" pitchFamily="34" charset="0"/>
                <a:cs typeface="Arial" panose="020B0604020202020204" pitchFamily="34" charset="0"/>
              </a:rPr>
              <a:t>HasGeo</a:t>
            </a:r>
            <a:r>
              <a:rPr lang="en-US" sz="4000" b="0" dirty="0" smtClean="0">
                <a:solidFill>
                  <a:schemeClr val="tx1"/>
                </a:solidFill>
                <a:effectLst/>
                <a:latin typeface="Arial" panose="020B0604020202020204" pitchFamily="34" charset="0"/>
                <a:cs typeface="Arial" panose="020B0604020202020204" pitchFamily="34" charset="0"/>
              </a:rPr>
              <a:t>/</a:t>
            </a:r>
            <a:r>
              <a:rPr lang="en-US" sz="4000" b="0" dirty="0" err="1" smtClean="0">
                <a:solidFill>
                  <a:schemeClr val="tx1"/>
                </a:solidFill>
                <a:effectLst/>
                <a:latin typeface="Arial" panose="020B0604020202020204" pitchFamily="34" charset="0"/>
                <a:cs typeface="Arial" panose="020B0604020202020204" pitchFamily="34" charset="0"/>
              </a:rPr>
              <a:t>GapDist</a:t>
            </a:r>
            <a:r>
              <a:rPr lang="en-US" sz="4000" b="0" dirty="0" smtClean="0">
                <a:solidFill>
                  <a:schemeClr val="tx1"/>
                </a:solidFill>
                <a:effectLst/>
                <a:latin typeface="Arial" panose="020B0604020202020204" pitchFamily="34" charset="0"/>
                <a:cs typeface="Arial" panose="020B0604020202020204" pitchFamily="34" charset="0"/>
              </a:rPr>
              <a:t> Attributes</a:t>
            </a:r>
            <a:endParaRPr lang="en-US" sz="4000" b="0" dirty="0">
              <a:solidFill>
                <a:schemeClr val="tx1"/>
              </a:solidFill>
              <a:effectLst/>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a:ln>
            <a:noFill/>
          </a:ln>
        </p:spPr>
        <p:txBody>
          <a:bodyPr/>
          <a:lstStyle/>
          <a:p>
            <a:fld id="{878AE4B3-FE51-4F60-8523-600FF4E0E673}" type="slidenum">
              <a:rPr lang="en-US" smtClean="0">
                <a:latin typeface="Arial" panose="020B0604020202020204" pitchFamily="34" charset="0"/>
                <a:cs typeface="Arial" panose="020B0604020202020204" pitchFamily="34" charset="0"/>
              </a:rPr>
              <a:t>6</a:t>
            </a:fld>
            <a:endParaRPr lang="en-US">
              <a:latin typeface="Arial" panose="020B0604020202020204" pitchFamily="34" charset="0"/>
              <a:cs typeface="Arial" panose="020B0604020202020204" pitchFamily="34" charset="0"/>
            </a:endParaRPr>
          </a:p>
        </p:txBody>
      </p:sp>
      <p:sp>
        <p:nvSpPr>
          <p:cNvPr id="9" name="TextBox 8"/>
          <p:cNvSpPr txBox="1"/>
          <p:nvPr/>
        </p:nvSpPr>
        <p:spPr>
          <a:xfrm>
            <a:off x="3403779" y="2133600"/>
            <a:ext cx="2082621" cy="923330"/>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Distance between </a:t>
            </a:r>
          </a:p>
          <a:p>
            <a:pPr algn="ctr"/>
            <a:r>
              <a:rPr lang="en-US" dirty="0" smtClean="0">
                <a:latin typeface="Arial" panose="020B0604020202020204" pitchFamily="34" charset="0"/>
                <a:cs typeface="Arial" panose="020B0604020202020204" pitchFamily="34" charset="0"/>
              </a:rPr>
              <a:t>From and To</a:t>
            </a:r>
          </a:p>
          <a:p>
            <a:pPr algn="ct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Flowlines</a:t>
            </a:r>
            <a:endParaRPr lang="en-US" dirty="0">
              <a:latin typeface="Arial" panose="020B0604020202020204" pitchFamily="34" charset="0"/>
              <a:cs typeface="Arial" panose="020B0604020202020204" pitchFamily="34" charset="0"/>
            </a:endParaRPr>
          </a:p>
        </p:txBody>
      </p:sp>
      <p:sp>
        <p:nvSpPr>
          <p:cNvPr id="10" name="TextBox 9"/>
          <p:cNvSpPr txBox="1"/>
          <p:nvPr/>
        </p:nvSpPr>
        <p:spPr>
          <a:xfrm>
            <a:off x="1156251" y="2133600"/>
            <a:ext cx="2044149" cy="646331"/>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Is the Connection </a:t>
            </a:r>
          </a:p>
          <a:p>
            <a:pPr algn="ctr"/>
            <a:r>
              <a:rPr lang="en-US" dirty="0" smtClean="0">
                <a:latin typeface="Arial" panose="020B0604020202020204" pitchFamily="34" charset="0"/>
                <a:cs typeface="Arial" panose="020B0604020202020204" pitchFamily="34" charset="0"/>
              </a:rPr>
              <a:t>Geometric?</a:t>
            </a:r>
            <a:endParaRPr lang="en-US" dirty="0">
              <a:latin typeface="Arial" panose="020B0604020202020204" pitchFamily="34" charset="0"/>
              <a:cs typeface="Arial" panose="020B0604020202020204" pitchFamily="34" charset="0"/>
            </a:endParaRPr>
          </a:p>
        </p:txBody>
      </p:sp>
      <p:sp>
        <p:nvSpPr>
          <p:cNvPr id="11" name="TextBox 10"/>
          <p:cNvSpPr txBox="1"/>
          <p:nvPr/>
        </p:nvSpPr>
        <p:spPr>
          <a:xfrm>
            <a:off x="1611045" y="2810470"/>
            <a:ext cx="979755" cy="923330"/>
          </a:xfrm>
          <a:prstGeom prst="rect">
            <a:avLst/>
          </a:prstGeom>
          <a:noFill/>
          <a:ln w="9525">
            <a:solidFill>
              <a:schemeClr val="bg1"/>
            </a:solidFill>
          </a:ln>
        </p:spPr>
        <p:txBody>
          <a:bodyPr wrap="none" rtlCol="0">
            <a:spAutoFit/>
          </a:bodyPr>
          <a:lstStyle/>
          <a:p>
            <a:r>
              <a:rPr lang="en-US" dirty="0" smtClean="0">
                <a:latin typeface="Arial" panose="020B0604020202020204" pitchFamily="34" charset="0"/>
                <a:cs typeface="Arial" panose="020B0604020202020204" pitchFamily="34" charset="0"/>
              </a:rPr>
              <a:t>Domain</a:t>
            </a:r>
          </a:p>
          <a:p>
            <a:r>
              <a:rPr lang="en-US" dirty="0" smtClean="0">
                <a:latin typeface="Arial" panose="020B0604020202020204" pitchFamily="34" charset="0"/>
                <a:cs typeface="Arial" panose="020B0604020202020204" pitchFamily="34" charset="0"/>
              </a:rPr>
              <a:t>Y = Yes</a:t>
            </a:r>
          </a:p>
          <a:p>
            <a:r>
              <a:rPr lang="en-US" dirty="0" smtClean="0">
                <a:latin typeface="Arial" panose="020B0604020202020204" pitchFamily="34" charset="0"/>
                <a:cs typeface="Arial" panose="020B0604020202020204" pitchFamily="34" charset="0"/>
              </a:rPr>
              <a:t>N = No</a:t>
            </a:r>
            <a:endParaRPr lang="en-US" dirty="0">
              <a:latin typeface="Arial" panose="020B0604020202020204" pitchFamily="34" charset="0"/>
              <a:cs typeface="Arial" panose="020B0604020202020204" pitchFamily="34" charset="0"/>
            </a:endParaRPr>
          </a:p>
        </p:txBody>
      </p:sp>
      <p:sp>
        <p:nvSpPr>
          <p:cNvPr id="7" name="Line 4"/>
          <p:cNvSpPr>
            <a:spLocks noChangeShapeType="1"/>
          </p:cNvSpPr>
          <p:nvPr/>
        </p:nvSpPr>
        <p:spPr bwMode="auto">
          <a:xfrm>
            <a:off x="5802535" y="1905000"/>
            <a:ext cx="953105" cy="1191381"/>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8" name="Line 5"/>
          <p:cNvSpPr>
            <a:spLocks noChangeShapeType="1"/>
          </p:cNvSpPr>
          <p:nvPr/>
        </p:nvSpPr>
        <p:spPr bwMode="auto">
          <a:xfrm flipV="1">
            <a:off x="6711530" y="1828799"/>
            <a:ext cx="1032530" cy="1270806"/>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2" name="Line 6"/>
          <p:cNvSpPr>
            <a:spLocks noChangeShapeType="1"/>
          </p:cNvSpPr>
          <p:nvPr/>
        </p:nvSpPr>
        <p:spPr bwMode="auto">
          <a:xfrm>
            <a:off x="6733941" y="3047999"/>
            <a:ext cx="1" cy="1419573"/>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3" name="Line 7"/>
          <p:cNvSpPr>
            <a:spLocks noChangeShapeType="1"/>
          </p:cNvSpPr>
          <p:nvPr/>
        </p:nvSpPr>
        <p:spPr bwMode="auto">
          <a:xfrm flipV="1">
            <a:off x="6739869" y="3301172"/>
            <a:ext cx="1032531" cy="1135785"/>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4" name="Line 8"/>
          <p:cNvSpPr>
            <a:spLocks noChangeShapeType="1"/>
          </p:cNvSpPr>
          <p:nvPr/>
        </p:nvSpPr>
        <p:spPr bwMode="auto">
          <a:xfrm>
            <a:off x="6744512" y="4800600"/>
            <a:ext cx="1" cy="1503077"/>
          </a:xfrm>
          <a:prstGeom prst="line">
            <a:avLst/>
          </a:prstGeom>
          <a:noFill/>
          <a:ln w="38100">
            <a:solidFill>
              <a:srgbClr val="0000FF"/>
            </a:solidFill>
            <a:round/>
            <a:headEnd/>
            <a:tailEnd/>
          </a:ln>
        </p:spPr>
        <p:txBody>
          <a:bodyPr/>
          <a:lstStyle/>
          <a:p>
            <a:endParaRPr lang="en-US" dirty="0">
              <a:latin typeface="Arial" panose="020B0604020202020204" pitchFamily="34" charset="0"/>
              <a:cs typeface="Arial" panose="020B0604020202020204" pitchFamily="34" charset="0"/>
            </a:endParaRPr>
          </a:p>
        </p:txBody>
      </p:sp>
      <p:sp>
        <p:nvSpPr>
          <p:cNvPr id="17" name="Text Box 13"/>
          <p:cNvSpPr txBox="1">
            <a:spLocks noChangeArrowheads="1"/>
          </p:cNvSpPr>
          <p:nvPr/>
        </p:nvSpPr>
        <p:spPr bwMode="auto">
          <a:xfrm>
            <a:off x="6132789" y="1936750"/>
            <a:ext cx="345832" cy="369332"/>
          </a:xfrm>
          <a:prstGeom prst="rect">
            <a:avLst/>
          </a:prstGeom>
          <a:noFill/>
          <a:ln w="9525">
            <a:noFill/>
            <a:miter lim="800000"/>
            <a:headEnd/>
            <a:tailEnd/>
          </a:ln>
          <a:effectLst/>
        </p:spPr>
        <p:txBody>
          <a:bodyPr wrap="squar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1</a:t>
            </a:r>
          </a:p>
        </p:txBody>
      </p:sp>
      <p:sp>
        <p:nvSpPr>
          <p:cNvPr id="19" name="Text Box 14"/>
          <p:cNvSpPr txBox="1">
            <a:spLocks noChangeArrowheads="1"/>
          </p:cNvSpPr>
          <p:nvPr/>
        </p:nvSpPr>
        <p:spPr bwMode="auto">
          <a:xfrm>
            <a:off x="7385143" y="231775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2</a:t>
            </a:r>
          </a:p>
        </p:txBody>
      </p:sp>
      <p:sp>
        <p:nvSpPr>
          <p:cNvPr id="20" name="Text Box 15"/>
          <p:cNvSpPr txBox="1">
            <a:spLocks noChangeArrowheads="1"/>
          </p:cNvSpPr>
          <p:nvPr/>
        </p:nvSpPr>
        <p:spPr bwMode="auto">
          <a:xfrm>
            <a:off x="6775543" y="3308350"/>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3</a:t>
            </a:r>
          </a:p>
        </p:txBody>
      </p:sp>
      <p:sp>
        <p:nvSpPr>
          <p:cNvPr id="21" name="Text Box 16"/>
          <p:cNvSpPr txBox="1">
            <a:spLocks noChangeArrowheads="1"/>
          </p:cNvSpPr>
          <p:nvPr/>
        </p:nvSpPr>
        <p:spPr bwMode="auto">
          <a:xfrm>
            <a:off x="7221276" y="3821668"/>
            <a:ext cx="312906" cy="369332"/>
          </a:xfrm>
          <a:prstGeom prst="rect">
            <a:avLst/>
          </a:prstGeom>
          <a:noFill/>
          <a:ln w="9525">
            <a:noFill/>
            <a:miter lim="800000"/>
            <a:headEnd/>
            <a:tailEnd/>
          </a:ln>
          <a:effectLst/>
        </p:spPr>
        <p:txBody>
          <a:bodyPr wrap="non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4</a:t>
            </a:r>
          </a:p>
        </p:txBody>
      </p:sp>
      <p:sp>
        <p:nvSpPr>
          <p:cNvPr id="22" name="Text Box 17"/>
          <p:cNvSpPr txBox="1">
            <a:spLocks noChangeArrowheads="1"/>
          </p:cNvSpPr>
          <p:nvPr/>
        </p:nvSpPr>
        <p:spPr bwMode="auto">
          <a:xfrm>
            <a:off x="6818563" y="5345668"/>
            <a:ext cx="346202" cy="369332"/>
          </a:xfrm>
          <a:prstGeom prst="rect">
            <a:avLst/>
          </a:prstGeom>
          <a:noFill/>
          <a:ln w="9525">
            <a:noFill/>
            <a:miter lim="800000"/>
            <a:headEnd/>
            <a:tailEnd/>
          </a:ln>
          <a:effectLst/>
        </p:spPr>
        <p:txBody>
          <a:bodyPr wrap="square">
            <a:spAutoFit/>
          </a:bodyPr>
          <a:lstStyle/>
          <a:p>
            <a:pPr eaLnBrk="0" hangingPunct="0">
              <a:defRPr/>
            </a:pPr>
            <a:r>
              <a:rPr lang="en-US" b="1" dirty="0">
                <a:effectLst>
                  <a:outerShdw blurRad="38100" dist="38100" dir="2700000" algn="tl">
                    <a:srgbClr val="FFFFFF"/>
                  </a:outerShdw>
                </a:effectLst>
                <a:latin typeface="Arial" panose="020B0604020202020204" pitchFamily="34" charset="0"/>
                <a:cs typeface="Arial" panose="020B0604020202020204" pitchFamily="34" charset="0"/>
              </a:rPr>
              <a:t>5</a:t>
            </a:r>
          </a:p>
        </p:txBody>
      </p:sp>
      <p:sp>
        <p:nvSpPr>
          <p:cNvPr id="32" name="TextBox 31"/>
          <p:cNvSpPr txBox="1"/>
          <p:nvPr/>
        </p:nvSpPr>
        <p:spPr>
          <a:xfrm>
            <a:off x="4013379" y="3048000"/>
            <a:ext cx="979755" cy="646331"/>
          </a:xfrm>
          <a:prstGeom prst="rect">
            <a:avLst/>
          </a:prstGeom>
          <a:noFill/>
          <a:ln w="9525">
            <a:solidFill>
              <a:schemeClr val="bg1"/>
            </a:solidFill>
          </a:ln>
        </p:spPr>
        <p:txBody>
          <a:bodyPr wrap="none" rtlCol="0">
            <a:spAutoFit/>
          </a:bodyPr>
          <a:lstStyle/>
          <a:p>
            <a:r>
              <a:rPr lang="en-US" dirty="0" smtClean="0">
                <a:latin typeface="Arial" panose="020B0604020202020204" pitchFamily="34" charset="0"/>
                <a:cs typeface="Arial" panose="020B0604020202020204" pitchFamily="34" charset="0"/>
              </a:rPr>
              <a:t>Domain</a:t>
            </a:r>
          </a:p>
          <a:p>
            <a:pPr algn="ctr"/>
            <a:r>
              <a:rPr lang="en-US" dirty="0" smtClean="0">
                <a:latin typeface="Arial" panose="020B0604020202020204" pitchFamily="34" charset="0"/>
                <a:cs typeface="Arial" panose="020B0604020202020204" pitchFamily="34" charset="0"/>
              </a:rPr>
              <a:t>&gt;= 0</a:t>
            </a:r>
            <a:endParaRPr lang="en-US" dirty="0">
              <a:latin typeface="Arial" panose="020B0604020202020204" pitchFamily="34" charset="0"/>
              <a:cs typeface="Arial" panose="020B0604020202020204" pitchFamily="34" charset="0"/>
            </a:endParaRPr>
          </a:p>
        </p:txBody>
      </p:sp>
      <p:graphicFrame>
        <p:nvGraphicFramePr>
          <p:cNvPr id="33" name="Table 32"/>
          <p:cNvGraphicFramePr>
            <a:graphicFrameLocks noGrp="1"/>
          </p:cNvGraphicFramePr>
          <p:nvPr>
            <p:extLst>
              <p:ext uri="{D42A27DB-BD31-4B8C-83A1-F6EECF244321}">
                <p14:modId xmlns:p14="http://schemas.microsoft.com/office/powerpoint/2010/main" val="1355098233"/>
              </p:ext>
            </p:extLst>
          </p:nvPr>
        </p:nvGraphicFramePr>
        <p:xfrm>
          <a:off x="1600199" y="1397000"/>
          <a:ext cx="2971802" cy="584200"/>
        </p:xfrm>
        <a:graphic>
          <a:graphicData uri="http://schemas.openxmlformats.org/drawingml/2006/table">
            <a:tbl>
              <a:tblPr firstRow="1" bandRow="1">
                <a:tableStyleId>{5C22544A-7EE6-4342-B048-85BDC9FD1C3A}</a:tableStyleId>
              </a:tblPr>
              <a:tblGrid>
                <a:gridCol w="1485901"/>
                <a:gridCol w="1485901"/>
              </a:tblGrid>
              <a:tr h="584200">
                <a:tc>
                  <a:txBody>
                    <a:bodyPr/>
                    <a:lstStyle/>
                    <a:p>
                      <a:r>
                        <a:rPr lang="en-US" sz="2400" dirty="0" err="1" smtClean="0"/>
                        <a:t>HasGeo</a:t>
                      </a:r>
                      <a:endParaRPr lang="en-US" sz="2400" dirty="0"/>
                    </a:p>
                  </a:txBody>
                  <a:tcPr/>
                </a:tc>
                <a:tc>
                  <a:txBody>
                    <a:bodyPr/>
                    <a:lstStyle/>
                    <a:p>
                      <a:r>
                        <a:rPr lang="en-US" sz="2400" dirty="0" err="1" smtClean="0"/>
                        <a:t>GapDist</a:t>
                      </a:r>
                      <a:endParaRPr lang="en-US" sz="2400" dirty="0"/>
                    </a:p>
                  </a:txBody>
                  <a:tcPr/>
                </a:tc>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2298517702"/>
              </p:ext>
            </p:extLst>
          </p:nvPr>
        </p:nvGraphicFramePr>
        <p:xfrm>
          <a:off x="2285999" y="4038600"/>
          <a:ext cx="3581401" cy="1456407"/>
        </p:xfrm>
        <a:graphic>
          <a:graphicData uri="http://schemas.openxmlformats.org/drawingml/2006/table">
            <a:tbl>
              <a:tblPr firstRow="1" bandRow="1">
                <a:tableStyleId>{5C22544A-7EE6-4342-B048-85BDC9FD1C3A}</a:tableStyleId>
              </a:tblPr>
              <a:tblGrid>
                <a:gridCol w="999462"/>
                <a:gridCol w="938145"/>
                <a:gridCol w="874747"/>
                <a:gridCol w="769047"/>
              </a:tblGrid>
              <a:tr h="420087">
                <a:tc>
                  <a:txBody>
                    <a:bodyPr/>
                    <a:lstStyle/>
                    <a:p>
                      <a:pPr algn="ctr"/>
                      <a:r>
                        <a:rPr lang="en-US" sz="1100" dirty="0" err="1" smtClean="0"/>
                        <a:t>From</a:t>
                      </a:r>
                      <a:r>
                        <a:rPr lang="en-US" sz="1100" baseline="0" dirty="0" err="1" smtClean="0"/>
                        <a:t>C</a:t>
                      </a:r>
                      <a:r>
                        <a:rPr lang="en-US" sz="1100" dirty="0" err="1" smtClean="0"/>
                        <a:t>omID</a:t>
                      </a:r>
                      <a:endParaRPr lang="en-US" sz="1100" dirty="0"/>
                    </a:p>
                  </a:txBody>
                  <a:tcPr/>
                </a:tc>
                <a:tc>
                  <a:txBody>
                    <a:bodyPr/>
                    <a:lstStyle/>
                    <a:p>
                      <a:pPr algn="ctr"/>
                      <a:r>
                        <a:rPr lang="en-US" sz="1100" dirty="0" err="1" smtClean="0"/>
                        <a:t>ToComID</a:t>
                      </a:r>
                      <a:endParaRPr lang="en-US" sz="1100" dirty="0"/>
                    </a:p>
                  </a:txBody>
                  <a:tcPr/>
                </a:tc>
                <a:tc>
                  <a:txBody>
                    <a:bodyPr/>
                    <a:lstStyle/>
                    <a:p>
                      <a:pPr algn="ctr"/>
                      <a:r>
                        <a:rPr lang="en-US" sz="1100" dirty="0" err="1" smtClean="0"/>
                        <a:t>HasGeo</a:t>
                      </a:r>
                      <a:endParaRPr lang="en-US" sz="1100" dirty="0"/>
                    </a:p>
                  </a:txBody>
                  <a:tcPr/>
                </a:tc>
                <a:tc>
                  <a:txBody>
                    <a:bodyPr/>
                    <a:lstStyle/>
                    <a:p>
                      <a:pPr algn="ctr"/>
                      <a:r>
                        <a:rPr lang="en-US" sz="1100" dirty="0" smtClean="0"/>
                        <a:t>Gap </a:t>
                      </a:r>
                      <a:r>
                        <a:rPr lang="en-US" sz="1100" dirty="0" err="1" smtClean="0"/>
                        <a:t>Dist</a:t>
                      </a:r>
                      <a:endParaRPr lang="en-US" sz="1100" dirty="0"/>
                    </a:p>
                  </a:txBody>
                  <a:tcPr/>
                </a:tc>
              </a:tr>
              <a:tr h="225047">
                <a:tc>
                  <a:txBody>
                    <a:bodyPr/>
                    <a:lstStyle/>
                    <a:p>
                      <a:pPr algn="ctr"/>
                      <a:r>
                        <a:rPr lang="en-US" sz="1100" dirty="0" smtClean="0"/>
                        <a:t>1</a:t>
                      </a:r>
                      <a:endParaRPr lang="en-US" sz="1100" dirty="0"/>
                    </a:p>
                  </a:txBody>
                  <a:tcPr/>
                </a:tc>
                <a:tc>
                  <a:txBody>
                    <a:bodyPr/>
                    <a:lstStyle/>
                    <a:p>
                      <a:pPr algn="ctr"/>
                      <a:r>
                        <a:rPr lang="en-US" sz="1100" dirty="0" smtClean="0"/>
                        <a:t>3</a:t>
                      </a:r>
                      <a:endParaRPr lang="en-US" sz="1100" dirty="0"/>
                    </a:p>
                  </a:txBody>
                  <a:tcPr/>
                </a:tc>
                <a:tc>
                  <a:txBody>
                    <a:bodyPr/>
                    <a:lstStyle/>
                    <a:p>
                      <a:pPr algn="ctr"/>
                      <a:r>
                        <a:rPr lang="en-US" sz="1100" dirty="0" smtClean="0"/>
                        <a:t>Y</a:t>
                      </a:r>
                      <a:endParaRPr lang="en-US" sz="1100" dirty="0"/>
                    </a:p>
                  </a:txBody>
                  <a:tcPr/>
                </a:tc>
                <a:tc>
                  <a:txBody>
                    <a:bodyPr/>
                    <a:lstStyle/>
                    <a:p>
                      <a:pPr algn="ctr"/>
                      <a:r>
                        <a:rPr lang="en-US" sz="1100" dirty="0" smtClean="0"/>
                        <a:t>0</a:t>
                      </a:r>
                      <a:endParaRPr lang="en-US" sz="1100" dirty="0"/>
                    </a:p>
                  </a:txBody>
                  <a:tcPr/>
                </a:tc>
              </a:tr>
              <a:tr h="225047">
                <a:tc>
                  <a:txBody>
                    <a:bodyPr/>
                    <a:lstStyle/>
                    <a:p>
                      <a:pPr algn="ctr"/>
                      <a:r>
                        <a:rPr lang="en-US" sz="1100" dirty="0" smtClean="0"/>
                        <a:t>2</a:t>
                      </a:r>
                      <a:endParaRPr lang="en-US" sz="1100" dirty="0"/>
                    </a:p>
                  </a:txBody>
                  <a:tcPr/>
                </a:tc>
                <a:tc>
                  <a:txBody>
                    <a:bodyPr/>
                    <a:lstStyle/>
                    <a:p>
                      <a:pPr algn="ctr"/>
                      <a:r>
                        <a:rPr lang="en-US" sz="1100" dirty="0" smtClean="0"/>
                        <a:t>3</a:t>
                      </a:r>
                      <a:endParaRPr lang="en-US" sz="1100" dirty="0"/>
                    </a:p>
                  </a:txBody>
                  <a:tcPr/>
                </a:tc>
                <a:tc>
                  <a:txBody>
                    <a:bodyPr/>
                    <a:lstStyle/>
                    <a:p>
                      <a:pPr algn="ctr"/>
                      <a:r>
                        <a:rPr lang="en-US" sz="1100" dirty="0" smtClean="0"/>
                        <a:t>Y</a:t>
                      </a:r>
                    </a:p>
                  </a:txBody>
                  <a:tcPr/>
                </a:tc>
                <a:tc>
                  <a:txBody>
                    <a:bodyPr/>
                    <a:lstStyle/>
                    <a:p>
                      <a:pPr algn="ctr"/>
                      <a:r>
                        <a:rPr lang="en-US" sz="1100" dirty="0" smtClean="0"/>
                        <a:t>0</a:t>
                      </a:r>
                    </a:p>
                  </a:txBody>
                  <a:tcPr/>
                </a:tc>
              </a:tr>
              <a:tr h="225047">
                <a:tc>
                  <a:txBody>
                    <a:bodyPr/>
                    <a:lstStyle/>
                    <a:p>
                      <a:pPr algn="ctr"/>
                      <a:r>
                        <a:rPr lang="en-US" sz="1100" dirty="0" smtClean="0"/>
                        <a:t>3</a:t>
                      </a:r>
                      <a:endParaRPr lang="en-US" sz="1100" dirty="0"/>
                    </a:p>
                  </a:txBody>
                  <a:tcPr/>
                </a:tc>
                <a:tc>
                  <a:txBody>
                    <a:bodyPr/>
                    <a:lstStyle/>
                    <a:p>
                      <a:pPr algn="ctr"/>
                      <a:r>
                        <a:rPr lang="en-US" sz="1100" dirty="0" smtClean="0"/>
                        <a:t>5</a:t>
                      </a:r>
                      <a:endParaRPr lang="en-US" sz="1100" dirty="0"/>
                    </a:p>
                  </a:txBody>
                  <a:tcPr/>
                </a:tc>
                <a:tc>
                  <a:txBody>
                    <a:bodyPr/>
                    <a:lstStyle/>
                    <a:p>
                      <a:pPr algn="ctr"/>
                      <a:r>
                        <a:rPr lang="en-US" sz="1100" dirty="0" smtClean="0"/>
                        <a:t>N</a:t>
                      </a:r>
                      <a:endParaRPr lang="en-US" sz="1100" dirty="0"/>
                    </a:p>
                  </a:txBody>
                  <a:tcPr/>
                </a:tc>
                <a:tc>
                  <a:txBody>
                    <a:bodyPr/>
                    <a:lstStyle/>
                    <a:p>
                      <a:pPr algn="ctr"/>
                      <a:r>
                        <a:rPr lang="en-US" sz="1100" dirty="0" smtClean="0"/>
                        <a:t>0.5</a:t>
                      </a:r>
                      <a:endParaRPr lang="en-US" sz="1100" dirty="0"/>
                    </a:p>
                  </a:txBody>
                  <a:tcPr/>
                </a:tc>
              </a:tr>
              <a:tr h="225047">
                <a:tc>
                  <a:txBody>
                    <a:bodyPr/>
                    <a:lstStyle/>
                    <a:p>
                      <a:pPr algn="ctr"/>
                      <a:r>
                        <a:rPr lang="en-US" sz="1100" dirty="0" smtClean="0"/>
                        <a:t>4</a:t>
                      </a:r>
                      <a:endParaRPr lang="en-US" sz="1100" dirty="0"/>
                    </a:p>
                  </a:txBody>
                  <a:tcPr/>
                </a:tc>
                <a:tc>
                  <a:txBody>
                    <a:bodyPr/>
                    <a:lstStyle/>
                    <a:p>
                      <a:pPr algn="ctr"/>
                      <a:r>
                        <a:rPr lang="en-US" sz="1100" dirty="0" smtClean="0"/>
                        <a:t>5</a:t>
                      </a:r>
                      <a:endParaRPr lang="en-US" sz="1100" dirty="0"/>
                    </a:p>
                  </a:txBody>
                  <a:tcPr/>
                </a:tc>
                <a:tc>
                  <a:txBody>
                    <a:bodyPr/>
                    <a:lstStyle/>
                    <a:p>
                      <a:pPr algn="ctr"/>
                      <a:r>
                        <a:rPr lang="en-US" sz="1100" dirty="0" smtClean="0"/>
                        <a:t>N</a:t>
                      </a:r>
                      <a:endParaRPr lang="en-US" sz="1100" dirty="0"/>
                    </a:p>
                  </a:txBody>
                  <a:tcPr/>
                </a:tc>
                <a:tc>
                  <a:txBody>
                    <a:bodyPr/>
                    <a:lstStyle/>
                    <a:p>
                      <a:pPr algn="ctr"/>
                      <a:r>
                        <a:rPr lang="en-US" sz="1100" dirty="0" smtClean="0"/>
                        <a:t>0.5</a:t>
                      </a:r>
                      <a:endParaRPr lang="en-US" sz="1100" dirty="0"/>
                    </a:p>
                  </a:txBody>
                  <a:tcPr/>
                </a:tc>
              </a:tr>
            </a:tbl>
          </a:graphicData>
        </a:graphic>
      </p:graphicFrame>
      <p:sp>
        <p:nvSpPr>
          <p:cNvPr id="23" name="Rectangle 22"/>
          <p:cNvSpPr/>
          <p:nvPr/>
        </p:nvSpPr>
        <p:spPr>
          <a:xfrm>
            <a:off x="0" y="6489847"/>
            <a:ext cx="1386213" cy="307777"/>
          </a:xfrm>
          <a:prstGeom prst="rect">
            <a:avLst/>
          </a:prstGeom>
        </p:spPr>
        <p:txBody>
          <a:bodyPr wrap="none">
            <a:spAutoFit/>
          </a:bodyPr>
          <a:lstStyle/>
          <a:p>
            <a:pPr algn="l"/>
            <a:r>
              <a:rPr lang="en-US" altLang="en-US" sz="1400" dirty="0" err="1" smtClean="0">
                <a:solidFill>
                  <a:schemeClr val="bg1"/>
                </a:solidFill>
                <a:latin typeface="Arial" panose="020B0604020202020204" pitchFamily="34" charset="0"/>
                <a:cs typeface="Arial" panose="020B0604020202020204" pitchFamily="34" charset="0"/>
              </a:rPr>
              <a:t>PlusFlow</a:t>
            </a:r>
            <a:r>
              <a:rPr lang="en-US" altLang="en-US" sz="1400" dirty="0" smtClean="0">
                <a:solidFill>
                  <a:schemeClr val="bg1"/>
                </a:solidFill>
                <a:latin typeface="Arial" panose="020B0604020202020204" pitchFamily="34" charset="0"/>
                <a:cs typeface="Arial" panose="020B0604020202020204" pitchFamily="34" charset="0"/>
              </a:rPr>
              <a:t> Table</a:t>
            </a:r>
            <a:endParaRPr lang="en-US" sz="1400" dirty="0">
              <a:solidFill>
                <a:schemeClr val="bg1"/>
              </a:solidFill>
            </a:endParaRPr>
          </a:p>
        </p:txBody>
      </p:sp>
    </p:spTree>
    <p:extLst>
      <p:ext uri="{BB962C8B-B14F-4D97-AF65-F5344CB8AC3E}">
        <p14:creationId xmlns:p14="http://schemas.microsoft.com/office/powerpoint/2010/main" val="2670289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a:prstGeom prst="rect">
            <a:avLst/>
          </a:prstGeom>
        </p:spPr>
        <p:txBody>
          <a:bodyPr>
            <a:normAutofit/>
          </a:bodyPr>
          <a:lstStyle/>
          <a:p>
            <a:r>
              <a:rPr lang="en-US" sz="4000" b="0" dirty="0" smtClean="0">
                <a:solidFill>
                  <a:schemeClr val="tx1"/>
                </a:solidFill>
                <a:effectLst/>
                <a:latin typeface="Arial" panose="020B0604020202020204" pitchFamily="34" charset="0"/>
                <a:cs typeface="Arial" panose="020B0604020202020204" pitchFamily="34" charset="0"/>
              </a:rPr>
              <a:t>Additional Attributes</a:t>
            </a:r>
            <a:endParaRPr lang="en-US" sz="4000" b="0" dirty="0">
              <a:solidFill>
                <a:schemeClr val="tx1"/>
              </a:solidFill>
              <a:effectLst/>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878AE4B3-FE51-4F60-8523-600FF4E0E673}" type="slidenum">
              <a:rPr lang="en-US" smtClean="0">
                <a:latin typeface="Arial" panose="020B0604020202020204" pitchFamily="34" charset="0"/>
                <a:cs typeface="Arial" panose="020B0604020202020204" pitchFamily="34" charset="0"/>
              </a:rPr>
              <a:t>7</a:t>
            </a:fld>
            <a:endParaRPr lang="en-US">
              <a:latin typeface="Arial" panose="020B0604020202020204" pitchFamily="34" charset="0"/>
              <a:cs typeface="Arial" panose="020B0604020202020204" pitchFamily="34" charset="0"/>
            </a:endParaRPr>
          </a:p>
        </p:txBody>
      </p:sp>
      <p:sp>
        <p:nvSpPr>
          <p:cNvPr id="23" name="TextBox 22"/>
          <p:cNvSpPr txBox="1"/>
          <p:nvPr/>
        </p:nvSpPr>
        <p:spPr>
          <a:xfrm>
            <a:off x="517652" y="1524000"/>
            <a:ext cx="8397748" cy="461665"/>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PlusFlowlineVAA</a:t>
            </a:r>
            <a:r>
              <a:rPr lang="en-US" sz="2400" dirty="0" smtClean="0">
                <a:latin typeface="Arial" panose="020B0604020202020204" pitchFamily="34" charset="0"/>
                <a:cs typeface="Arial" panose="020B0604020202020204" pitchFamily="34" charset="0"/>
              </a:rPr>
              <a:t> Attributes Conveniently Joined to </a:t>
            </a:r>
            <a:r>
              <a:rPr lang="en-US" sz="2400" dirty="0" err="1" smtClean="0">
                <a:latin typeface="Arial" panose="020B0604020202020204" pitchFamily="34" charset="0"/>
                <a:cs typeface="Arial" panose="020B0604020202020204" pitchFamily="34" charset="0"/>
              </a:rPr>
              <a:t>PlusFlow</a:t>
            </a:r>
            <a:endParaRPr lang="en-US" sz="2400" dirty="0">
              <a:latin typeface="Arial" panose="020B0604020202020204" pitchFamily="34" charset="0"/>
              <a:cs typeface="Arial" panose="020B0604020202020204" pitchFamily="34" charset="0"/>
            </a:endParaRPr>
          </a:p>
        </p:txBody>
      </p:sp>
      <p:sp>
        <p:nvSpPr>
          <p:cNvPr id="2" name="TextBox 1"/>
          <p:cNvSpPr txBox="1"/>
          <p:nvPr/>
        </p:nvSpPr>
        <p:spPr>
          <a:xfrm>
            <a:off x="1447800" y="2873276"/>
            <a:ext cx="6130717" cy="2308324"/>
          </a:xfrm>
          <a:prstGeom prst="rect">
            <a:avLst/>
          </a:prstGeom>
          <a:noFill/>
        </p:spPr>
        <p:txBody>
          <a:bodyPr wrap="none" rtlCol="0">
            <a:spAutoFit/>
          </a:bodyPr>
          <a:lstStyle/>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FromHydSeq</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PlusFlowlineVAA.HydroSeq</a:t>
            </a:r>
            <a:endParaRPr lang="en-US" dirty="0" smtClean="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ToHydSeq</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PlusFlowlineVAA.HydroSeq</a:t>
            </a:r>
            <a:endParaRPr lang="en-US" dirty="0" smtClean="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FromLvlPat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PlusFlowlineVAA.LevelPathID</a:t>
            </a:r>
            <a:endParaRPr lang="en-US" dirty="0" smtClean="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ToLvlPat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PlusFlowlineVAA.LevelPathID</a:t>
            </a:r>
            <a:endParaRPr lang="en-US" dirty="0" smtClean="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NodeNumber</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PlusFlowlineVAA.NodeNumber</a:t>
            </a:r>
            <a:endParaRPr lang="en-US" dirty="0" smtClean="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TotDASqKM</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PlusFlowlineVAA.TotDASqKM</a:t>
            </a:r>
            <a:r>
              <a:rPr lang="en-US" dirty="0" smtClean="0">
                <a:latin typeface="Arial" panose="020B0604020202020204" pitchFamily="34" charset="0"/>
                <a:cs typeface="Arial" panose="020B0604020202020204" pitchFamily="34" charset="0"/>
              </a:rPr>
              <a:t> </a:t>
            </a:r>
          </a:p>
          <a:p>
            <a:pPr marL="285750" indent="-285750" algn="l">
              <a:buClr>
                <a:schemeClr val="bg1"/>
              </a:buClr>
              <a:buFont typeface="Arial" panose="020B0604020202020204" pitchFamily="34" charset="0"/>
              <a:buChar char="•"/>
            </a:pPr>
            <a:r>
              <a:rPr lang="en-US" dirty="0" err="1" smtClean="0">
                <a:latin typeface="Arial" panose="020B0604020202020204" pitchFamily="34" charset="0"/>
                <a:cs typeface="Arial" panose="020B0604020202020204" pitchFamily="34" charset="0"/>
              </a:rPr>
              <a:t>DivDASqKM</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PlusFlowlineVAA.DivDASqKM</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285750" indent="-285750" algn="l">
              <a:buClr>
                <a:schemeClr val="bg1"/>
              </a:buClr>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6" name="Rectangle 5"/>
          <p:cNvSpPr/>
          <p:nvPr/>
        </p:nvSpPr>
        <p:spPr>
          <a:xfrm>
            <a:off x="0" y="6489847"/>
            <a:ext cx="1386213" cy="307777"/>
          </a:xfrm>
          <a:prstGeom prst="rect">
            <a:avLst/>
          </a:prstGeom>
        </p:spPr>
        <p:txBody>
          <a:bodyPr wrap="none">
            <a:spAutoFit/>
          </a:bodyPr>
          <a:lstStyle/>
          <a:p>
            <a:pPr algn="l"/>
            <a:r>
              <a:rPr lang="en-US" altLang="en-US" sz="1400" dirty="0" err="1" smtClean="0">
                <a:solidFill>
                  <a:schemeClr val="bg1"/>
                </a:solidFill>
                <a:latin typeface="Arial" panose="020B0604020202020204" pitchFamily="34" charset="0"/>
                <a:cs typeface="Arial" panose="020B0604020202020204" pitchFamily="34" charset="0"/>
              </a:rPr>
              <a:t>PlusFlow</a:t>
            </a:r>
            <a:r>
              <a:rPr lang="en-US" altLang="en-US" sz="1400" dirty="0" smtClean="0">
                <a:solidFill>
                  <a:schemeClr val="bg1"/>
                </a:solidFill>
                <a:latin typeface="Arial" panose="020B0604020202020204" pitchFamily="34" charset="0"/>
                <a:cs typeface="Arial" panose="020B0604020202020204" pitchFamily="34" charset="0"/>
              </a:rPr>
              <a:t> Table</a:t>
            </a:r>
            <a:endParaRPr lang="en-US" sz="1400" dirty="0">
              <a:solidFill>
                <a:schemeClr val="bg1"/>
              </a:solidFill>
            </a:endParaRPr>
          </a:p>
        </p:txBody>
      </p:sp>
    </p:spTree>
    <p:extLst>
      <p:ext uri="{BB962C8B-B14F-4D97-AF65-F5344CB8AC3E}">
        <p14:creationId xmlns:p14="http://schemas.microsoft.com/office/powerpoint/2010/main" val="756353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78AE4B3-FE51-4F60-8523-600FF4E0E673}" type="slidenum">
              <a:rPr lang="en-US" smtClean="0">
                <a:latin typeface="Arial" panose="020B0604020202020204" pitchFamily="34" charset="0"/>
                <a:cs typeface="Arial" panose="020B0604020202020204" pitchFamily="34" charset="0"/>
              </a:rPr>
              <a:t>8</a:t>
            </a:fld>
            <a:endParaRPr lang="en-US">
              <a:latin typeface="Arial" panose="020B0604020202020204" pitchFamily="34" charset="0"/>
              <a:cs typeface="Arial" panose="020B0604020202020204" pitchFamily="34" charset="0"/>
            </a:endParaRPr>
          </a:p>
        </p:txBody>
      </p:sp>
      <p:sp>
        <p:nvSpPr>
          <p:cNvPr id="18" name="Title 1"/>
          <p:cNvSpPr>
            <a:spLocks noGrp="1"/>
          </p:cNvSpPr>
          <p:nvPr>
            <p:ph type="title"/>
          </p:nvPr>
        </p:nvSpPr>
        <p:spPr>
          <a:xfrm>
            <a:off x="495300" y="381000"/>
            <a:ext cx="8229600" cy="819150"/>
          </a:xfrm>
          <a:prstGeom prst="rect">
            <a:avLst/>
          </a:prstGeom>
          <a:ln>
            <a:noFill/>
          </a:ln>
        </p:spPr>
        <p:txBody>
          <a:bodyPr>
            <a:noAutofit/>
          </a:bodyPr>
          <a:lstStyle/>
          <a:p>
            <a:r>
              <a:rPr lang="en-US" sz="3200" b="0" dirty="0" smtClean="0">
                <a:solidFill>
                  <a:schemeClr val="tx1"/>
                </a:solidFill>
                <a:effectLst/>
                <a:latin typeface="Arial" panose="020B0604020202020204" pitchFamily="34" charset="0"/>
                <a:cs typeface="Arial" panose="020B0604020202020204" pitchFamily="34" charset="0"/>
              </a:rPr>
              <a:t>NHDPlusV2</a:t>
            </a:r>
            <a:r>
              <a:rPr lang="en-US" sz="3600" b="0" dirty="0" smtClean="0">
                <a:solidFill>
                  <a:schemeClr val="tx1"/>
                </a:solidFill>
                <a:effectLst/>
                <a:latin typeface="Arial" panose="020B0604020202020204" pitchFamily="34" charset="0"/>
                <a:cs typeface="Arial" panose="020B0604020202020204" pitchFamily="34" charset="0"/>
              </a:rPr>
              <a:t> Flow Table Navigator</a:t>
            </a:r>
            <a:endParaRPr lang="en-US" sz="3600" b="0" dirty="0">
              <a:solidFill>
                <a:schemeClr val="tx1"/>
              </a:solidFill>
              <a:effectLst/>
              <a:latin typeface="Arial" panose="020B0604020202020204" pitchFamily="34" charset="0"/>
              <a:cs typeface="Arial" panose="020B0604020202020204" pitchFamily="34" charset="0"/>
            </a:endParaRPr>
          </a:p>
        </p:txBody>
      </p:sp>
      <p:pic>
        <p:nvPicPr>
          <p:cNvPr id="7" name="Picture 6"/>
          <p:cNvPicPr>
            <a:picLocks noChangeAspect="1"/>
          </p:cNvPicPr>
          <p:nvPr/>
        </p:nvPicPr>
        <p:blipFill rotWithShape="1">
          <a:blip r:embed="rId3"/>
          <a:srcRect r="31684"/>
          <a:stretch/>
        </p:blipFill>
        <p:spPr>
          <a:xfrm>
            <a:off x="319087" y="1524000"/>
            <a:ext cx="8596313" cy="4058781"/>
          </a:xfrm>
          <a:prstGeom prst="rect">
            <a:avLst/>
          </a:prstGeom>
        </p:spPr>
      </p:pic>
      <p:sp>
        <p:nvSpPr>
          <p:cNvPr id="8" name="Oval 7"/>
          <p:cNvSpPr/>
          <p:nvPr/>
        </p:nvSpPr>
        <p:spPr bwMode="auto">
          <a:xfrm>
            <a:off x="2209800" y="4058781"/>
            <a:ext cx="6934200" cy="381000"/>
          </a:xfrm>
          <a:prstGeom prst="ellipse">
            <a:avLst/>
          </a:prstGeom>
          <a:noFill/>
          <a:ln w="57150" cap="flat" cmpd="sng" algn="ctr">
            <a:solidFill>
              <a:srgbClr val="FFFF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 name="Rectangle 5"/>
          <p:cNvSpPr/>
          <p:nvPr/>
        </p:nvSpPr>
        <p:spPr>
          <a:xfrm>
            <a:off x="0" y="6489847"/>
            <a:ext cx="1852687"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Flow Table Navigator</a:t>
            </a:r>
            <a:endParaRPr lang="en-US" sz="1400" dirty="0">
              <a:solidFill>
                <a:schemeClr val="bg1"/>
              </a:solidFill>
            </a:endParaRPr>
          </a:p>
        </p:txBody>
      </p:sp>
    </p:spTree>
    <p:extLst>
      <p:ext uri="{BB962C8B-B14F-4D97-AF65-F5344CB8AC3E}">
        <p14:creationId xmlns:p14="http://schemas.microsoft.com/office/powerpoint/2010/main" val="1612871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00.xml.rels><?xml version="1.0" encoding="UTF-8" standalone="yes"?>
<Relationships xmlns="http://schemas.openxmlformats.org/package/2006/relationships"><Relationship Id="rId1" Type="http://schemas.openxmlformats.org/officeDocument/2006/relationships/customXmlProps" Target="itemProps100.xml"/></Relationships>
</file>

<file path=customXml/_rels/item101.xml.rels><?xml version="1.0" encoding="UTF-8" standalone="yes"?>
<Relationships xmlns="http://schemas.openxmlformats.org/package/2006/relationships"><Relationship Id="rId1" Type="http://schemas.openxmlformats.org/officeDocument/2006/relationships/customXmlProps" Target="itemProps101.xml"/></Relationships>
</file>

<file path=customXml/_rels/item102.xml.rels><?xml version="1.0" encoding="UTF-8" standalone="yes"?>
<Relationships xmlns="http://schemas.openxmlformats.org/package/2006/relationships"><Relationship Id="rId1" Type="http://schemas.openxmlformats.org/officeDocument/2006/relationships/customXmlProps" Target="itemProps102.xml"/></Relationships>
</file>

<file path=customXml/_rels/item103.xml.rels><?xml version="1.0" encoding="UTF-8" standalone="yes"?>
<Relationships xmlns="http://schemas.openxmlformats.org/package/2006/relationships"><Relationship Id="rId1" Type="http://schemas.openxmlformats.org/officeDocument/2006/relationships/customXmlProps" Target="itemProps103.xml"/></Relationships>
</file>

<file path=customXml/_rels/item104.xml.rels><?xml version="1.0" encoding="UTF-8" standalone="yes"?>
<Relationships xmlns="http://schemas.openxmlformats.org/package/2006/relationships"><Relationship Id="rId1" Type="http://schemas.openxmlformats.org/officeDocument/2006/relationships/customXmlProps" Target="itemProps104.xml"/></Relationships>
</file>

<file path=customXml/_rels/item105.xml.rels><?xml version="1.0" encoding="UTF-8" standalone="yes"?>
<Relationships xmlns="http://schemas.openxmlformats.org/package/2006/relationships"><Relationship Id="rId1" Type="http://schemas.openxmlformats.org/officeDocument/2006/relationships/customXmlProps" Target="itemProps105.xml"/></Relationships>
</file>

<file path=customXml/_rels/item106.xml.rels><?xml version="1.0" encoding="UTF-8" standalone="yes"?>
<Relationships xmlns="http://schemas.openxmlformats.org/package/2006/relationships"><Relationship Id="rId1" Type="http://schemas.openxmlformats.org/officeDocument/2006/relationships/customXmlProps" Target="itemProps106.xml"/></Relationships>
</file>

<file path=customXml/_rels/item107.xml.rels><?xml version="1.0" encoding="UTF-8" standalone="yes"?>
<Relationships xmlns="http://schemas.openxmlformats.org/package/2006/relationships"><Relationship Id="rId1" Type="http://schemas.openxmlformats.org/officeDocument/2006/relationships/customXmlProps" Target="itemProps107.xml"/></Relationships>
</file>

<file path=customXml/_rels/item108.xml.rels><?xml version="1.0" encoding="UTF-8" standalone="yes"?>
<Relationships xmlns="http://schemas.openxmlformats.org/package/2006/relationships"><Relationship Id="rId1" Type="http://schemas.openxmlformats.org/officeDocument/2006/relationships/customXmlProps" Target="itemProps108.xml"/></Relationships>
</file>

<file path=customXml/_rels/item109.xml.rels><?xml version="1.0" encoding="UTF-8" standalone="yes"?>
<Relationships xmlns="http://schemas.openxmlformats.org/package/2006/relationships"><Relationship Id="rId1" Type="http://schemas.openxmlformats.org/officeDocument/2006/relationships/customXmlProps" Target="itemProps109.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10.xml.rels><?xml version="1.0" encoding="UTF-8" standalone="yes"?>
<Relationships xmlns="http://schemas.openxmlformats.org/package/2006/relationships"><Relationship Id="rId1" Type="http://schemas.openxmlformats.org/officeDocument/2006/relationships/customXmlProps" Target="itemProps110.xml"/></Relationships>
</file>

<file path=customXml/_rels/item111.xml.rels><?xml version="1.0" encoding="UTF-8" standalone="yes"?>
<Relationships xmlns="http://schemas.openxmlformats.org/package/2006/relationships"><Relationship Id="rId1" Type="http://schemas.openxmlformats.org/officeDocument/2006/relationships/customXmlProps" Target="itemProps111.xml"/></Relationships>
</file>

<file path=customXml/_rels/item112.xml.rels><?xml version="1.0" encoding="UTF-8" standalone="yes"?>
<Relationships xmlns="http://schemas.openxmlformats.org/package/2006/relationships"><Relationship Id="rId1" Type="http://schemas.openxmlformats.org/officeDocument/2006/relationships/customXmlProps" Target="itemProps112.xml"/></Relationships>
</file>

<file path=customXml/_rels/item113.xml.rels><?xml version="1.0" encoding="UTF-8" standalone="yes"?>
<Relationships xmlns="http://schemas.openxmlformats.org/package/2006/relationships"><Relationship Id="rId1" Type="http://schemas.openxmlformats.org/officeDocument/2006/relationships/customXmlProps" Target="itemProps113.xml"/></Relationships>
</file>

<file path=customXml/_rels/item114.xml.rels><?xml version="1.0" encoding="UTF-8" standalone="yes"?>
<Relationships xmlns="http://schemas.openxmlformats.org/package/2006/relationships"><Relationship Id="rId1" Type="http://schemas.openxmlformats.org/officeDocument/2006/relationships/customXmlProps" Target="itemProps114.xml"/></Relationships>
</file>

<file path=customXml/_rels/item115.xml.rels><?xml version="1.0" encoding="UTF-8" standalone="yes"?>
<Relationships xmlns="http://schemas.openxmlformats.org/package/2006/relationships"><Relationship Id="rId1" Type="http://schemas.openxmlformats.org/officeDocument/2006/relationships/customXmlProps" Target="itemProps115.xml"/></Relationships>
</file>

<file path=customXml/_rels/item116.xml.rels><?xml version="1.0" encoding="UTF-8" standalone="yes"?>
<Relationships xmlns="http://schemas.openxmlformats.org/package/2006/relationships"><Relationship Id="rId1" Type="http://schemas.openxmlformats.org/officeDocument/2006/relationships/customXmlProps" Target="itemProps116.xml"/></Relationships>
</file>

<file path=customXml/_rels/item117.xml.rels><?xml version="1.0" encoding="UTF-8" standalone="yes"?>
<Relationships xmlns="http://schemas.openxmlformats.org/package/2006/relationships"><Relationship Id="rId1" Type="http://schemas.openxmlformats.org/officeDocument/2006/relationships/customXmlProps" Target="itemProps117.xml"/></Relationships>
</file>

<file path=customXml/_rels/item118.xml.rels><?xml version="1.0" encoding="UTF-8" standalone="yes"?>
<Relationships xmlns="http://schemas.openxmlformats.org/package/2006/relationships"><Relationship Id="rId1" Type="http://schemas.openxmlformats.org/officeDocument/2006/relationships/customXmlProps" Target="itemProps118.xml"/></Relationships>
</file>

<file path=customXml/_rels/item119.xml.rels><?xml version="1.0" encoding="UTF-8" standalone="yes"?>
<Relationships xmlns="http://schemas.openxmlformats.org/package/2006/relationships"><Relationship Id="rId1" Type="http://schemas.openxmlformats.org/officeDocument/2006/relationships/customXmlProps" Target="itemProps119.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20.xml.rels><?xml version="1.0" encoding="UTF-8" standalone="yes"?>
<Relationships xmlns="http://schemas.openxmlformats.org/package/2006/relationships"><Relationship Id="rId1" Type="http://schemas.openxmlformats.org/officeDocument/2006/relationships/customXmlProps" Target="itemProps120.xml"/></Relationships>
</file>

<file path=customXml/_rels/item121.xml.rels><?xml version="1.0" encoding="UTF-8" standalone="yes"?>
<Relationships xmlns="http://schemas.openxmlformats.org/package/2006/relationships"><Relationship Id="rId1" Type="http://schemas.openxmlformats.org/officeDocument/2006/relationships/customXmlProps" Target="itemProps121.xml"/></Relationships>
</file>

<file path=customXml/_rels/item122.xml.rels><?xml version="1.0" encoding="UTF-8" standalone="yes"?>
<Relationships xmlns="http://schemas.openxmlformats.org/package/2006/relationships"><Relationship Id="rId1" Type="http://schemas.openxmlformats.org/officeDocument/2006/relationships/customXmlProps" Target="itemProps122.xml"/></Relationships>
</file>

<file path=customXml/_rels/item123.xml.rels><?xml version="1.0" encoding="UTF-8" standalone="yes"?>
<Relationships xmlns="http://schemas.openxmlformats.org/package/2006/relationships"><Relationship Id="rId1" Type="http://schemas.openxmlformats.org/officeDocument/2006/relationships/customXmlProps" Target="itemProps123.xml"/></Relationships>
</file>

<file path=customXml/_rels/item124.xml.rels><?xml version="1.0" encoding="UTF-8" standalone="yes"?>
<Relationships xmlns="http://schemas.openxmlformats.org/package/2006/relationships"><Relationship Id="rId1" Type="http://schemas.openxmlformats.org/officeDocument/2006/relationships/customXmlProps" Target="itemProps124.xml"/></Relationships>
</file>

<file path=customXml/_rels/item125.xml.rels><?xml version="1.0" encoding="UTF-8" standalone="yes"?>
<Relationships xmlns="http://schemas.openxmlformats.org/package/2006/relationships"><Relationship Id="rId1" Type="http://schemas.openxmlformats.org/officeDocument/2006/relationships/customXmlProps" Target="itemProps125.xml"/></Relationships>
</file>

<file path=customXml/_rels/item126.xml.rels><?xml version="1.0" encoding="UTF-8" standalone="yes"?>
<Relationships xmlns="http://schemas.openxmlformats.org/package/2006/relationships"><Relationship Id="rId1" Type="http://schemas.openxmlformats.org/officeDocument/2006/relationships/customXmlProps" Target="itemProps126.xml"/></Relationships>
</file>

<file path=customXml/_rels/item127.xml.rels><?xml version="1.0" encoding="UTF-8" standalone="yes"?>
<Relationships xmlns="http://schemas.openxmlformats.org/package/2006/relationships"><Relationship Id="rId1" Type="http://schemas.openxmlformats.org/officeDocument/2006/relationships/customXmlProps" Target="itemProps127.xml"/></Relationships>
</file>

<file path=customXml/_rels/item128.xml.rels><?xml version="1.0" encoding="UTF-8" standalone="yes"?>
<Relationships xmlns="http://schemas.openxmlformats.org/package/2006/relationships"><Relationship Id="rId1" Type="http://schemas.openxmlformats.org/officeDocument/2006/relationships/customXmlProps" Target="itemProps128.xml"/></Relationships>
</file>

<file path=customXml/_rels/item129.xml.rels><?xml version="1.0" encoding="UTF-8" standalone="yes"?>
<Relationships xmlns="http://schemas.openxmlformats.org/package/2006/relationships"><Relationship Id="rId1" Type="http://schemas.openxmlformats.org/officeDocument/2006/relationships/customXmlProps" Target="itemProps129.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30.xml.rels><?xml version="1.0" encoding="UTF-8" standalone="yes"?>
<Relationships xmlns="http://schemas.openxmlformats.org/package/2006/relationships"><Relationship Id="rId1" Type="http://schemas.openxmlformats.org/officeDocument/2006/relationships/customXmlProps" Target="itemProps130.xml"/></Relationships>
</file>

<file path=customXml/_rels/item131.xml.rels><?xml version="1.0" encoding="UTF-8" standalone="yes"?>
<Relationships xmlns="http://schemas.openxmlformats.org/package/2006/relationships"><Relationship Id="rId1" Type="http://schemas.openxmlformats.org/officeDocument/2006/relationships/customXmlProps" Target="itemProps131.xml"/></Relationships>
</file>

<file path=customXml/_rels/item132.xml.rels><?xml version="1.0" encoding="UTF-8" standalone="yes"?>
<Relationships xmlns="http://schemas.openxmlformats.org/package/2006/relationships"><Relationship Id="rId1" Type="http://schemas.openxmlformats.org/officeDocument/2006/relationships/customXmlProps" Target="itemProps132.xml"/></Relationships>
</file>

<file path=customXml/_rels/item133.xml.rels><?xml version="1.0" encoding="UTF-8" standalone="yes"?>
<Relationships xmlns="http://schemas.openxmlformats.org/package/2006/relationships"><Relationship Id="rId1" Type="http://schemas.openxmlformats.org/officeDocument/2006/relationships/customXmlProps" Target="itemProps133.xml"/></Relationships>
</file>

<file path=customXml/_rels/item134.xml.rels><?xml version="1.0" encoding="UTF-8" standalone="yes"?>
<Relationships xmlns="http://schemas.openxmlformats.org/package/2006/relationships"><Relationship Id="rId1" Type="http://schemas.openxmlformats.org/officeDocument/2006/relationships/customXmlProps" Target="itemProps134.xml"/></Relationships>
</file>

<file path=customXml/_rels/item135.xml.rels><?xml version="1.0" encoding="UTF-8" standalone="yes"?>
<Relationships xmlns="http://schemas.openxmlformats.org/package/2006/relationships"><Relationship Id="rId1" Type="http://schemas.openxmlformats.org/officeDocument/2006/relationships/customXmlProps" Target="itemProps135.xml"/></Relationships>
</file>

<file path=customXml/_rels/item136.xml.rels><?xml version="1.0" encoding="UTF-8" standalone="yes"?>
<Relationships xmlns="http://schemas.openxmlformats.org/package/2006/relationships"><Relationship Id="rId1" Type="http://schemas.openxmlformats.org/officeDocument/2006/relationships/customXmlProps" Target="itemProps136.xml"/></Relationships>
</file>

<file path=customXml/_rels/item137.xml.rels><?xml version="1.0" encoding="UTF-8" standalone="yes"?>
<Relationships xmlns="http://schemas.openxmlformats.org/package/2006/relationships"><Relationship Id="rId1" Type="http://schemas.openxmlformats.org/officeDocument/2006/relationships/customXmlProps" Target="itemProps137.xml"/></Relationships>
</file>

<file path=customXml/_rels/item138.xml.rels><?xml version="1.0" encoding="UTF-8" standalone="yes"?>
<Relationships xmlns="http://schemas.openxmlformats.org/package/2006/relationships"><Relationship Id="rId1" Type="http://schemas.openxmlformats.org/officeDocument/2006/relationships/customXmlProps" Target="itemProps138.xml"/></Relationships>
</file>

<file path=customXml/_rels/item139.xml.rels><?xml version="1.0" encoding="UTF-8" standalone="yes"?>
<Relationships xmlns="http://schemas.openxmlformats.org/package/2006/relationships"><Relationship Id="rId1" Type="http://schemas.openxmlformats.org/officeDocument/2006/relationships/customXmlProps" Target="itemProps139.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40.xml.rels><?xml version="1.0" encoding="UTF-8" standalone="yes"?>
<Relationships xmlns="http://schemas.openxmlformats.org/package/2006/relationships"><Relationship Id="rId1" Type="http://schemas.openxmlformats.org/officeDocument/2006/relationships/customXmlProps" Target="itemProps140.xml"/></Relationships>
</file>

<file path=customXml/_rels/item141.xml.rels><?xml version="1.0" encoding="UTF-8" standalone="yes"?>
<Relationships xmlns="http://schemas.openxmlformats.org/package/2006/relationships"><Relationship Id="rId1" Type="http://schemas.openxmlformats.org/officeDocument/2006/relationships/customXmlProps" Target="itemProps141.xml"/></Relationships>
</file>

<file path=customXml/_rels/item142.xml.rels><?xml version="1.0" encoding="UTF-8" standalone="yes"?>
<Relationships xmlns="http://schemas.openxmlformats.org/package/2006/relationships"><Relationship Id="rId1" Type="http://schemas.openxmlformats.org/officeDocument/2006/relationships/customXmlProps" Target="itemProps142.xml"/></Relationships>
</file>

<file path=customXml/_rels/item143.xml.rels><?xml version="1.0" encoding="UTF-8" standalone="yes"?>
<Relationships xmlns="http://schemas.openxmlformats.org/package/2006/relationships"><Relationship Id="rId1" Type="http://schemas.openxmlformats.org/officeDocument/2006/relationships/customXmlProps" Target="itemProps143.xml"/></Relationships>
</file>

<file path=customXml/_rels/item144.xml.rels><?xml version="1.0" encoding="UTF-8" standalone="yes"?>
<Relationships xmlns="http://schemas.openxmlformats.org/package/2006/relationships"><Relationship Id="rId1" Type="http://schemas.openxmlformats.org/officeDocument/2006/relationships/customXmlProps" Target="itemProps144.xml"/></Relationships>
</file>

<file path=customXml/_rels/item145.xml.rels><?xml version="1.0" encoding="UTF-8" standalone="yes"?>
<Relationships xmlns="http://schemas.openxmlformats.org/package/2006/relationships"><Relationship Id="rId1" Type="http://schemas.openxmlformats.org/officeDocument/2006/relationships/customXmlProps" Target="itemProps145.xml"/></Relationships>
</file>

<file path=customXml/_rels/item146.xml.rels><?xml version="1.0" encoding="UTF-8" standalone="yes"?>
<Relationships xmlns="http://schemas.openxmlformats.org/package/2006/relationships"><Relationship Id="rId1" Type="http://schemas.openxmlformats.org/officeDocument/2006/relationships/customXmlProps" Target="itemProps146.xml"/></Relationships>
</file>

<file path=customXml/_rels/item147.xml.rels><?xml version="1.0" encoding="UTF-8" standalone="yes"?>
<Relationships xmlns="http://schemas.openxmlformats.org/package/2006/relationships"><Relationship Id="rId1" Type="http://schemas.openxmlformats.org/officeDocument/2006/relationships/customXmlProps" Target="itemProps147.xml"/></Relationships>
</file>

<file path=customXml/_rels/item148.xml.rels><?xml version="1.0" encoding="UTF-8" standalone="yes"?>
<Relationships xmlns="http://schemas.openxmlformats.org/package/2006/relationships"><Relationship Id="rId1" Type="http://schemas.openxmlformats.org/officeDocument/2006/relationships/customXmlProps" Target="itemProps148.xml"/></Relationships>
</file>

<file path=customXml/_rels/item149.xml.rels><?xml version="1.0" encoding="UTF-8" standalone="yes"?>
<Relationships xmlns="http://schemas.openxmlformats.org/package/2006/relationships"><Relationship Id="rId1" Type="http://schemas.openxmlformats.org/officeDocument/2006/relationships/customXmlProps" Target="itemProps149.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50.xml.rels><?xml version="1.0" encoding="UTF-8" standalone="yes"?>
<Relationships xmlns="http://schemas.openxmlformats.org/package/2006/relationships"><Relationship Id="rId1" Type="http://schemas.openxmlformats.org/officeDocument/2006/relationships/customXmlProps" Target="itemProps150.xml"/></Relationships>
</file>

<file path=customXml/_rels/item151.xml.rels><?xml version="1.0" encoding="UTF-8" standalone="yes"?>
<Relationships xmlns="http://schemas.openxmlformats.org/package/2006/relationships"><Relationship Id="rId1" Type="http://schemas.openxmlformats.org/officeDocument/2006/relationships/customXmlProps" Target="itemProps151.xml"/></Relationships>
</file>

<file path=customXml/_rels/item152.xml.rels><?xml version="1.0" encoding="UTF-8" standalone="yes"?>
<Relationships xmlns="http://schemas.openxmlformats.org/package/2006/relationships"><Relationship Id="rId1" Type="http://schemas.openxmlformats.org/officeDocument/2006/relationships/customXmlProps" Target="itemProps152.xml"/></Relationships>
</file>

<file path=customXml/_rels/item153.xml.rels><?xml version="1.0" encoding="UTF-8" standalone="yes"?>
<Relationships xmlns="http://schemas.openxmlformats.org/package/2006/relationships"><Relationship Id="rId1" Type="http://schemas.openxmlformats.org/officeDocument/2006/relationships/customXmlProps" Target="itemProps153.xml"/></Relationships>
</file>

<file path=customXml/_rels/item154.xml.rels><?xml version="1.0" encoding="UTF-8" standalone="yes"?>
<Relationships xmlns="http://schemas.openxmlformats.org/package/2006/relationships"><Relationship Id="rId1" Type="http://schemas.openxmlformats.org/officeDocument/2006/relationships/customXmlProps" Target="itemProps154.xml"/></Relationships>
</file>

<file path=customXml/_rels/item155.xml.rels><?xml version="1.0" encoding="UTF-8" standalone="yes"?>
<Relationships xmlns="http://schemas.openxmlformats.org/package/2006/relationships"><Relationship Id="rId1" Type="http://schemas.openxmlformats.org/officeDocument/2006/relationships/customXmlProps" Target="itemProps155.xml"/></Relationships>
</file>

<file path=customXml/_rels/item156.xml.rels><?xml version="1.0" encoding="UTF-8" standalone="yes"?>
<Relationships xmlns="http://schemas.openxmlformats.org/package/2006/relationships"><Relationship Id="rId1" Type="http://schemas.openxmlformats.org/officeDocument/2006/relationships/customXmlProps" Target="itemProps156.xml"/></Relationships>
</file>

<file path=customXml/_rels/item157.xml.rels><?xml version="1.0" encoding="UTF-8" standalone="yes"?>
<Relationships xmlns="http://schemas.openxmlformats.org/package/2006/relationships"><Relationship Id="rId1" Type="http://schemas.openxmlformats.org/officeDocument/2006/relationships/customXmlProps" Target="itemProps157.xml"/></Relationships>
</file>

<file path=customXml/_rels/item158.xml.rels><?xml version="1.0" encoding="UTF-8" standalone="yes"?>
<Relationships xmlns="http://schemas.openxmlformats.org/package/2006/relationships"><Relationship Id="rId1" Type="http://schemas.openxmlformats.org/officeDocument/2006/relationships/customXmlProps" Target="itemProps158.xml"/></Relationships>
</file>

<file path=customXml/_rels/item159.xml.rels><?xml version="1.0" encoding="UTF-8" standalone="yes"?>
<Relationships xmlns="http://schemas.openxmlformats.org/package/2006/relationships"><Relationship Id="rId1" Type="http://schemas.openxmlformats.org/officeDocument/2006/relationships/customXmlProps" Target="itemProps159.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60.xml.rels><?xml version="1.0" encoding="UTF-8" standalone="yes"?>
<Relationships xmlns="http://schemas.openxmlformats.org/package/2006/relationships"><Relationship Id="rId1" Type="http://schemas.openxmlformats.org/officeDocument/2006/relationships/customXmlProps" Target="itemProps160.xml"/></Relationships>
</file>

<file path=customXml/_rels/item161.xml.rels><?xml version="1.0" encoding="UTF-8" standalone="yes"?>
<Relationships xmlns="http://schemas.openxmlformats.org/package/2006/relationships"><Relationship Id="rId1" Type="http://schemas.openxmlformats.org/officeDocument/2006/relationships/customXmlProps" Target="itemProps161.xml"/></Relationships>
</file>

<file path=customXml/_rels/item162.xml.rels><?xml version="1.0" encoding="UTF-8" standalone="yes"?>
<Relationships xmlns="http://schemas.openxmlformats.org/package/2006/relationships"><Relationship Id="rId1" Type="http://schemas.openxmlformats.org/officeDocument/2006/relationships/customXmlProps" Target="itemProps162.xml"/></Relationships>
</file>

<file path=customXml/_rels/item163.xml.rels><?xml version="1.0" encoding="UTF-8" standalone="yes"?>
<Relationships xmlns="http://schemas.openxmlformats.org/package/2006/relationships"><Relationship Id="rId1" Type="http://schemas.openxmlformats.org/officeDocument/2006/relationships/customXmlProps" Target="itemProps163.xml"/></Relationships>
</file>

<file path=customXml/_rels/item164.xml.rels><?xml version="1.0" encoding="UTF-8" standalone="yes"?>
<Relationships xmlns="http://schemas.openxmlformats.org/package/2006/relationships"><Relationship Id="rId1" Type="http://schemas.openxmlformats.org/officeDocument/2006/relationships/customXmlProps" Target="itemProps164.xml"/></Relationships>
</file>

<file path=customXml/_rels/item165.xml.rels><?xml version="1.0" encoding="UTF-8" standalone="yes"?>
<Relationships xmlns="http://schemas.openxmlformats.org/package/2006/relationships"><Relationship Id="rId1" Type="http://schemas.openxmlformats.org/officeDocument/2006/relationships/customXmlProps" Target="itemProps165.xml"/></Relationships>
</file>

<file path=customXml/_rels/item166.xml.rels><?xml version="1.0" encoding="UTF-8" standalone="yes"?>
<Relationships xmlns="http://schemas.openxmlformats.org/package/2006/relationships"><Relationship Id="rId1" Type="http://schemas.openxmlformats.org/officeDocument/2006/relationships/customXmlProps" Target="itemProps166.xml"/></Relationships>
</file>

<file path=customXml/_rels/item167.xml.rels><?xml version="1.0" encoding="UTF-8" standalone="yes"?>
<Relationships xmlns="http://schemas.openxmlformats.org/package/2006/relationships"><Relationship Id="rId1" Type="http://schemas.openxmlformats.org/officeDocument/2006/relationships/customXmlProps" Target="itemProps167.xml"/></Relationships>
</file>

<file path=customXml/_rels/item168.xml.rels><?xml version="1.0" encoding="UTF-8" standalone="yes"?>
<Relationships xmlns="http://schemas.openxmlformats.org/package/2006/relationships"><Relationship Id="rId1" Type="http://schemas.openxmlformats.org/officeDocument/2006/relationships/customXmlProps" Target="itemProps168.xml"/></Relationships>
</file>

<file path=customXml/_rels/item169.xml.rels><?xml version="1.0" encoding="UTF-8" standalone="yes"?>
<Relationships xmlns="http://schemas.openxmlformats.org/package/2006/relationships"><Relationship Id="rId1" Type="http://schemas.openxmlformats.org/officeDocument/2006/relationships/customXmlProps" Target="itemProps169.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70.xml.rels><?xml version="1.0" encoding="UTF-8" standalone="yes"?>
<Relationships xmlns="http://schemas.openxmlformats.org/package/2006/relationships"><Relationship Id="rId1" Type="http://schemas.openxmlformats.org/officeDocument/2006/relationships/customXmlProps" Target="itemProps170.xml"/></Relationships>
</file>

<file path=customXml/_rels/item171.xml.rels><?xml version="1.0" encoding="UTF-8" standalone="yes"?>
<Relationships xmlns="http://schemas.openxmlformats.org/package/2006/relationships"><Relationship Id="rId1" Type="http://schemas.openxmlformats.org/officeDocument/2006/relationships/customXmlProps" Target="itemProps171.xml"/></Relationships>
</file>

<file path=customXml/_rels/item172.xml.rels><?xml version="1.0" encoding="UTF-8" standalone="yes"?>
<Relationships xmlns="http://schemas.openxmlformats.org/package/2006/relationships"><Relationship Id="rId1" Type="http://schemas.openxmlformats.org/officeDocument/2006/relationships/customXmlProps" Target="itemProps172.xml"/></Relationships>
</file>

<file path=customXml/_rels/item173.xml.rels><?xml version="1.0" encoding="UTF-8" standalone="yes"?>
<Relationships xmlns="http://schemas.openxmlformats.org/package/2006/relationships"><Relationship Id="rId1" Type="http://schemas.openxmlformats.org/officeDocument/2006/relationships/customXmlProps" Target="itemProps173.xml"/></Relationships>
</file>

<file path=customXml/_rels/item174.xml.rels><?xml version="1.0" encoding="UTF-8" standalone="yes"?>
<Relationships xmlns="http://schemas.openxmlformats.org/package/2006/relationships"><Relationship Id="rId1" Type="http://schemas.openxmlformats.org/officeDocument/2006/relationships/customXmlProps" Target="itemProps174.xml"/></Relationships>
</file>

<file path=customXml/_rels/item175.xml.rels><?xml version="1.0" encoding="UTF-8" standalone="yes"?>
<Relationships xmlns="http://schemas.openxmlformats.org/package/2006/relationships"><Relationship Id="rId1" Type="http://schemas.openxmlformats.org/officeDocument/2006/relationships/customXmlProps" Target="itemProps175.xml"/></Relationships>
</file>

<file path=customXml/_rels/item176.xml.rels><?xml version="1.0" encoding="UTF-8" standalone="yes"?>
<Relationships xmlns="http://schemas.openxmlformats.org/package/2006/relationships"><Relationship Id="rId1" Type="http://schemas.openxmlformats.org/officeDocument/2006/relationships/customXmlProps" Target="itemProps176.xml"/></Relationships>
</file>

<file path=customXml/_rels/item177.xml.rels><?xml version="1.0" encoding="UTF-8" standalone="yes"?>
<Relationships xmlns="http://schemas.openxmlformats.org/package/2006/relationships"><Relationship Id="rId1" Type="http://schemas.openxmlformats.org/officeDocument/2006/relationships/customXmlProps" Target="itemProps177.xml"/></Relationships>
</file>

<file path=customXml/_rels/item178.xml.rels><?xml version="1.0" encoding="UTF-8" standalone="yes"?>
<Relationships xmlns="http://schemas.openxmlformats.org/package/2006/relationships"><Relationship Id="rId1" Type="http://schemas.openxmlformats.org/officeDocument/2006/relationships/customXmlProps" Target="itemProps178.xml"/></Relationships>
</file>

<file path=customXml/_rels/item179.xml.rels><?xml version="1.0" encoding="UTF-8" standalone="yes"?>
<Relationships xmlns="http://schemas.openxmlformats.org/package/2006/relationships"><Relationship Id="rId1" Type="http://schemas.openxmlformats.org/officeDocument/2006/relationships/customXmlProps" Target="itemProps179.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80.xml.rels><?xml version="1.0" encoding="UTF-8" standalone="yes"?>
<Relationships xmlns="http://schemas.openxmlformats.org/package/2006/relationships"><Relationship Id="rId1" Type="http://schemas.openxmlformats.org/officeDocument/2006/relationships/customXmlProps" Target="itemProps180.xml"/></Relationships>
</file>

<file path=customXml/_rels/item181.xml.rels><?xml version="1.0" encoding="UTF-8" standalone="yes"?>
<Relationships xmlns="http://schemas.openxmlformats.org/package/2006/relationships"><Relationship Id="rId1" Type="http://schemas.openxmlformats.org/officeDocument/2006/relationships/customXmlProps" Target="itemProps181.xml"/></Relationships>
</file>

<file path=customXml/_rels/item182.xml.rels><?xml version="1.0" encoding="UTF-8" standalone="yes"?>
<Relationships xmlns="http://schemas.openxmlformats.org/package/2006/relationships"><Relationship Id="rId1" Type="http://schemas.openxmlformats.org/officeDocument/2006/relationships/customXmlProps" Target="itemProps182.xml"/></Relationships>
</file>

<file path=customXml/_rels/item183.xml.rels><?xml version="1.0" encoding="UTF-8" standalone="yes"?>
<Relationships xmlns="http://schemas.openxmlformats.org/package/2006/relationships"><Relationship Id="rId1" Type="http://schemas.openxmlformats.org/officeDocument/2006/relationships/customXmlProps" Target="itemProps183.xml"/></Relationships>
</file>

<file path=customXml/_rels/item184.xml.rels><?xml version="1.0" encoding="UTF-8" standalone="yes"?>
<Relationships xmlns="http://schemas.openxmlformats.org/package/2006/relationships"><Relationship Id="rId1" Type="http://schemas.openxmlformats.org/officeDocument/2006/relationships/customXmlProps" Target="itemProps184.xml"/></Relationships>
</file>

<file path=customXml/_rels/item185.xml.rels><?xml version="1.0" encoding="UTF-8" standalone="yes"?>
<Relationships xmlns="http://schemas.openxmlformats.org/package/2006/relationships"><Relationship Id="rId1" Type="http://schemas.openxmlformats.org/officeDocument/2006/relationships/customXmlProps" Target="itemProps185.xml"/></Relationships>
</file>

<file path=customXml/_rels/item186.xml.rels><?xml version="1.0" encoding="UTF-8" standalone="yes"?>
<Relationships xmlns="http://schemas.openxmlformats.org/package/2006/relationships"><Relationship Id="rId1" Type="http://schemas.openxmlformats.org/officeDocument/2006/relationships/customXmlProps" Target="itemProps186.xml"/></Relationships>
</file>

<file path=customXml/_rels/item187.xml.rels><?xml version="1.0" encoding="UTF-8" standalone="yes"?>
<Relationships xmlns="http://schemas.openxmlformats.org/package/2006/relationships"><Relationship Id="rId1" Type="http://schemas.openxmlformats.org/officeDocument/2006/relationships/customXmlProps" Target="itemProps187.xml"/></Relationships>
</file>

<file path=customXml/_rels/item188.xml.rels><?xml version="1.0" encoding="UTF-8" standalone="yes"?>
<Relationships xmlns="http://schemas.openxmlformats.org/package/2006/relationships"><Relationship Id="rId1" Type="http://schemas.openxmlformats.org/officeDocument/2006/relationships/customXmlProps" Target="itemProps188.xml"/></Relationships>
</file>

<file path=customXml/_rels/item189.xml.rels><?xml version="1.0" encoding="UTF-8" standalone="yes"?>
<Relationships xmlns="http://schemas.openxmlformats.org/package/2006/relationships"><Relationship Id="rId1" Type="http://schemas.openxmlformats.org/officeDocument/2006/relationships/customXmlProps" Target="itemProps189.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190.xml.rels><?xml version="1.0" encoding="UTF-8" standalone="yes"?>
<Relationships xmlns="http://schemas.openxmlformats.org/package/2006/relationships"><Relationship Id="rId1" Type="http://schemas.openxmlformats.org/officeDocument/2006/relationships/customXmlProps" Target="itemProps190.xml"/></Relationships>
</file>

<file path=customXml/_rels/item191.xml.rels><?xml version="1.0" encoding="UTF-8" standalone="yes"?>
<Relationships xmlns="http://schemas.openxmlformats.org/package/2006/relationships"><Relationship Id="rId1" Type="http://schemas.openxmlformats.org/officeDocument/2006/relationships/customXmlProps" Target="itemProps191.xml"/></Relationships>
</file>

<file path=customXml/_rels/item192.xml.rels><?xml version="1.0" encoding="UTF-8" standalone="yes"?>
<Relationships xmlns="http://schemas.openxmlformats.org/package/2006/relationships"><Relationship Id="rId1" Type="http://schemas.openxmlformats.org/officeDocument/2006/relationships/customXmlProps" Target="itemProps192.xml"/></Relationships>
</file>

<file path=customXml/_rels/item193.xml.rels><?xml version="1.0" encoding="UTF-8" standalone="yes"?>
<Relationships xmlns="http://schemas.openxmlformats.org/package/2006/relationships"><Relationship Id="rId1" Type="http://schemas.openxmlformats.org/officeDocument/2006/relationships/customXmlProps" Target="itemProps193.xml"/></Relationships>
</file>

<file path=customXml/_rels/item194.xml.rels><?xml version="1.0" encoding="UTF-8" standalone="yes"?>
<Relationships xmlns="http://schemas.openxmlformats.org/package/2006/relationships"><Relationship Id="rId1" Type="http://schemas.openxmlformats.org/officeDocument/2006/relationships/customXmlProps" Target="itemProps194.xml"/></Relationships>
</file>

<file path=customXml/_rels/item195.xml.rels><?xml version="1.0" encoding="UTF-8" standalone="yes"?>
<Relationships xmlns="http://schemas.openxmlformats.org/package/2006/relationships"><Relationship Id="rId1" Type="http://schemas.openxmlformats.org/officeDocument/2006/relationships/customXmlProps" Target="itemProps195.xml"/></Relationships>
</file>

<file path=customXml/_rels/item196.xml.rels><?xml version="1.0" encoding="UTF-8" standalone="yes"?>
<Relationships xmlns="http://schemas.openxmlformats.org/package/2006/relationships"><Relationship Id="rId1" Type="http://schemas.openxmlformats.org/officeDocument/2006/relationships/customXmlProps" Target="itemProps196.xml"/></Relationships>
</file>

<file path=customXml/_rels/item197.xml.rels><?xml version="1.0" encoding="UTF-8" standalone="yes"?>
<Relationships xmlns="http://schemas.openxmlformats.org/package/2006/relationships"><Relationship Id="rId1" Type="http://schemas.openxmlformats.org/officeDocument/2006/relationships/customXmlProps" Target="itemProps197.xml"/></Relationships>
</file>

<file path=customXml/_rels/item198.xml.rels><?xml version="1.0" encoding="UTF-8" standalone="yes"?>
<Relationships xmlns="http://schemas.openxmlformats.org/package/2006/relationships"><Relationship Id="rId1" Type="http://schemas.openxmlformats.org/officeDocument/2006/relationships/customXmlProps" Target="itemProps198.xml"/></Relationships>
</file>

<file path=customXml/_rels/item199.xml.rels><?xml version="1.0" encoding="UTF-8" standalone="yes"?>
<Relationships xmlns="http://schemas.openxmlformats.org/package/2006/relationships"><Relationship Id="rId1" Type="http://schemas.openxmlformats.org/officeDocument/2006/relationships/customXmlProps" Target="itemProps19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00.xml.rels><?xml version="1.0" encoding="UTF-8" standalone="yes"?>
<Relationships xmlns="http://schemas.openxmlformats.org/package/2006/relationships"><Relationship Id="rId1" Type="http://schemas.openxmlformats.org/officeDocument/2006/relationships/customXmlProps" Target="itemProps200.xml"/></Relationships>
</file>

<file path=customXml/_rels/item201.xml.rels><?xml version="1.0" encoding="UTF-8" standalone="yes"?>
<Relationships xmlns="http://schemas.openxmlformats.org/package/2006/relationships"><Relationship Id="rId1" Type="http://schemas.openxmlformats.org/officeDocument/2006/relationships/customXmlProps" Target="itemProps201.xml"/></Relationships>
</file>

<file path=customXml/_rels/item202.xml.rels><?xml version="1.0" encoding="UTF-8" standalone="yes"?>
<Relationships xmlns="http://schemas.openxmlformats.org/package/2006/relationships"><Relationship Id="rId1" Type="http://schemas.openxmlformats.org/officeDocument/2006/relationships/customXmlProps" Target="itemProps202.xml"/></Relationships>
</file>

<file path=customXml/_rels/item203.xml.rels><?xml version="1.0" encoding="UTF-8" standalone="yes"?>
<Relationships xmlns="http://schemas.openxmlformats.org/package/2006/relationships"><Relationship Id="rId1" Type="http://schemas.openxmlformats.org/officeDocument/2006/relationships/customXmlProps" Target="itemProps203.xml"/></Relationships>
</file>

<file path=customXml/_rels/item204.xml.rels><?xml version="1.0" encoding="UTF-8" standalone="yes"?>
<Relationships xmlns="http://schemas.openxmlformats.org/package/2006/relationships"><Relationship Id="rId1" Type="http://schemas.openxmlformats.org/officeDocument/2006/relationships/customXmlProps" Target="itemProps204.xml"/></Relationships>
</file>

<file path=customXml/_rels/item205.xml.rels><?xml version="1.0" encoding="UTF-8" standalone="yes"?>
<Relationships xmlns="http://schemas.openxmlformats.org/package/2006/relationships"><Relationship Id="rId1" Type="http://schemas.openxmlformats.org/officeDocument/2006/relationships/customXmlProps" Target="itemProps205.xml"/></Relationships>
</file>

<file path=customXml/_rels/item206.xml.rels><?xml version="1.0" encoding="UTF-8" standalone="yes"?>
<Relationships xmlns="http://schemas.openxmlformats.org/package/2006/relationships"><Relationship Id="rId1" Type="http://schemas.openxmlformats.org/officeDocument/2006/relationships/customXmlProps" Target="itemProps206.xml"/></Relationships>
</file>

<file path=customXml/_rels/item207.xml.rels><?xml version="1.0" encoding="UTF-8" standalone="yes"?>
<Relationships xmlns="http://schemas.openxmlformats.org/package/2006/relationships"><Relationship Id="rId1" Type="http://schemas.openxmlformats.org/officeDocument/2006/relationships/customXmlProps" Target="itemProps207.xml"/></Relationships>
</file>

<file path=customXml/_rels/item208.xml.rels><?xml version="1.0" encoding="UTF-8" standalone="yes"?>
<Relationships xmlns="http://schemas.openxmlformats.org/package/2006/relationships"><Relationship Id="rId1" Type="http://schemas.openxmlformats.org/officeDocument/2006/relationships/customXmlProps" Target="itemProps208.xml"/></Relationships>
</file>

<file path=customXml/_rels/item209.xml.rels><?xml version="1.0" encoding="UTF-8" standalone="yes"?>
<Relationships xmlns="http://schemas.openxmlformats.org/package/2006/relationships"><Relationship Id="rId1" Type="http://schemas.openxmlformats.org/officeDocument/2006/relationships/customXmlProps" Target="itemProps209.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10.xml.rels><?xml version="1.0" encoding="UTF-8" standalone="yes"?>
<Relationships xmlns="http://schemas.openxmlformats.org/package/2006/relationships"><Relationship Id="rId1" Type="http://schemas.openxmlformats.org/officeDocument/2006/relationships/customXmlProps" Target="itemProps210.xml"/></Relationships>
</file>

<file path=customXml/_rels/item211.xml.rels><?xml version="1.0" encoding="UTF-8" standalone="yes"?>
<Relationships xmlns="http://schemas.openxmlformats.org/package/2006/relationships"><Relationship Id="rId1" Type="http://schemas.openxmlformats.org/officeDocument/2006/relationships/customXmlProps" Target="itemProps211.xml"/></Relationships>
</file>

<file path=customXml/_rels/item212.xml.rels><?xml version="1.0" encoding="UTF-8" standalone="yes"?>
<Relationships xmlns="http://schemas.openxmlformats.org/package/2006/relationships"><Relationship Id="rId1" Type="http://schemas.openxmlformats.org/officeDocument/2006/relationships/customXmlProps" Target="itemProps212.xml"/></Relationships>
</file>

<file path=customXml/_rels/item213.xml.rels><?xml version="1.0" encoding="UTF-8" standalone="yes"?>
<Relationships xmlns="http://schemas.openxmlformats.org/package/2006/relationships"><Relationship Id="rId1" Type="http://schemas.openxmlformats.org/officeDocument/2006/relationships/customXmlProps" Target="itemProps213.xml"/></Relationships>
</file>

<file path=customXml/_rels/item214.xml.rels><?xml version="1.0" encoding="UTF-8" standalone="yes"?>
<Relationships xmlns="http://schemas.openxmlformats.org/package/2006/relationships"><Relationship Id="rId1" Type="http://schemas.openxmlformats.org/officeDocument/2006/relationships/customXmlProps" Target="itemProps214.xml"/></Relationships>
</file>

<file path=customXml/_rels/item215.xml.rels><?xml version="1.0" encoding="UTF-8" standalone="yes"?>
<Relationships xmlns="http://schemas.openxmlformats.org/package/2006/relationships"><Relationship Id="rId1" Type="http://schemas.openxmlformats.org/officeDocument/2006/relationships/customXmlProps" Target="itemProps215.xml"/></Relationships>
</file>

<file path=customXml/_rels/item216.xml.rels><?xml version="1.0" encoding="UTF-8" standalone="yes"?>
<Relationships xmlns="http://schemas.openxmlformats.org/package/2006/relationships"><Relationship Id="rId1" Type="http://schemas.openxmlformats.org/officeDocument/2006/relationships/customXmlProps" Target="itemProps216.xml"/></Relationships>
</file>

<file path=customXml/_rels/item217.xml.rels><?xml version="1.0" encoding="UTF-8" standalone="yes"?>
<Relationships xmlns="http://schemas.openxmlformats.org/package/2006/relationships"><Relationship Id="rId1" Type="http://schemas.openxmlformats.org/officeDocument/2006/relationships/customXmlProps" Target="itemProps217.xml"/></Relationships>
</file>

<file path=customXml/_rels/item218.xml.rels><?xml version="1.0" encoding="UTF-8" standalone="yes"?>
<Relationships xmlns="http://schemas.openxmlformats.org/package/2006/relationships"><Relationship Id="rId1" Type="http://schemas.openxmlformats.org/officeDocument/2006/relationships/customXmlProps" Target="itemProps218.xml"/></Relationships>
</file>

<file path=customXml/_rels/item219.xml.rels><?xml version="1.0" encoding="UTF-8" standalone="yes"?>
<Relationships xmlns="http://schemas.openxmlformats.org/package/2006/relationships"><Relationship Id="rId1" Type="http://schemas.openxmlformats.org/officeDocument/2006/relationships/customXmlProps" Target="itemProps219.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20.xml.rels><?xml version="1.0" encoding="UTF-8" standalone="yes"?>
<Relationships xmlns="http://schemas.openxmlformats.org/package/2006/relationships"><Relationship Id="rId1" Type="http://schemas.openxmlformats.org/officeDocument/2006/relationships/customXmlProps" Target="itemProps220.xml"/></Relationships>
</file>

<file path=customXml/_rels/item221.xml.rels><?xml version="1.0" encoding="UTF-8" standalone="yes"?>
<Relationships xmlns="http://schemas.openxmlformats.org/package/2006/relationships"><Relationship Id="rId1" Type="http://schemas.openxmlformats.org/officeDocument/2006/relationships/customXmlProps" Target="itemProps221.xml"/></Relationships>
</file>

<file path=customXml/_rels/item222.xml.rels><?xml version="1.0" encoding="UTF-8" standalone="yes"?>
<Relationships xmlns="http://schemas.openxmlformats.org/package/2006/relationships"><Relationship Id="rId1" Type="http://schemas.openxmlformats.org/officeDocument/2006/relationships/customXmlProps" Target="itemProps222.xml"/></Relationships>
</file>

<file path=customXml/_rels/item223.xml.rels><?xml version="1.0" encoding="UTF-8" standalone="yes"?>
<Relationships xmlns="http://schemas.openxmlformats.org/package/2006/relationships"><Relationship Id="rId1" Type="http://schemas.openxmlformats.org/officeDocument/2006/relationships/customXmlProps" Target="itemProps223.xml"/></Relationships>
</file>

<file path=customXml/_rels/item224.xml.rels><?xml version="1.0" encoding="UTF-8" standalone="yes"?>
<Relationships xmlns="http://schemas.openxmlformats.org/package/2006/relationships"><Relationship Id="rId1" Type="http://schemas.openxmlformats.org/officeDocument/2006/relationships/customXmlProps" Target="itemProps224.xml"/></Relationships>
</file>

<file path=customXml/_rels/item225.xml.rels><?xml version="1.0" encoding="UTF-8" standalone="yes"?>
<Relationships xmlns="http://schemas.openxmlformats.org/package/2006/relationships"><Relationship Id="rId1" Type="http://schemas.openxmlformats.org/officeDocument/2006/relationships/customXmlProps" Target="itemProps225.xml"/></Relationships>
</file>

<file path=customXml/_rels/item226.xml.rels><?xml version="1.0" encoding="UTF-8" standalone="yes"?>
<Relationships xmlns="http://schemas.openxmlformats.org/package/2006/relationships"><Relationship Id="rId1" Type="http://schemas.openxmlformats.org/officeDocument/2006/relationships/customXmlProps" Target="itemProps226.xml"/></Relationships>
</file>

<file path=customXml/_rels/item227.xml.rels><?xml version="1.0" encoding="UTF-8" standalone="yes"?>
<Relationships xmlns="http://schemas.openxmlformats.org/package/2006/relationships"><Relationship Id="rId1" Type="http://schemas.openxmlformats.org/officeDocument/2006/relationships/customXmlProps" Target="itemProps227.xml"/></Relationships>
</file>

<file path=customXml/_rels/item228.xml.rels><?xml version="1.0" encoding="UTF-8" standalone="yes"?>
<Relationships xmlns="http://schemas.openxmlformats.org/package/2006/relationships"><Relationship Id="rId1" Type="http://schemas.openxmlformats.org/officeDocument/2006/relationships/customXmlProps" Target="itemProps228.xml"/></Relationships>
</file>

<file path=customXml/_rels/item229.xml.rels><?xml version="1.0" encoding="UTF-8" standalone="yes"?>
<Relationships xmlns="http://schemas.openxmlformats.org/package/2006/relationships"><Relationship Id="rId1" Type="http://schemas.openxmlformats.org/officeDocument/2006/relationships/customXmlProps" Target="itemProps229.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30.xml.rels><?xml version="1.0" encoding="UTF-8" standalone="yes"?>
<Relationships xmlns="http://schemas.openxmlformats.org/package/2006/relationships"><Relationship Id="rId1" Type="http://schemas.openxmlformats.org/officeDocument/2006/relationships/customXmlProps" Target="itemProps230.xml"/></Relationships>
</file>

<file path=customXml/_rels/item231.xml.rels><?xml version="1.0" encoding="UTF-8" standalone="yes"?>
<Relationships xmlns="http://schemas.openxmlformats.org/package/2006/relationships"><Relationship Id="rId1" Type="http://schemas.openxmlformats.org/officeDocument/2006/relationships/customXmlProps" Target="itemProps231.xml"/></Relationships>
</file>

<file path=customXml/_rels/item232.xml.rels><?xml version="1.0" encoding="UTF-8" standalone="yes"?>
<Relationships xmlns="http://schemas.openxmlformats.org/package/2006/relationships"><Relationship Id="rId1" Type="http://schemas.openxmlformats.org/officeDocument/2006/relationships/customXmlProps" Target="itemProps232.xml"/></Relationships>
</file>

<file path=customXml/_rels/item233.xml.rels><?xml version="1.0" encoding="UTF-8" standalone="yes"?>
<Relationships xmlns="http://schemas.openxmlformats.org/package/2006/relationships"><Relationship Id="rId1" Type="http://schemas.openxmlformats.org/officeDocument/2006/relationships/customXmlProps" Target="itemProps233.xml"/></Relationships>
</file>

<file path=customXml/_rels/item234.xml.rels><?xml version="1.0" encoding="UTF-8" standalone="yes"?>
<Relationships xmlns="http://schemas.openxmlformats.org/package/2006/relationships"><Relationship Id="rId1" Type="http://schemas.openxmlformats.org/officeDocument/2006/relationships/customXmlProps" Target="itemProps234.xml"/></Relationships>
</file>

<file path=customXml/_rels/item235.xml.rels><?xml version="1.0" encoding="UTF-8" standalone="yes"?>
<Relationships xmlns="http://schemas.openxmlformats.org/package/2006/relationships"><Relationship Id="rId1" Type="http://schemas.openxmlformats.org/officeDocument/2006/relationships/customXmlProps" Target="itemProps235.xml"/></Relationships>
</file>

<file path=customXml/_rels/item236.xml.rels><?xml version="1.0" encoding="UTF-8" standalone="yes"?>
<Relationships xmlns="http://schemas.openxmlformats.org/package/2006/relationships"><Relationship Id="rId1" Type="http://schemas.openxmlformats.org/officeDocument/2006/relationships/customXmlProps" Target="itemProps236.xml"/></Relationships>
</file>

<file path=customXml/_rels/item237.xml.rels><?xml version="1.0" encoding="UTF-8" standalone="yes"?>
<Relationships xmlns="http://schemas.openxmlformats.org/package/2006/relationships"><Relationship Id="rId1" Type="http://schemas.openxmlformats.org/officeDocument/2006/relationships/customXmlProps" Target="itemProps237.xml"/></Relationships>
</file>

<file path=customXml/_rels/item238.xml.rels><?xml version="1.0" encoding="UTF-8" standalone="yes"?>
<Relationships xmlns="http://schemas.openxmlformats.org/package/2006/relationships"><Relationship Id="rId1" Type="http://schemas.openxmlformats.org/officeDocument/2006/relationships/customXmlProps" Target="itemProps238.xml"/></Relationships>
</file>

<file path=customXml/_rels/item239.xml.rels><?xml version="1.0" encoding="UTF-8" standalone="yes"?>
<Relationships xmlns="http://schemas.openxmlformats.org/package/2006/relationships"><Relationship Id="rId1" Type="http://schemas.openxmlformats.org/officeDocument/2006/relationships/customXmlProps" Target="itemProps239.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40.xml.rels><?xml version="1.0" encoding="UTF-8" standalone="yes"?>
<Relationships xmlns="http://schemas.openxmlformats.org/package/2006/relationships"><Relationship Id="rId1" Type="http://schemas.openxmlformats.org/officeDocument/2006/relationships/customXmlProps" Target="itemProps240.xml"/></Relationships>
</file>

<file path=customXml/_rels/item241.xml.rels><?xml version="1.0" encoding="UTF-8" standalone="yes"?>
<Relationships xmlns="http://schemas.openxmlformats.org/package/2006/relationships"><Relationship Id="rId1" Type="http://schemas.openxmlformats.org/officeDocument/2006/relationships/customXmlProps" Target="itemProps241.xml"/></Relationships>
</file>

<file path=customXml/_rels/item242.xml.rels><?xml version="1.0" encoding="UTF-8" standalone="yes"?>
<Relationships xmlns="http://schemas.openxmlformats.org/package/2006/relationships"><Relationship Id="rId1" Type="http://schemas.openxmlformats.org/officeDocument/2006/relationships/customXmlProps" Target="itemProps242.xml"/></Relationships>
</file>

<file path=customXml/_rels/item243.xml.rels><?xml version="1.0" encoding="UTF-8" standalone="yes"?>
<Relationships xmlns="http://schemas.openxmlformats.org/package/2006/relationships"><Relationship Id="rId1" Type="http://schemas.openxmlformats.org/officeDocument/2006/relationships/customXmlProps" Target="itemProps243.xml"/></Relationships>
</file>

<file path=customXml/_rels/item244.xml.rels><?xml version="1.0" encoding="UTF-8" standalone="yes"?>
<Relationships xmlns="http://schemas.openxmlformats.org/package/2006/relationships"><Relationship Id="rId1" Type="http://schemas.openxmlformats.org/officeDocument/2006/relationships/customXmlProps" Target="itemProps244.xml"/></Relationships>
</file>

<file path=customXml/_rels/item245.xml.rels><?xml version="1.0" encoding="UTF-8" standalone="yes"?>
<Relationships xmlns="http://schemas.openxmlformats.org/package/2006/relationships"><Relationship Id="rId1" Type="http://schemas.openxmlformats.org/officeDocument/2006/relationships/customXmlProps" Target="itemProps245.xml"/></Relationships>
</file>

<file path=customXml/_rels/item246.xml.rels><?xml version="1.0" encoding="UTF-8" standalone="yes"?>
<Relationships xmlns="http://schemas.openxmlformats.org/package/2006/relationships"><Relationship Id="rId1" Type="http://schemas.openxmlformats.org/officeDocument/2006/relationships/customXmlProps" Target="itemProps246.xml"/></Relationships>
</file>

<file path=customXml/_rels/item247.xml.rels><?xml version="1.0" encoding="UTF-8" standalone="yes"?>
<Relationships xmlns="http://schemas.openxmlformats.org/package/2006/relationships"><Relationship Id="rId1" Type="http://schemas.openxmlformats.org/officeDocument/2006/relationships/customXmlProps" Target="itemProps247.xml"/></Relationships>
</file>

<file path=customXml/_rels/item248.xml.rels><?xml version="1.0" encoding="UTF-8" standalone="yes"?>
<Relationships xmlns="http://schemas.openxmlformats.org/package/2006/relationships"><Relationship Id="rId1" Type="http://schemas.openxmlformats.org/officeDocument/2006/relationships/customXmlProps" Target="itemProps248.xml"/></Relationships>
</file>

<file path=customXml/_rels/item249.xml.rels><?xml version="1.0" encoding="UTF-8" standalone="yes"?>
<Relationships xmlns="http://schemas.openxmlformats.org/package/2006/relationships"><Relationship Id="rId1" Type="http://schemas.openxmlformats.org/officeDocument/2006/relationships/customXmlProps" Target="itemProps249.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50.xml.rels><?xml version="1.0" encoding="UTF-8" standalone="yes"?>
<Relationships xmlns="http://schemas.openxmlformats.org/package/2006/relationships"><Relationship Id="rId1" Type="http://schemas.openxmlformats.org/officeDocument/2006/relationships/customXmlProps" Target="itemProps250.xml"/></Relationships>
</file>

<file path=customXml/_rels/item251.xml.rels><?xml version="1.0" encoding="UTF-8" standalone="yes"?>
<Relationships xmlns="http://schemas.openxmlformats.org/package/2006/relationships"><Relationship Id="rId1" Type="http://schemas.openxmlformats.org/officeDocument/2006/relationships/customXmlProps" Target="itemProps251.xml"/></Relationships>
</file>

<file path=customXml/_rels/item252.xml.rels><?xml version="1.0" encoding="UTF-8" standalone="yes"?>
<Relationships xmlns="http://schemas.openxmlformats.org/package/2006/relationships"><Relationship Id="rId1" Type="http://schemas.openxmlformats.org/officeDocument/2006/relationships/customXmlProps" Target="itemProps252.xml"/></Relationships>
</file>

<file path=customXml/_rels/item253.xml.rels><?xml version="1.0" encoding="UTF-8" standalone="yes"?>
<Relationships xmlns="http://schemas.openxmlformats.org/package/2006/relationships"><Relationship Id="rId1" Type="http://schemas.openxmlformats.org/officeDocument/2006/relationships/customXmlProps" Target="itemProps253.xml"/></Relationships>
</file>

<file path=customXml/_rels/item254.xml.rels><?xml version="1.0" encoding="UTF-8" standalone="yes"?>
<Relationships xmlns="http://schemas.openxmlformats.org/package/2006/relationships"><Relationship Id="rId1" Type="http://schemas.openxmlformats.org/officeDocument/2006/relationships/customXmlProps" Target="itemProps254.xml"/></Relationships>
</file>

<file path=customXml/_rels/item255.xml.rels><?xml version="1.0" encoding="UTF-8" standalone="yes"?>
<Relationships xmlns="http://schemas.openxmlformats.org/package/2006/relationships"><Relationship Id="rId1" Type="http://schemas.openxmlformats.org/officeDocument/2006/relationships/customXmlProps" Target="itemProps255.xml"/></Relationships>
</file>

<file path=customXml/_rels/item256.xml.rels><?xml version="1.0" encoding="UTF-8" standalone="yes"?>
<Relationships xmlns="http://schemas.openxmlformats.org/package/2006/relationships"><Relationship Id="rId1" Type="http://schemas.openxmlformats.org/officeDocument/2006/relationships/customXmlProps" Target="itemProps256.xml"/></Relationships>
</file>

<file path=customXml/_rels/item257.xml.rels><?xml version="1.0" encoding="UTF-8" standalone="yes"?>
<Relationships xmlns="http://schemas.openxmlformats.org/package/2006/relationships"><Relationship Id="rId1" Type="http://schemas.openxmlformats.org/officeDocument/2006/relationships/customXmlProps" Target="itemProps257.xml"/></Relationships>
</file>

<file path=customXml/_rels/item258.xml.rels><?xml version="1.0" encoding="UTF-8" standalone="yes"?>
<Relationships xmlns="http://schemas.openxmlformats.org/package/2006/relationships"><Relationship Id="rId1" Type="http://schemas.openxmlformats.org/officeDocument/2006/relationships/customXmlProps" Target="itemProps258.xml"/></Relationships>
</file>

<file path=customXml/_rels/item259.xml.rels><?xml version="1.0" encoding="UTF-8" standalone="yes"?>
<Relationships xmlns="http://schemas.openxmlformats.org/package/2006/relationships"><Relationship Id="rId1" Type="http://schemas.openxmlformats.org/officeDocument/2006/relationships/customXmlProps" Target="itemProps259.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60.xml.rels><?xml version="1.0" encoding="UTF-8" standalone="yes"?>
<Relationships xmlns="http://schemas.openxmlformats.org/package/2006/relationships"><Relationship Id="rId1" Type="http://schemas.openxmlformats.org/officeDocument/2006/relationships/customXmlProps" Target="itemProps260.xml"/></Relationships>
</file>

<file path=customXml/_rels/item261.xml.rels><?xml version="1.0" encoding="UTF-8" standalone="yes"?>
<Relationships xmlns="http://schemas.openxmlformats.org/package/2006/relationships"><Relationship Id="rId1" Type="http://schemas.openxmlformats.org/officeDocument/2006/relationships/customXmlProps" Target="itemProps261.xml"/></Relationships>
</file>

<file path=customXml/_rels/item262.xml.rels><?xml version="1.0" encoding="UTF-8" standalone="yes"?>
<Relationships xmlns="http://schemas.openxmlformats.org/package/2006/relationships"><Relationship Id="rId1" Type="http://schemas.openxmlformats.org/officeDocument/2006/relationships/customXmlProps" Target="itemProps262.xml"/></Relationships>
</file>

<file path=customXml/_rels/item263.xml.rels><?xml version="1.0" encoding="UTF-8" standalone="yes"?>
<Relationships xmlns="http://schemas.openxmlformats.org/package/2006/relationships"><Relationship Id="rId1" Type="http://schemas.openxmlformats.org/officeDocument/2006/relationships/customXmlProps" Target="itemProps263.xml"/></Relationships>
</file>

<file path=customXml/_rels/item264.xml.rels><?xml version="1.0" encoding="UTF-8" standalone="yes"?>
<Relationships xmlns="http://schemas.openxmlformats.org/package/2006/relationships"><Relationship Id="rId1" Type="http://schemas.openxmlformats.org/officeDocument/2006/relationships/customXmlProps" Target="itemProps264.xml"/></Relationships>
</file>

<file path=customXml/_rels/item265.xml.rels><?xml version="1.0" encoding="UTF-8" standalone="yes"?>
<Relationships xmlns="http://schemas.openxmlformats.org/package/2006/relationships"><Relationship Id="rId1" Type="http://schemas.openxmlformats.org/officeDocument/2006/relationships/customXmlProps" Target="itemProps265.xml"/></Relationships>
</file>

<file path=customXml/_rels/item266.xml.rels><?xml version="1.0" encoding="UTF-8" standalone="yes"?>
<Relationships xmlns="http://schemas.openxmlformats.org/package/2006/relationships"><Relationship Id="rId1" Type="http://schemas.openxmlformats.org/officeDocument/2006/relationships/customXmlProps" Target="itemProps266.xml"/></Relationships>
</file>

<file path=customXml/_rels/item267.xml.rels><?xml version="1.0" encoding="UTF-8" standalone="yes"?>
<Relationships xmlns="http://schemas.openxmlformats.org/package/2006/relationships"><Relationship Id="rId1" Type="http://schemas.openxmlformats.org/officeDocument/2006/relationships/customXmlProps" Target="itemProps267.xml"/></Relationships>
</file>

<file path=customXml/_rels/item268.xml.rels><?xml version="1.0" encoding="UTF-8" standalone="yes"?>
<Relationships xmlns="http://schemas.openxmlformats.org/package/2006/relationships"><Relationship Id="rId1" Type="http://schemas.openxmlformats.org/officeDocument/2006/relationships/customXmlProps" Target="itemProps268.xml"/></Relationships>
</file>

<file path=customXml/_rels/item269.xml.rels><?xml version="1.0" encoding="UTF-8" standalone="yes"?>
<Relationships xmlns="http://schemas.openxmlformats.org/package/2006/relationships"><Relationship Id="rId1" Type="http://schemas.openxmlformats.org/officeDocument/2006/relationships/customXmlProps" Target="itemProps269.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70.xml.rels><?xml version="1.0" encoding="UTF-8" standalone="yes"?>
<Relationships xmlns="http://schemas.openxmlformats.org/package/2006/relationships"><Relationship Id="rId1" Type="http://schemas.openxmlformats.org/officeDocument/2006/relationships/customXmlProps" Target="itemProps270.xml"/></Relationships>
</file>

<file path=customXml/_rels/item271.xml.rels><?xml version="1.0" encoding="UTF-8" standalone="yes"?>
<Relationships xmlns="http://schemas.openxmlformats.org/package/2006/relationships"><Relationship Id="rId1" Type="http://schemas.openxmlformats.org/officeDocument/2006/relationships/customXmlProps" Target="itemProps271.xml"/></Relationships>
</file>

<file path=customXml/_rels/item272.xml.rels><?xml version="1.0" encoding="UTF-8" standalone="yes"?>
<Relationships xmlns="http://schemas.openxmlformats.org/package/2006/relationships"><Relationship Id="rId1" Type="http://schemas.openxmlformats.org/officeDocument/2006/relationships/customXmlProps" Target="itemProps272.xml"/></Relationships>
</file>

<file path=customXml/_rels/item273.xml.rels><?xml version="1.0" encoding="UTF-8" standalone="yes"?>
<Relationships xmlns="http://schemas.openxmlformats.org/package/2006/relationships"><Relationship Id="rId1" Type="http://schemas.openxmlformats.org/officeDocument/2006/relationships/customXmlProps" Target="itemProps273.xml"/></Relationships>
</file>

<file path=customXml/_rels/item274.xml.rels><?xml version="1.0" encoding="UTF-8" standalone="yes"?>
<Relationships xmlns="http://schemas.openxmlformats.org/package/2006/relationships"><Relationship Id="rId1" Type="http://schemas.openxmlformats.org/officeDocument/2006/relationships/customXmlProps" Target="itemProps274.xml"/></Relationships>
</file>

<file path=customXml/_rels/item275.xml.rels><?xml version="1.0" encoding="UTF-8" standalone="yes"?>
<Relationships xmlns="http://schemas.openxmlformats.org/package/2006/relationships"><Relationship Id="rId1" Type="http://schemas.openxmlformats.org/officeDocument/2006/relationships/customXmlProps" Target="itemProps275.xml"/></Relationships>
</file>

<file path=customXml/_rels/item276.xml.rels><?xml version="1.0" encoding="UTF-8" standalone="yes"?>
<Relationships xmlns="http://schemas.openxmlformats.org/package/2006/relationships"><Relationship Id="rId1" Type="http://schemas.openxmlformats.org/officeDocument/2006/relationships/customXmlProps" Target="itemProps276.xml"/></Relationships>
</file>

<file path=customXml/_rels/item277.xml.rels><?xml version="1.0" encoding="UTF-8" standalone="yes"?>
<Relationships xmlns="http://schemas.openxmlformats.org/package/2006/relationships"><Relationship Id="rId1" Type="http://schemas.openxmlformats.org/officeDocument/2006/relationships/customXmlProps" Target="itemProps277.xml"/></Relationships>
</file>

<file path=customXml/_rels/item278.xml.rels><?xml version="1.0" encoding="UTF-8" standalone="yes"?>
<Relationships xmlns="http://schemas.openxmlformats.org/package/2006/relationships"><Relationship Id="rId1" Type="http://schemas.openxmlformats.org/officeDocument/2006/relationships/customXmlProps" Target="itemProps278.xml"/></Relationships>
</file>

<file path=customXml/_rels/item279.xml.rels><?xml version="1.0" encoding="UTF-8" standalone="yes"?>
<Relationships xmlns="http://schemas.openxmlformats.org/package/2006/relationships"><Relationship Id="rId1" Type="http://schemas.openxmlformats.org/officeDocument/2006/relationships/customXmlProps" Target="itemProps279.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80.xml.rels><?xml version="1.0" encoding="UTF-8" standalone="yes"?>
<Relationships xmlns="http://schemas.openxmlformats.org/package/2006/relationships"><Relationship Id="rId1" Type="http://schemas.openxmlformats.org/officeDocument/2006/relationships/customXmlProps" Target="itemProps280.xml"/></Relationships>
</file>

<file path=customXml/_rels/item281.xml.rels><?xml version="1.0" encoding="UTF-8" standalone="yes"?>
<Relationships xmlns="http://schemas.openxmlformats.org/package/2006/relationships"><Relationship Id="rId1" Type="http://schemas.openxmlformats.org/officeDocument/2006/relationships/customXmlProps" Target="itemProps281.xml"/></Relationships>
</file>

<file path=customXml/_rels/item282.xml.rels><?xml version="1.0" encoding="UTF-8" standalone="yes"?>
<Relationships xmlns="http://schemas.openxmlformats.org/package/2006/relationships"><Relationship Id="rId1" Type="http://schemas.openxmlformats.org/officeDocument/2006/relationships/customXmlProps" Target="itemProps282.xml"/></Relationships>
</file>

<file path=customXml/_rels/item283.xml.rels><?xml version="1.0" encoding="UTF-8" standalone="yes"?>
<Relationships xmlns="http://schemas.openxmlformats.org/package/2006/relationships"><Relationship Id="rId1" Type="http://schemas.openxmlformats.org/officeDocument/2006/relationships/customXmlProps" Target="itemProps283.xml"/></Relationships>
</file>

<file path=customXml/_rels/item284.xml.rels><?xml version="1.0" encoding="UTF-8" standalone="yes"?>
<Relationships xmlns="http://schemas.openxmlformats.org/package/2006/relationships"><Relationship Id="rId1" Type="http://schemas.openxmlformats.org/officeDocument/2006/relationships/customXmlProps" Target="itemProps284.xml"/></Relationships>
</file>

<file path=customXml/_rels/item285.xml.rels><?xml version="1.0" encoding="UTF-8" standalone="yes"?>
<Relationships xmlns="http://schemas.openxmlformats.org/package/2006/relationships"><Relationship Id="rId1" Type="http://schemas.openxmlformats.org/officeDocument/2006/relationships/customXmlProps" Target="itemProps285.xml"/></Relationships>
</file>

<file path=customXml/_rels/item286.xml.rels><?xml version="1.0" encoding="UTF-8" standalone="yes"?>
<Relationships xmlns="http://schemas.openxmlformats.org/package/2006/relationships"><Relationship Id="rId1" Type="http://schemas.openxmlformats.org/officeDocument/2006/relationships/customXmlProps" Target="itemProps286.xml"/></Relationships>
</file>

<file path=customXml/_rels/item287.xml.rels><?xml version="1.0" encoding="UTF-8" standalone="yes"?>
<Relationships xmlns="http://schemas.openxmlformats.org/package/2006/relationships"><Relationship Id="rId1" Type="http://schemas.openxmlformats.org/officeDocument/2006/relationships/customXmlProps" Target="itemProps287.xml"/></Relationships>
</file>

<file path=customXml/_rels/item288.xml.rels><?xml version="1.0" encoding="UTF-8" standalone="yes"?>
<Relationships xmlns="http://schemas.openxmlformats.org/package/2006/relationships"><Relationship Id="rId1" Type="http://schemas.openxmlformats.org/officeDocument/2006/relationships/customXmlProps" Target="itemProps288.xml"/></Relationships>
</file>

<file path=customXml/_rels/item289.xml.rels><?xml version="1.0" encoding="UTF-8" standalone="yes"?>
<Relationships xmlns="http://schemas.openxmlformats.org/package/2006/relationships"><Relationship Id="rId1" Type="http://schemas.openxmlformats.org/officeDocument/2006/relationships/customXmlProps" Target="itemProps289.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290.xml.rels><?xml version="1.0" encoding="UTF-8" standalone="yes"?>
<Relationships xmlns="http://schemas.openxmlformats.org/package/2006/relationships"><Relationship Id="rId1" Type="http://schemas.openxmlformats.org/officeDocument/2006/relationships/customXmlProps" Target="itemProps290.xml"/></Relationships>
</file>

<file path=customXml/_rels/item291.xml.rels><?xml version="1.0" encoding="UTF-8" standalone="yes"?>
<Relationships xmlns="http://schemas.openxmlformats.org/package/2006/relationships"><Relationship Id="rId1" Type="http://schemas.openxmlformats.org/officeDocument/2006/relationships/customXmlProps" Target="itemProps291.xml"/></Relationships>
</file>

<file path=customXml/_rels/item292.xml.rels><?xml version="1.0" encoding="UTF-8" standalone="yes"?>
<Relationships xmlns="http://schemas.openxmlformats.org/package/2006/relationships"><Relationship Id="rId1" Type="http://schemas.openxmlformats.org/officeDocument/2006/relationships/customXmlProps" Target="itemProps29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_rels/item94.xml.rels><?xml version="1.0" encoding="UTF-8" standalone="yes"?>
<Relationships xmlns="http://schemas.openxmlformats.org/package/2006/relationships"><Relationship Id="rId1" Type="http://schemas.openxmlformats.org/officeDocument/2006/relationships/customXmlProps" Target="itemProps94.xml"/></Relationships>
</file>

<file path=customXml/_rels/item95.xml.rels><?xml version="1.0" encoding="UTF-8" standalone="yes"?>
<Relationships xmlns="http://schemas.openxmlformats.org/package/2006/relationships"><Relationship Id="rId1" Type="http://schemas.openxmlformats.org/officeDocument/2006/relationships/customXmlProps" Target="itemProps95.xml"/></Relationships>
</file>

<file path=customXml/_rels/item96.xml.rels><?xml version="1.0" encoding="UTF-8" standalone="yes"?>
<Relationships xmlns="http://schemas.openxmlformats.org/package/2006/relationships"><Relationship Id="rId1" Type="http://schemas.openxmlformats.org/officeDocument/2006/relationships/customXmlProps" Target="itemProps96.xml"/></Relationships>
</file>

<file path=customXml/_rels/item97.xml.rels><?xml version="1.0" encoding="UTF-8" standalone="yes"?>
<Relationships xmlns="http://schemas.openxmlformats.org/package/2006/relationships"><Relationship Id="rId1" Type="http://schemas.openxmlformats.org/officeDocument/2006/relationships/customXmlProps" Target="itemProps97.xml"/></Relationships>
</file>

<file path=customXml/_rels/item98.xml.rels><?xml version="1.0" encoding="UTF-8" standalone="yes"?>
<Relationships xmlns="http://schemas.openxmlformats.org/package/2006/relationships"><Relationship Id="rId1" Type="http://schemas.openxmlformats.org/officeDocument/2006/relationships/customXmlProps" Target="itemProps98.xml"/></Relationships>
</file>

<file path=customXml/_rels/item99.xml.rels><?xml version="1.0" encoding="UTF-8" standalone="yes"?>
<Relationships xmlns="http://schemas.openxmlformats.org/package/2006/relationships"><Relationship Id="rId1" Type="http://schemas.openxmlformats.org/officeDocument/2006/relationships/customXmlProps" Target="itemProps9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00.xml><?xml version="1.0" encoding="utf-8"?>
<EsriMapsInfo xmlns="ESRI.ArcGIS.Mapping.OfficeIntegration.PowerPointInfo">
  <Version>Version1</Version>
  <RequiresSignIn>False</RequiresSignIn>
</EsriMapsInfo>
</file>

<file path=customXml/item101.xml><?xml version="1.0" encoding="utf-8"?>
<EsriMapsInfo xmlns="ESRI.ArcGIS.Mapping.OfficeIntegration.PowerPointInfo">
  <Version>Version1</Version>
  <RequiresSignIn>False</RequiresSignIn>
</EsriMapsInfo>
</file>

<file path=customXml/item102.xml><?xml version="1.0" encoding="utf-8"?>
<EsriMapsInfo xmlns="ESRI.ArcGIS.Mapping.OfficeIntegration.PowerPointInfo">
  <Version>Version1</Version>
  <RequiresSignIn>False</RequiresSignIn>
</EsriMapsInfo>
</file>

<file path=customXml/item103.xml><?xml version="1.0" encoding="utf-8"?>
<EsriMapsInfo xmlns="ESRI.ArcGIS.Mapping.OfficeIntegration.PowerPointInfo">
  <Version>Version1</Version>
  <RequiresSignIn>False</RequiresSignIn>
</EsriMapsInfo>
</file>

<file path=customXml/item104.xml><?xml version="1.0" encoding="utf-8"?>
<EsriMapsInfo xmlns="ESRI.ArcGIS.Mapping.OfficeIntegration.PowerPointInfo">
  <Version>Version1</Version>
  <RequiresSignIn>False</RequiresSignIn>
</EsriMapsInfo>
</file>

<file path=customXml/item105.xml><?xml version="1.0" encoding="utf-8"?>
<EsriMapsInfo xmlns="ESRI.ArcGIS.Mapping.OfficeIntegration.PowerPointInfo">
  <Version>Version1</Version>
  <RequiresSignIn>False</RequiresSignIn>
</EsriMapsInfo>
</file>

<file path=customXml/item106.xml><?xml version="1.0" encoding="utf-8"?>
<EsriMapsInfo xmlns="ESRI.ArcGIS.Mapping.OfficeIntegration.PowerPointInfo">
  <Version>Version1</Version>
  <RequiresSignIn>False</RequiresSignIn>
</EsriMapsInfo>
</file>

<file path=customXml/item107.xml><?xml version="1.0" encoding="utf-8"?>
<EsriMapsInfo xmlns="ESRI.ArcGIS.Mapping.OfficeIntegration.PowerPointInfo">
  <Version>Version1</Version>
  <RequiresSignIn>False</RequiresSignIn>
</EsriMapsInfo>
</file>

<file path=customXml/item108.xml><?xml version="1.0" encoding="utf-8"?>
<EsriMapsInfo xmlns="ESRI.ArcGIS.Mapping.OfficeIntegration.PowerPointInfo">
  <Version>Version1</Version>
  <RequiresSignIn>False</RequiresSignIn>
</EsriMapsInfo>
</file>

<file path=customXml/item109.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10.xml><?xml version="1.0" encoding="utf-8"?>
<EsriMapsInfo xmlns="ESRI.ArcGIS.Mapping.OfficeIntegration.PowerPointInfo">
  <Version>Version1</Version>
  <RequiresSignIn>False</RequiresSignIn>
</EsriMapsInfo>
</file>

<file path=customXml/item111.xml><?xml version="1.0" encoding="utf-8"?>
<EsriMapsInfo xmlns="ESRI.ArcGIS.Mapping.OfficeIntegration.PowerPointInfo">
  <Version>Version1</Version>
  <RequiresSignIn>False</RequiresSignIn>
</EsriMapsInfo>
</file>

<file path=customXml/item112.xml><?xml version="1.0" encoding="utf-8"?>
<EsriMapsInfo xmlns="ESRI.ArcGIS.Mapping.OfficeIntegration.PowerPointInfo">
  <Version>Version1</Version>
  <RequiresSignIn>False</RequiresSignIn>
</EsriMapsInfo>
</file>

<file path=customXml/item113.xml><?xml version="1.0" encoding="utf-8"?>
<EsriMapsInfo xmlns="ESRI.ArcGIS.Mapping.OfficeIntegration.PowerPointInfo">
  <Version>Version1</Version>
  <RequiresSignIn>False</RequiresSignIn>
</EsriMapsInfo>
</file>

<file path=customXml/item114.xml><?xml version="1.0" encoding="utf-8"?>
<EsriMapsInfo xmlns="ESRI.ArcGIS.Mapping.OfficeIntegration.PowerPointInfo">
  <Version>Version1</Version>
  <RequiresSignIn>False</RequiresSignIn>
</EsriMapsInfo>
</file>

<file path=customXml/item115.xml><?xml version="1.0" encoding="utf-8"?>
<EsriMapsInfo xmlns="ESRI.ArcGIS.Mapping.OfficeIntegration.PowerPointInfo">
  <Version>Version1</Version>
  <RequiresSignIn>False</RequiresSignIn>
</EsriMapsInfo>
</file>

<file path=customXml/item116.xml><?xml version="1.0" encoding="utf-8"?>
<EsriMapsInfo xmlns="ESRI.ArcGIS.Mapping.OfficeIntegration.PowerPointInfo">
  <Version>Version1</Version>
  <RequiresSignIn>False</RequiresSignIn>
</EsriMapsInfo>
</file>

<file path=customXml/item117.xml><?xml version="1.0" encoding="utf-8"?>
<EsriMapsInfo xmlns="ESRI.ArcGIS.Mapping.OfficeIntegration.PowerPointInfo">
  <Version>Version1</Version>
  <RequiresSignIn>False</RequiresSignIn>
</EsriMapsInfo>
</file>

<file path=customXml/item118.xml><?xml version="1.0" encoding="utf-8"?>
<EsriMapsInfo xmlns="ESRI.ArcGIS.Mapping.OfficeIntegration.PowerPointInfo">
  <Version>Version1</Version>
  <RequiresSignIn>False</RequiresSignIn>
</EsriMapsInfo>
</file>

<file path=customXml/item119.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20.xml><?xml version="1.0" encoding="utf-8"?>
<EsriMapsInfo xmlns="ESRI.ArcGIS.Mapping.OfficeIntegration.PowerPointInfo">
  <Version>Version1</Version>
  <RequiresSignIn>False</RequiresSignIn>
</EsriMapsInfo>
</file>

<file path=customXml/item121.xml><?xml version="1.0" encoding="utf-8"?>
<EsriMapsInfo xmlns="ESRI.ArcGIS.Mapping.OfficeIntegration.PowerPointInfo">
  <Version>Version1</Version>
  <RequiresSignIn>False</RequiresSignIn>
</EsriMapsInfo>
</file>

<file path=customXml/item122.xml><?xml version="1.0" encoding="utf-8"?>
<EsriMapsInfo xmlns="ESRI.ArcGIS.Mapping.OfficeIntegration.PowerPointInfo">
  <Version>Version1</Version>
  <RequiresSignIn>False</RequiresSignIn>
</EsriMapsInfo>
</file>

<file path=customXml/item123.xml><?xml version="1.0" encoding="utf-8"?>
<EsriMapsInfo xmlns="ESRI.ArcGIS.Mapping.OfficeIntegration.PowerPointInfo">
  <Version>Version1</Version>
  <RequiresSignIn>False</RequiresSignIn>
</EsriMapsInfo>
</file>

<file path=customXml/item124.xml><?xml version="1.0" encoding="utf-8"?>
<EsriMapsInfo xmlns="ESRI.ArcGIS.Mapping.OfficeIntegration.PowerPointInfo">
  <Version>Version1</Version>
  <RequiresSignIn>False</RequiresSignIn>
</EsriMapsInfo>
</file>

<file path=customXml/item125.xml><?xml version="1.0" encoding="utf-8"?>
<EsriMapsInfo xmlns="ESRI.ArcGIS.Mapping.OfficeIntegration.PowerPointInfo">
  <Version>Version1</Version>
  <RequiresSignIn>False</RequiresSignIn>
</EsriMapsInfo>
</file>

<file path=customXml/item126.xml><?xml version="1.0" encoding="utf-8"?>
<EsriMapsInfo xmlns="ESRI.ArcGIS.Mapping.OfficeIntegration.PowerPointInfo">
  <Version>Version1</Version>
  <RequiresSignIn>False</RequiresSignIn>
</EsriMapsInfo>
</file>

<file path=customXml/item127.xml><?xml version="1.0" encoding="utf-8"?>
<EsriMapsInfo xmlns="ESRI.ArcGIS.Mapping.OfficeIntegration.PowerPointInfo">
  <Version>Version1</Version>
  <RequiresSignIn>False</RequiresSignIn>
</EsriMapsInfo>
</file>

<file path=customXml/item128.xml><?xml version="1.0" encoding="utf-8"?>
<EsriMapsInfo xmlns="ESRI.ArcGIS.Mapping.OfficeIntegration.PowerPointInfo">
  <Version>Version1</Version>
  <RequiresSignIn>False</RequiresSignIn>
</EsriMapsInfo>
</file>

<file path=customXml/item129.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30.xml><?xml version="1.0" encoding="utf-8"?>
<EsriMapsInfo xmlns="ESRI.ArcGIS.Mapping.OfficeIntegration.PowerPointInfo">
  <Version>Version1</Version>
  <RequiresSignIn>False</RequiresSignIn>
</EsriMapsInfo>
</file>

<file path=customXml/item131.xml><?xml version="1.0" encoding="utf-8"?>
<EsriMapsInfo xmlns="ESRI.ArcGIS.Mapping.OfficeIntegration.PowerPointInfo">
  <Version>Version1</Version>
  <RequiresSignIn>False</RequiresSignIn>
</EsriMapsInfo>
</file>

<file path=customXml/item132.xml><?xml version="1.0" encoding="utf-8"?>
<EsriMapsInfo xmlns="ESRI.ArcGIS.Mapping.OfficeIntegration.PowerPointInfo">
  <Version>Version1</Version>
  <RequiresSignIn>False</RequiresSignIn>
</EsriMapsInfo>
</file>

<file path=customXml/item133.xml><?xml version="1.0" encoding="utf-8"?>
<EsriMapsInfo xmlns="ESRI.ArcGIS.Mapping.OfficeIntegration.PowerPointInfo">
  <Version>Version1</Version>
  <RequiresSignIn>False</RequiresSignIn>
</EsriMapsInfo>
</file>

<file path=customXml/item134.xml><?xml version="1.0" encoding="utf-8"?>
<EsriMapsInfo xmlns="ESRI.ArcGIS.Mapping.OfficeIntegration.PowerPointInfo">
  <Version>Version1</Version>
  <RequiresSignIn>False</RequiresSignIn>
</EsriMapsInfo>
</file>

<file path=customXml/item135.xml><?xml version="1.0" encoding="utf-8"?>
<EsriMapsInfo xmlns="ESRI.ArcGIS.Mapping.OfficeIntegration.PowerPointInfo">
  <Version>Version1</Version>
  <RequiresSignIn>False</RequiresSignIn>
</EsriMapsInfo>
</file>

<file path=customXml/item136.xml><?xml version="1.0" encoding="utf-8"?>
<EsriMapsInfo xmlns="ESRI.ArcGIS.Mapping.OfficeIntegration.PowerPointInfo">
  <Version>Version1</Version>
  <RequiresSignIn>False</RequiresSignIn>
</EsriMapsInfo>
</file>

<file path=customXml/item137.xml><?xml version="1.0" encoding="utf-8"?>
<EsriMapsInfo xmlns="ESRI.ArcGIS.Mapping.OfficeIntegration.PowerPointInfo">
  <Version>Version1</Version>
  <RequiresSignIn>False</RequiresSignIn>
</EsriMapsInfo>
</file>

<file path=customXml/item138.xml><?xml version="1.0" encoding="utf-8"?>
<EsriMapsInfo xmlns="ESRI.ArcGIS.Mapping.OfficeIntegration.PowerPointInfo">
  <Version>Version1</Version>
  <RequiresSignIn>False</RequiresSignIn>
</EsriMapsInfo>
</file>

<file path=customXml/item139.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40.xml><?xml version="1.0" encoding="utf-8"?>
<EsriMapsInfo xmlns="ESRI.ArcGIS.Mapping.OfficeIntegration.PowerPointInfo">
  <Version>Version1</Version>
  <RequiresSignIn>False</RequiresSignIn>
</EsriMapsInfo>
</file>

<file path=customXml/item141.xml><?xml version="1.0" encoding="utf-8"?>
<EsriMapsInfo xmlns="ESRI.ArcGIS.Mapping.OfficeIntegration.PowerPointInfo">
  <Version>Version1</Version>
  <RequiresSignIn>False</RequiresSignIn>
</EsriMapsInfo>
</file>

<file path=customXml/item142.xml><?xml version="1.0" encoding="utf-8"?>
<EsriMapsInfo xmlns="ESRI.ArcGIS.Mapping.OfficeIntegration.PowerPointInfo">
  <Version>Version1</Version>
  <RequiresSignIn>False</RequiresSignIn>
</EsriMapsInfo>
</file>

<file path=customXml/item143.xml><?xml version="1.0" encoding="utf-8"?>
<EsriMapsInfo xmlns="ESRI.ArcGIS.Mapping.OfficeIntegration.PowerPointInfo">
  <Version>Version1</Version>
  <RequiresSignIn>False</RequiresSignIn>
</EsriMapsInfo>
</file>

<file path=customXml/item144.xml><?xml version="1.0" encoding="utf-8"?>
<EsriMapsInfo xmlns="ESRI.ArcGIS.Mapping.OfficeIntegration.PowerPointInfo">
  <Version>Version1</Version>
  <RequiresSignIn>False</RequiresSignIn>
</EsriMapsInfo>
</file>

<file path=customXml/item145.xml><?xml version="1.0" encoding="utf-8"?>
<EsriMapsInfo xmlns="ESRI.ArcGIS.Mapping.OfficeIntegration.PowerPointInfo">
  <Version>Version1</Version>
  <RequiresSignIn>False</RequiresSignIn>
</EsriMapsInfo>
</file>

<file path=customXml/item146.xml><?xml version="1.0" encoding="utf-8"?>
<EsriMapsInfo xmlns="ESRI.ArcGIS.Mapping.OfficeIntegration.PowerPointInfo">
  <Version>Version1</Version>
  <RequiresSignIn>False</RequiresSignIn>
</EsriMapsInfo>
</file>

<file path=customXml/item147.xml><?xml version="1.0" encoding="utf-8"?>
<EsriMapsInfo xmlns="ESRI.ArcGIS.Mapping.OfficeIntegration.PowerPointInfo">
  <Version>Version1</Version>
  <RequiresSignIn>False</RequiresSignIn>
</EsriMapsInfo>
</file>

<file path=customXml/item148.xml><?xml version="1.0" encoding="utf-8"?>
<EsriMapsInfo xmlns="ESRI.ArcGIS.Mapping.OfficeIntegration.PowerPointInfo">
  <Version>Version1</Version>
  <RequiresSignIn>False</RequiresSignIn>
</EsriMapsInfo>
</file>

<file path=customXml/item149.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50.xml><?xml version="1.0" encoding="utf-8"?>
<EsriMapsInfo xmlns="ESRI.ArcGIS.Mapping.OfficeIntegration.PowerPointInfo">
  <Version>Version1</Version>
  <RequiresSignIn>False</RequiresSignIn>
</EsriMapsInfo>
</file>

<file path=customXml/item151.xml><?xml version="1.0" encoding="utf-8"?>
<EsriMapsInfo xmlns="ESRI.ArcGIS.Mapping.OfficeIntegration.PowerPointInfo">
  <Version>Version1</Version>
  <RequiresSignIn>False</RequiresSignIn>
</EsriMapsInfo>
</file>

<file path=customXml/item152.xml><?xml version="1.0" encoding="utf-8"?>
<EsriMapsInfo xmlns="ESRI.ArcGIS.Mapping.OfficeIntegration.PowerPointInfo">
  <Version>Version1</Version>
  <RequiresSignIn>False</RequiresSignIn>
</EsriMapsInfo>
</file>

<file path=customXml/item153.xml><?xml version="1.0" encoding="utf-8"?>
<EsriMapsInfo xmlns="ESRI.ArcGIS.Mapping.OfficeIntegration.PowerPointInfo">
  <Version>Version1</Version>
  <RequiresSignIn>False</RequiresSignIn>
</EsriMapsInfo>
</file>

<file path=customXml/item154.xml><?xml version="1.0" encoding="utf-8"?>
<EsriMapsInfo xmlns="ESRI.ArcGIS.Mapping.OfficeIntegration.PowerPointInfo">
  <Version>Version1</Version>
  <RequiresSignIn>False</RequiresSignIn>
</EsriMapsInfo>
</file>

<file path=customXml/item155.xml><?xml version="1.0" encoding="utf-8"?>
<EsriMapsInfo xmlns="ESRI.ArcGIS.Mapping.OfficeIntegration.PowerPointInfo">
  <Version>Version1</Version>
  <RequiresSignIn>False</RequiresSignIn>
</EsriMapsInfo>
</file>

<file path=customXml/item156.xml><?xml version="1.0" encoding="utf-8"?>
<EsriMapsInfo xmlns="ESRI.ArcGIS.Mapping.OfficeIntegration.PowerPointInfo">
  <Version>Version1</Version>
  <RequiresSignIn>False</RequiresSignIn>
</EsriMapsInfo>
</file>

<file path=customXml/item157.xml><?xml version="1.0" encoding="utf-8"?>
<EsriMapsInfo xmlns="ESRI.ArcGIS.Mapping.OfficeIntegration.PowerPointInfo">
  <Version>Version1</Version>
  <RequiresSignIn>False</RequiresSignIn>
</EsriMapsInfo>
</file>

<file path=customXml/item158.xml><?xml version="1.0" encoding="utf-8"?>
<EsriMapsInfo xmlns="ESRI.ArcGIS.Mapping.OfficeIntegration.PowerPointInfo">
  <Version>Version1</Version>
  <RequiresSignIn>False</RequiresSignIn>
</EsriMapsInfo>
</file>

<file path=customXml/item159.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60.xml><?xml version="1.0" encoding="utf-8"?>
<EsriMapsInfo xmlns="ESRI.ArcGIS.Mapping.OfficeIntegration.PowerPointInfo">
  <Version>Version1</Version>
  <RequiresSignIn>False</RequiresSignIn>
</EsriMapsInfo>
</file>

<file path=customXml/item161.xml><?xml version="1.0" encoding="utf-8"?>
<EsriMapsInfo xmlns="ESRI.ArcGIS.Mapping.OfficeIntegration.PowerPointInfo">
  <Version>Version1</Version>
  <RequiresSignIn>False</RequiresSignIn>
</EsriMapsInfo>
</file>

<file path=customXml/item162.xml><?xml version="1.0" encoding="utf-8"?>
<EsriMapsInfo xmlns="ESRI.ArcGIS.Mapping.OfficeIntegration.PowerPointInfo">
  <Version>Version1</Version>
  <RequiresSignIn>False</RequiresSignIn>
</EsriMapsInfo>
</file>

<file path=customXml/item163.xml><?xml version="1.0" encoding="utf-8"?>
<EsriMapsInfo xmlns="ESRI.ArcGIS.Mapping.OfficeIntegration.PowerPointInfo">
  <Version>Version1</Version>
  <RequiresSignIn>False</RequiresSignIn>
</EsriMapsInfo>
</file>

<file path=customXml/item164.xml><?xml version="1.0" encoding="utf-8"?>
<EsriMapsInfo xmlns="ESRI.ArcGIS.Mapping.OfficeIntegration.PowerPointInfo">
  <Version>Version1</Version>
  <RequiresSignIn>False</RequiresSignIn>
</EsriMapsInfo>
</file>

<file path=customXml/item165.xml><?xml version="1.0" encoding="utf-8"?>
<EsriMapsInfo xmlns="ESRI.ArcGIS.Mapping.OfficeIntegration.PowerPointInfo">
  <Version>Version1</Version>
  <RequiresSignIn>False</RequiresSignIn>
</EsriMapsInfo>
</file>

<file path=customXml/item166.xml><?xml version="1.0" encoding="utf-8"?>
<EsriMapsInfo xmlns="ESRI.ArcGIS.Mapping.OfficeIntegration.PowerPointInfo">
  <Version>Version1</Version>
  <RequiresSignIn>False</RequiresSignIn>
</EsriMapsInfo>
</file>

<file path=customXml/item167.xml><?xml version="1.0" encoding="utf-8"?>
<EsriMapsInfo xmlns="ESRI.ArcGIS.Mapping.OfficeIntegration.PowerPointInfo">
  <Version>Version1</Version>
  <RequiresSignIn>False</RequiresSignIn>
</EsriMapsInfo>
</file>

<file path=customXml/item168.xml><?xml version="1.0" encoding="utf-8"?>
<EsriMapsInfo xmlns="ESRI.ArcGIS.Mapping.OfficeIntegration.PowerPointInfo">
  <Version>Version1</Version>
  <RequiresSignIn>False</RequiresSignIn>
</EsriMapsInfo>
</file>

<file path=customXml/item169.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70.xml><?xml version="1.0" encoding="utf-8"?>
<EsriMapsInfo xmlns="ESRI.ArcGIS.Mapping.OfficeIntegration.PowerPointInfo">
  <Version>Version1</Version>
  <RequiresSignIn>False</RequiresSignIn>
</EsriMapsInfo>
</file>

<file path=customXml/item171.xml><?xml version="1.0" encoding="utf-8"?>
<EsriMapsInfo xmlns="ESRI.ArcGIS.Mapping.OfficeIntegration.PowerPointInfo">
  <Version>Version1</Version>
  <RequiresSignIn>False</RequiresSignIn>
</EsriMapsInfo>
</file>

<file path=customXml/item172.xml><?xml version="1.0" encoding="utf-8"?>
<EsriMapsInfo xmlns="ESRI.ArcGIS.Mapping.OfficeIntegration.PowerPointInfo">
  <Version>Version1</Version>
  <RequiresSignIn>False</RequiresSignIn>
</EsriMapsInfo>
</file>

<file path=customXml/item173.xml><?xml version="1.0" encoding="utf-8"?>
<EsriMapsInfo xmlns="ESRI.ArcGIS.Mapping.OfficeIntegration.PowerPointInfo">
  <Version>Version1</Version>
  <RequiresSignIn>False</RequiresSignIn>
</EsriMapsInfo>
</file>

<file path=customXml/item174.xml><?xml version="1.0" encoding="utf-8"?>
<EsriMapsInfo xmlns="ESRI.ArcGIS.Mapping.OfficeIntegration.PowerPointInfo">
  <Version>Version1</Version>
  <RequiresSignIn>False</RequiresSignIn>
</EsriMapsInfo>
</file>

<file path=customXml/item175.xml><?xml version="1.0" encoding="utf-8"?>
<EsriMapsInfo xmlns="ESRI.ArcGIS.Mapping.OfficeIntegration.PowerPointInfo">
  <Version>Version1</Version>
  <RequiresSignIn>False</RequiresSignIn>
</EsriMapsInfo>
</file>

<file path=customXml/item176.xml><?xml version="1.0" encoding="utf-8"?>
<EsriMapsInfo xmlns="ESRI.ArcGIS.Mapping.OfficeIntegration.PowerPointInfo">
  <Version>Version1</Version>
  <RequiresSignIn>False</RequiresSignIn>
</EsriMapsInfo>
</file>

<file path=customXml/item177.xml><?xml version="1.0" encoding="utf-8"?>
<EsriMapsInfo xmlns="ESRI.ArcGIS.Mapping.OfficeIntegration.PowerPointInfo">
  <Version>Version1</Version>
  <RequiresSignIn>False</RequiresSignIn>
</EsriMapsInfo>
</file>

<file path=customXml/item178.xml><?xml version="1.0" encoding="utf-8"?>
<EsriMapsInfo xmlns="ESRI.ArcGIS.Mapping.OfficeIntegration.PowerPointInfo">
  <Version>Version1</Version>
  <RequiresSignIn>False</RequiresSignIn>
</EsriMapsInfo>
</file>

<file path=customXml/item179.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80.xml><?xml version="1.0" encoding="utf-8"?>
<EsriMapsInfo xmlns="ESRI.ArcGIS.Mapping.OfficeIntegration.PowerPointInfo">
  <Version>Version1</Version>
  <RequiresSignIn>False</RequiresSignIn>
</EsriMapsInfo>
</file>

<file path=customXml/item181.xml><?xml version="1.0" encoding="utf-8"?>
<EsriMapsInfo xmlns="ESRI.ArcGIS.Mapping.OfficeIntegration.PowerPointInfo">
  <Version>Version1</Version>
  <RequiresSignIn>False</RequiresSignIn>
</EsriMapsInfo>
</file>

<file path=customXml/item182.xml><?xml version="1.0" encoding="utf-8"?>
<EsriMapsInfo xmlns="ESRI.ArcGIS.Mapping.OfficeIntegration.PowerPointInfo">
  <Version>Version1</Version>
  <RequiresSignIn>False</RequiresSignIn>
</EsriMapsInfo>
</file>

<file path=customXml/item183.xml><?xml version="1.0" encoding="utf-8"?>
<EsriMapsInfo xmlns="ESRI.ArcGIS.Mapping.OfficeIntegration.PowerPointInfo">
  <Version>Version1</Version>
  <RequiresSignIn>False</RequiresSignIn>
</EsriMapsInfo>
</file>

<file path=customXml/item184.xml><?xml version="1.0" encoding="utf-8"?>
<EsriMapsInfo xmlns="ESRI.ArcGIS.Mapping.OfficeIntegration.PowerPointInfo">
  <Version>Version1</Version>
  <RequiresSignIn>False</RequiresSignIn>
</EsriMapsInfo>
</file>

<file path=customXml/item185.xml><?xml version="1.0" encoding="utf-8"?>
<EsriMapsInfo xmlns="ESRI.ArcGIS.Mapping.OfficeIntegration.PowerPointInfo">
  <Version>Version1</Version>
  <RequiresSignIn>False</RequiresSignIn>
</EsriMapsInfo>
</file>

<file path=customXml/item186.xml><?xml version="1.0" encoding="utf-8"?>
<EsriMapsInfo xmlns="ESRI.ArcGIS.Mapping.OfficeIntegration.PowerPointInfo">
  <Version>Version1</Version>
  <RequiresSignIn>False</RequiresSignIn>
</EsriMapsInfo>
</file>

<file path=customXml/item187.xml><?xml version="1.0" encoding="utf-8"?>
<EsriMapsInfo xmlns="ESRI.ArcGIS.Mapping.OfficeIntegration.PowerPointInfo">
  <Version>Version1</Version>
  <RequiresSignIn>False</RequiresSignIn>
</EsriMapsInfo>
</file>

<file path=customXml/item188.xml><?xml version="1.0" encoding="utf-8"?>
<EsriMapsInfo xmlns="ESRI.ArcGIS.Mapping.OfficeIntegration.PowerPointInfo">
  <Version>Version1</Version>
  <RequiresSignIn>False</RequiresSignIn>
</EsriMapsInfo>
</file>

<file path=customXml/item189.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190.xml><?xml version="1.0" encoding="utf-8"?>
<EsriMapsInfo xmlns="ESRI.ArcGIS.Mapping.OfficeIntegration.PowerPointInfo">
  <Version>Version1</Version>
  <RequiresSignIn>False</RequiresSignIn>
</EsriMapsInfo>
</file>

<file path=customXml/item191.xml><?xml version="1.0" encoding="utf-8"?>
<EsriMapsInfo xmlns="ESRI.ArcGIS.Mapping.OfficeIntegration.PowerPointInfo">
  <Version>Version1</Version>
  <RequiresSignIn>False</RequiresSignIn>
</EsriMapsInfo>
</file>

<file path=customXml/item192.xml><?xml version="1.0" encoding="utf-8"?>
<EsriMapsInfo xmlns="ESRI.ArcGIS.Mapping.OfficeIntegration.PowerPointInfo">
  <Version>Version1</Version>
  <RequiresSignIn>False</RequiresSignIn>
</EsriMapsInfo>
</file>

<file path=customXml/item193.xml><?xml version="1.0" encoding="utf-8"?>
<EsriMapsInfo xmlns="ESRI.ArcGIS.Mapping.OfficeIntegration.PowerPointInfo">
  <Version>Version1</Version>
  <RequiresSignIn>False</RequiresSignIn>
</EsriMapsInfo>
</file>

<file path=customXml/item194.xml><?xml version="1.0" encoding="utf-8"?>
<EsriMapsInfo xmlns="ESRI.ArcGIS.Mapping.OfficeIntegration.PowerPointInfo">
  <Version>Version1</Version>
  <RequiresSignIn>False</RequiresSignIn>
</EsriMapsInfo>
</file>

<file path=customXml/item195.xml><?xml version="1.0" encoding="utf-8"?>
<EsriMapsInfo xmlns="ESRI.ArcGIS.Mapping.OfficeIntegration.PowerPointInfo">
  <Version>Version1</Version>
  <RequiresSignIn>False</RequiresSignIn>
</EsriMapsInfo>
</file>

<file path=customXml/item196.xml><?xml version="1.0" encoding="utf-8"?>
<EsriMapsInfo xmlns="ESRI.ArcGIS.Mapping.OfficeIntegration.PowerPointInfo">
  <Version>Version1</Version>
  <RequiresSignIn>False</RequiresSignIn>
</EsriMapsInfo>
</file>

<file path=customXml/item197.xml><?xml version="1.0" encoding="utf-8"?>
<EsriMapsInfo xmlns="ESRI.ArcGIS.Mapping.OfficeIntegration.PowerPointInfo">
  <Version>Version1</Version>
  <RequiresSignIn>False</RequiresSignIn>
</EsriMapsInfo>
</file>

<file path=customXml/item198.xml><?xml version="1.0" encoding="utf-8"?>
<EsriMapsInfo xmlns="ESRI.ArcGIS.Mapping.OfficeIntegration.PowerPointInfo">
  <Version>Version1</Version>
  <RequiresSignIn>False</RequiresSignIn>
</EsriMapsInfo>
</file>

<file path=customXml/item19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00.xml><?xml version="1.0" encoding="utf-8"?>
<EsriMapsInfo xmlns="ESRI.ArcGIS.Mapping.OfficeIntegration.PowerPointInfo">
  <Version>Version1</Version>
  <RequiresSignIn>False</RequiresSignIn>
</EsriMapsInfo>
</file>

<file path=customXml/item201.xml><?xml version="1.0" encoding="utf-8"?>
<EsriMapsInfo xmlns="ESRI.ArcGIS.Mapping.OfficeIntegration.PowerPointInfo">
  <Version>Version1</Version>
  <RequiresSignIn>False</RequiresSignIn>
</EsriMapsInfo>
</file>

<file path=customXml/item202.xml><?xml version="1.0" encoding="utf-8"?>
<EsriMapsInfo xmlns="ESRI.ArcGIS.Mapping.OfficeIntegration.PowerPointInfo">
  <Version>Version1</Version>
  <RequiresSignIn>False</RequiresSignIn>
</EsriMapsInfo>
</file>

<file path=customXml/item203.xml><?xml version="1.0" encoding="utf-8"?>
<EsriMapsInfo xmlns="ESRI.ArcGIS.Mapping.OfficeIntegration.PowerPointInfo">
  <Version>Version1</Version>
  <RequiresSignIn>False</RequiresSignIn>
</EsriMapsInfo>
</file>

<file path=customXml/item204.xml><?xml version="1.0" encoding="utf-8"?>
<EsriMapsInfo xmlns="ESRI.ArcGIS.Mapping.OfficeIntegration.PowerPointInfo">
  <Version>Version1</Version>
  <RequiresSignIn>False</RequiresSignIn>
</EsriMapsInfo>
</file>

<file path=customXml/item205.xml><?xml version="1.0" encoding="utf-8"?>
<EsriMapsInfo xmlns="ESRI.ArcGIS.Mapping.OfficeIntegration.PowerPointInfo">
  <Version>Version1</Version>
  <RequiresSignIn>False</RequiresSignIn>
</EsriMapsInfo>
</file>

<file path=customXml/item206.xml><?xml version="1.0" encoding="utf-8"?>
<EsriMapsInfo xmlns="ESRI.ArcGIS.Mapping.OfficeIntegration.PowerPointInfo">
  <Version>Version1</Version>
  <RequiresSignIn>False</RequiresSignIn>
</EsriMapsInfo>
</file>

<file path=customXml/item207.xml><?xml version="1.0" encoding="utf-8"?>
<EsriMapsInfo xmlns="ESRI.ArcGIS.Mapping.OfficeIntegration.PowerPointInfo">
  <Version>Version1</Version>
  <RequiresSignIn>False</RequiresSignIn>
</EsriMapsInfo>
</file>

<file path=customXml/item208.xml><?xml version="1.0" encoding="utf-8"?>
<EsriMapsInfo xmlns="ESRI.ArcGIS.Mapping.OfficeIntegration.PowerPointInfo">
  <Version>Version1</Version>
  <RequiresSignIn>False</RequiresSignIn>
</EsriMapsInfo>
</file>

<file path=customXml/item209.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10.xml><?xml version="1.0" encoding="utf-8"?>
<EsriMapsInfo xmlns="ESRI.ArcGIS.Mapping.OfficeIntegration.PowerPointInfo">
  <Version>Version1</Version>
  <RequiresSignIn>False</RequiresSignIn>
</EsriMapsInfo>
</file>

<file path=customXml/item211.xml><?xml version="1.0" encoding="utf-8"?>
<EsriMapsInfo xmlns="ESRI.ArcGIS.Mapping.OfficeIntegration.PowerPointInfo">
  <Version>Version1</Version>
  <RequiresSignIn>False</RequiresSignIn>
</EsriMapsInfo>
</file>

<file path=customXml/item212.xml><?xml version="1.0" encoding="utf-8"?>
<EsriMapsInfo xmlns="ESRI.ArcGIS.Mapping.OfficeIntegration.PowerPointInfo">
  <Version>Version1</Version>
  <RequiresSignIn>False</RequiresSignIn>
</EsriMapsInfo>
</file>

<file path=customXml/item213.xml><?xml version="1.0" encoding="utf-8"?>
<EsriMapsInfo xmlns="ESRI.ArcGIS.Mapping.OfficeIntegration.PowerPointInfo">
  <Version>Version1</Version>
  <RequiresSignIn>False</RequiresSignIn>
</EsriMapsInfo>
</file>

<file path=customXml/item214.xml><?xml version="1.0" encoding="utf-8"?>
<EsriMapsInfo xmlns="ESRI.ArcGIS.Mapping.OfficeIntegration.PowerPointInfo">
  <Version>Version1</Version>
  <RequiresSignIn>False</RequiresSignIn>
</EsriMapsInfo>
</file>

<file path=customXml/item215.xml><?xml version="1.0" encoding="utf-8"?>
<EsriMapsInfo xmlns="ESRI.ArcGIS.Mapping.OfficeIntegration.PowerPointInfo">
  <Version>Version1</Version>
  <RequiresSignIn>False</RequiresSignIn>
</EsriMapsInfo>
</file>

<file path=customXml/item216.xml><?xml version="1.0" encoding="utf-8"?>
<EsriMapsInfo xmlns="ESRI.ArcGIS.Mapping.OfficeIntegration.PowerPointInfo">
  <Version>Version1</Version>
  <RequiresSignIn>False</RequiresSignIn>
</EsriMapsInfo>
</file>

<file path=customXml/item217.xml><?xml version="1.0" encoding="utf-8"?>
<EsriMapsInfo xmlns="ESRI.ArcGIS.Mapping.OfficeIntegration.PowerPointInfo">
  <Version>Version1</Version>
  <RequiresSignIn>False</RequiresSignIn>
</EsriMapsInfo>
</file>

<file path=customXml/item218.xml><?xml version="1.0" encoding="utf-8"?>
<EsriMapsInfo xmlns="ESRI.ArcGIS.Mapping.OfficeIntegration.PowerPointInfo">
  <Version>Version1</Version>
  <RequiresSignIn>False</RequiresSignIn>
</EsriMapsInfo>
</file>

<file path=customXml/item219.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20.xml><?xml version="1.0" encoding="utf-8"?>
<EsriMapsInfo xmlns="ESRI.ArcGIS.Mapping.OfficeIntegration.PowerPointInfo">
  <Version>Version1</Version>
  <RequiresSignIn>False</RequiresSignIn>
</EsriMapsInfo>
</file>

<file path=customXml/item221.xml><?xml version="1.0" encoding="utf-8"?>
<EsriMapsInfo xmlns="ESRI.ArcGIS.Mapping.OfficeIntegration.PowerPointInfo">
  <Version>Version1</Version>
  <RequiresSignIn>False</RequiresSignIn>
</EsriMapsInfo>
</file>

<file path=customXml/item222.xml><?xml version="1.0" encoding="utf-8"?>
<EsriMapsInfo xmlns="ESRI.ArcGIS.Mapping.OfficeIntegration.PowerPointInfo">
  <Version>Version1</Version>
  <RequiresSignIn>False</RequiresSignIn>
</EsriMapsInfo>
</file>

<file path=customXml/item223.xml><?xml version="1.0" encoding="utf-8"?>
<EsriMapsInfo xmlns="ESRI.ArcGIS.Mapping.OfficeIntegration.PowerPointInfo">
  <Version>Version1</Version>
  <RequiresSignIn>False</RequiresSignIn>
</EsriMapsInfo>
</file>

<file path=customXml/item224.xml><?xml version="1.0" encoding="utf-8"?>
<EsriMapsInfo xmlns="ESRI.ArcGIS.Mapping.OfficeIntegration.PowerPointInfo">
  <Version>Version1</Version>
  <RequiresSignIn>False</RequiresSignIn>
</EsriMapsInfo>
</file>

<file path=customXml/item225.xml><?xml version="1.0" encoding="utf-8"?>
<EsriMapsInfo xmlns="ESRI.ArcGIS.Mapping.OfficeIntegration.PowerPointInfo">
  <Version>Version1</Version>
  <RequiresSignIn>False</RequiresSignIn>
</EsriMapsInfo>
</file>

<file path=customXml/item226.xml><?xml version="1.0" encoding="utf-8"?>
<EsriMapsInfo xmlns="ESRI.ArcGIS.Mapping.OfficeIntegration.PowerPointInfo">
  <Version>Version1</Version>
  <RequiresSignIn>False</RequiresSignIn>
</EsriMapsInfo>
</file>

<file path=customXml/item227.xml><?xml version="1.0" encoding="utf-8"?>
<EsriMapsInfo xmlns="ESRI.ArcGIS.Mapping.OfficeIntegration.PowerPointInfo">
  <Version>Version1</Version>
  <RequiresSignIn>False</RequiresSignIn>
</EsriMapsInfo>
</file>

<file path=customXml/item228.xml><?xml version="1.0" encoding="utf-8"?>
<EsriMapsInfo xmlns="ESRI.ArcGIS.Mapping.OfficeIntegration.PowerPointInfo">
  <Version>Version1</Version>
  <RequiresSignIn>False</RequiresSignIn>
</EsriMapsInfo>
</file>

<file path=customXml/item229.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30.xml><?xml version="1.0" encoding="utf-8"?>
<EsriMapsInfo xmlns="ESRI.ArcGIS.Mapping.OfficeIntegration.PowerPointInfo">
  <Version>Version1</Version>
  <RequiresSignIn>False</RequiresSignIn>
</EsriMapsInfo>
</file>

<file path=customXml/item231.xml><?xml version="1.0" encoding="utf-8"?>
<EsriMapsInfo xmlns="ESRI.ArcGIS.Mapping.OfficeIntegration.PowerPointInfo">
  <Version>Version1</Version>
  <RequiresSignIn>False</RequiresSignIn>
</EsriMapsInfo>
</file>

<file path=customXml/item232.xml><?xml version="1.0" encoding="utf-8"?>
<EsriMapsInfo xmlns="ESRI.ArcGIS.Mapping.OfficeIntegration.PowerPointInfo">
  <Version>Version1</Version>
  <RequiresSignIn>False</RequiresSignIn>
</EsriMapsInfo>
</file>

<file path=customXml/item233.xml><?xml version="1.0" encoding="utf-8"?>
<EsriMapsInfo xmlns="ESRI.ArcGIS.Mapping.OfficeIntegration.PowerPointInfo">
  <Version>Version1</Version>
  <RequiresSignIn>False</RequiresSignIn>
</EsriMapsInfo>
</file>

<file path=customXml/item234.xml><?xml version="1.0" encoding="utf-8"?>
<EsriMapsInfo xmlns="ESRI.ArcGIS.Mapping.OfficeIntegration.PowerPointInfo">
  <Version>Version1</Version>
  <RequiresSignIn>False</RequiresSignIn>
</EsriMapsInfo>
</file>

<file path=customXml/item235.xml><?xml version="1.0" encoding="utf-8"?>
<EsriMapsInfo xmlns="ESRI.ArcGIS.Mapping.OfficeIntegration.PowerPointInfo">
  <Version>Version1</Version>
  <RequiresSignIn>False</RequiresSignIn>
</EsriMapsInfo>
</file>

<file path=customXml/item236.xml><?xml version="1.0" encoding="utf-8"?>
<EsriMapsInfo xmlns="ESRI.ArcGIS.Mapping.OfficeIntegration.PowerPointInfo">
  <Version>Version1</Version>
  <RequiresSignIn>False</RequiresSignIn>
</EsriMapsInfo>
</file>

<file path=customXml/item237.xml><?xml version="1.0" encoding="utf-8"?>
<EsriMapsInfo xmlns="ESRI.ArcGIS.Mapping.OfficeIntegration.PowerPointInfo">
  <Version>Version1</Version>
  <RequiresSignIn>False</RequiresSignIn>
</EsriMapsInfo>
</file>

<file path=customXml/item238.xml><?xml version="1.0" encoding="utf-8"?>
<EsriMapsInfo xmlns="ESRI.ArcGIS.Mapping.OfficeIntegration.PowerPointInfo">
  <Version>Version1</Version>
  <RequiresSignIn>False</RequiresSignIn>
</EsriMapsInfo>
</file>

<file path=customXml/item239.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40.xml><?xml version="1.0" encoding="utf-8"?>
<EsriMapsInfo xmlns="ESRI.ArcGIS.Mapping.OfficeIntegration.PowerPointInfo">
  <Version>Version1</Version>
  <RequiresSignIn>False</RequiresSignIn>
</EsriMapsInfo>
</file>

<file path=customXml/item241.xml><?xml version="1.0" encoding="utf-8"?>
<EsriMapsInfo xmlns="ESRI.ArcGIS.Mapping.OfficeIntegration.PowerPointInfo">
  <Version>Version1</Version>
  <RequiresSignIn>False</RequiresSignIn>
</EsriMapsInfo>
</file>

<file path=customXml/item242.xml><?xml version="1.0" encoding="utf-8"?>
<EsriMapsInfo xmlns="ESRI.ArcGIS.Mapping.OfficeIntegration.PowerPointInfo">
  <Version>Version1</Version>
  <RequiresSignIn>False</RequiresSignIn>
</EsriMapsInfo>
</file>

<file path=customXml/item243.xml><?xml version="1.0" encoding="utf-8"?>
<EsriMapsInfo xmlns="ESRI.ArcGIS.Mapping.OfficeIntegration.PowerPointInfo">
  <Version>Version1</Version>
  <RequiresSignIn>False</RequiresSignIn>
</EsriMapsInfo>
</file>

<file path=customXml/item244.xml><?xml version="1.0" encoding="utf-8"?>
<EsriMapsInfo xmlns="ESRI.ArcGIS.Mapping.OfficeIntegration.PowerPointInfo">
  <Version>Version1</Version>
  <RequiresSignIn>False</RequiresSignIn>
</EsriMapsInfo>
</file>

<file path=customXml/item245.xml><?xml version="1.0" encoding="utf-8"?>
<EsriMapsInfo xmlns="ESRI.ArcGIS.Mapping.OfficeIntegration.PowerPointInfo">
  <Version>Version1</Version>
  <RequiresSignIn>False</RequiresSignIn>
</EsriMapsInfo>
</file>

<file path=customXml/item246.xml><?xml version="1.0" encoding="utf-8"?>
<EsriMapsInfo xmlns="ESRI.ArcGIS.Mapping.OfficeIntegration.PowerPointInfo">
  <Version>Version1</Version>
  <RequiresSignIn>False</RequiresSignIn>
</EsriMapsInfo>
</file>

<file path=customXml/item247.xml><?xml version="1.0" encoding="utf-8"?>
<EsriMapsInfo xmlns="ESRI.ArcGIS.Mapping.OfficeIntegration.PowerPointInfo">
  <Version>Version1</Version>
  <RequiresSignIn>False</RequiresSignIn>
</EsriMapsInfo>
</file>

<file path=customXml/item248.xml><?xml version="1.0" encoding="utf-8"?>
<EsriMapsInfo xmlns="ESRI.ArcGIS.Mapping.OfficeIntegration.PowerPointInfo">
  <Version>Version1</Version>
  <RequiresSignIn>False</RequiresSignIn>
</EsriMapsInfo>
</file>

<file path=customXml/item249.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50.xml><?xml version="1.0" encoding="utf-8"?>
<EsriMapsInfo xmlns="ESRI.ArcGIS.Mapping.OfficeIntegration.PowerPointInfo">
  <Version>Version1</Version>
  <RequiresSignIn>False</RequiresSignIn>
</EsriMapsInfo>
</file>

<file path=customXml/item251.xml><?xml version="1.0" encoding="utf-8"?>
<EsriMapsInfo xmlns="ESRI.ArcGIS.Mapping.OfficeIntegration.PowerPointInfo">
  <Version>Version1</Version>
  <RequiresSignIn>False</RequiresSignIn>
</EsriMapsInfo>
</file>

<file path=customXml/item252.xml><?xml version="1.0" encoding="utf-8"?>
<EsriMapsInfo xmlns="ESRI.ArcGIS.Mapping.OfficeIntegration.PowerPointInfo">
  <Version>Version1</Version>
  <RequiresSignIn>False</RequiresSignIn>
</EsriMapsInfo>
</file>

<file path=customXml/item253.xml><?xml version="1.0" encoding="utf-8"?>
<EsriMapsInfo xmlns="ESRI.ArcGIS.Mapping.OfficeIntegration.PowerPointInfo">
  <Version>Version1</Version>
  <RequiresSignIn>False</RequiresSignIn>
</EsriMapsInfo>
</file>

<file path=customXml/item254.xml><?xml version="1.0" encoding="utf-8"?>
<EsriMapsInfo xmlns="ESRI.ArcGIS.Mapping.OfficeIntegration.PowerPointInfo">
  <Version>Version1</Version>
  <RequiresSignIn>False</RequiresSignIn>
</EsriMapsInfo>
</file>

<file path=customXml/item255.xml><?xml version="1.0" encoding="utf-8"?>
<EsriMapsInfo xmlns="ESRI.ArcGIS.Mapping.OfficeIntegration.PowerPointInfo">
  <Version>Version1</Version>
  <RequiresSignIn>False</RequiresSignIn>
</EsriMapsInfo>
</file>

<file path=customXml/item256.xml><?xml version="1.0" encoding="utf-8"?>
<EsriMapsInfo xmlns="ESRI.ArcGIS.Mapping.OfficeIntegration.PowerPointInfo">
  <Version>Version1</Version>
  <RequiresSignIn>False</RequiresSignIn>
</EsriMapsInfo>
</file>

<file path=customXml/item257.xml><?xml version="1.0" encoding="utf-8"?>
<EsriMapsInfo xmlns="ESRI.ArcGIS.Mapping.OfficeIntegration.PowerPointInfo">
  <Version>Version1</Version>
  <RequiresSignIn>False</RequiresSignIn>
</EsriMapsInfo>
</file>

<file path=customXml/item258.xml><?xml version="1.0" encoding="utf-8"?>
<EsriMapsInfo xmlns="ESRI.ArcGIS.Mapping.OfficeIntegration.PowerPointInfo">
  <Version>Version1</Version>
  <RequiresSignIn>False</RequiresSignIn>
</EsriMapsInfo>
</file>

<file path=customXml/item259.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60.xml><?xml version="1.0" encoding="utf-8"?>
<EsriMapsInfo xmlns="ESRI.ArcGIS.Mapping.OfficeIntegration.PowerPointInfo">
  <Version>Version1</Version>
  <RequiresSignIn>False</RequiresSignIn>
</EsriMapsInfo>
</file>

<file path=customXml/item261.xml><?xml version="1.0" encoding="utf-8"?>
<EsriMapsInfo xmlns="ESRI.ArcGIS.Mapping.OfficeIntegration.PowerPointInfo">
  <Version>Version1</Version>
  <RequiresSignIn>False</RequiresSignIn>
</EsriMapsInfo>
</file>

<file path=customXml/item262.xml><?xml version="1.0" encoding="utf-8"?>
<EsriMapsInfo xmlns="ESRI.ArcGIS.Mapping.OfficeIntegration.PowerPointInfo">
  <Version>Version1</Version>
  <RequiresSignIn>False</RequiresSignIn>
</EsriMapsInfo>
</file>

<file path=customXml/item263.xml><?xml version="1.0" encoding="utf-8"?>
<EsriMapsInfo xmlns="ESRI.ArcGIS.Mapping.OfficeIntegration.PowerPointInfo">
  <Version>Version1</Version>
  <RequiresSignIn>False</RequiresSignIn>
</EsriMapsInfo>
</file>

<file path=customXml/item264.xml><?xml version="1.0" encoding="utf-8"?>
<EsriMapsInfo xmlns="ESRI.ArcGIS.Mapping.OfficeIntegration.PowerPointInfo">
  <Version>Version1</Version>
  <RequiresSignIn>False</RequiresSignIn>
</EsriMapsInfo>
</file>

<file path=customXml/item265.xml><?xml version="1.0" encoding="utf-8"?>
<EsriMapsInfo xmlns="ESRI.ArcGIS.Mapping.OfficeIntegration.PowerPointInfo">
  <Version>Version1</Version>
  <RequiresSignIn>False</RequiresSignIn>
</EsriMapsInfo>
</file>

<file path=customXml/item266.xml><?xml version="1.0" encoding="utf-8"?>
<EsriMapsInfo xmlns="ESRI.ArcGIS.Mapping.OfficeIntegration.PowerPointInfo">
  <Version>Version1</Version>
  <RequiresSignIn>False</RequiresSignIn>
</EsriMapsInfo>
</file>

<file path=customXml/item267.xml><?xml version="1.0" encoding="utf-8"?>
<EsriMapsInfo xmlns="ESRI.ArcGIS.Mapping.OfficeIntegration.PowerPointInfo">
  <Version>Version1</Version>
  <RequiresSignIn>False</RequiresSignIn>
</EsriMapsInfo>
</file>

<file path=customXml/item268.xml><?xml version="1.0" encoding="utf-8"?>
<EsriMapsInfo xmlns="ESRI.ArcGIS.Mapping.OfficeIntegration.PowerPointInfo">
  <Version>Version1</Version>
  <RequiresSignIn>False</RequiresSignIn>
</EsriMapsInfo>
</file>

<file path=customXml/item269.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70.xml><?xml version="1.0" encoding="utf-8"?>
<EsriMapsInfo xmlns="ESRI.ArcGIS.Mapping.OfficeIntegration.PowerPointInfo">
  <Version>Version1</Version>
  <RequiresSignIn>False</RequiresSignIn>
</EsriMapsInfo>
</file>

<file path=customXml/item271.xml><?xml version="1.0" encoding="utf-8"?>
<EsriMapsInfo xmlns="ESRI.ArcGIS.Mapping.OfficeIntegration.PowerPointInfo">
  <Version>Version1</Version>
  <RequiresSignIn>False</RequiresSignIn>
</EsriMapsInfo>
</file>

<file path=customXml/item272.xml><?xml version="1.0" encoding="utf-8"?>
<EsriMapsInfo xmlns="ESRI.ArcGIS.Mapping.OfficeIntegration.PowerPointInfo">
  <Version>Version1</Version>
  <RequiresSignIn>False</RequiresSignIn>
</EsriMapsInfo>
</file>

<file path=customXml/item273.xml><?xml version="1.0" encoding="utf-8"?>
<EsriMapsInfo xmlns="ESRI.ArcGIS.Mapping.OfficeIntegration.PowerPointInfo">
  <Version>Version1</Version>
  <RequiresSignIn>False</RequiresSignIn>
</EsriMapsInfo>
</file>

<file path=customXml/item274.xml><?xml version="1.0" encoding="utf-8"?>
<EsriMapsInfo xmlns="ESRI.ArcGIS.Mapping.OfficeIntegration.PowerPointInfo">
  <Version>Version1</Version>
  <RequiresSignIn>False</RequiresSignIn>
</EsriMapsInfo>
</file>

<file path=customXml/item275.xml><?xml version="1.0" encoding="utf-8"?>
<EsriMapsInfo xmlns="ESRI.ArcGIS.Mapping.OfficeIntegration.PowerPointInfo">
  <Version>Version1</Version>
  <RequiresSignIn>False</RequiresSignIn>
</EsriMapsInfo>
</file>

<file path=customXml/item276.xml><?xml version="1.0" encoding="utf-8"?>
<EsriMapsInfo xmlns="ESRI.ArcGIS.Mapping.OfficeIntegration.PowerPointInfo">
  <Version>Version1</Version>
  <RequiresSignIn>False</RequiresSignIn>
</EsriMapsInfo>
</file>

<file path=customXml/item277.xml><?xml version="1.0" encoding="utf-8"?>
<EsriMapsInfo xmlns="ESRI.ArcGIS.Mapping.OfficeIntegration.PowerPointInfo">
  <Version>Version1</Version>
  <RequiresSignIn>False</RequiresSignIn>
</EsriMapsInfo>
</file>

<file path=customXml/item278.xml><?xml version="1.0" encoding="utf-8"?>
<EsriMapsInfo xmlns="ESRI.ArcGIS.Mapping.OfficeIntegration.PowerPointInfo">
  <Version>Version1</Version>
  <RequiresSignIn>False</RequiresSignIn>
</EsriMapsInfo>
</file>

<file path=customXml/item279.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80.xml><?xml version="1.0" encoding="utf-8"?>
<EsriMapsInfo xmlns="ESRI.ArcGIS.Mapping.OfficeIntegration.PowerPointInfo">
  <Version>Version1</Version>
  <RequiresSignIn>False</RequiresSignIn>
</EsriMapsInfo>
</file>

<file path=customXml/item281.xml><?xml version="1.0" encoding="utf-8"?>
<EsriMapsInfo xmlns="ESRI.ArcGIS.Mapping.OfficeIntegration.PowerPointInfo">
  <Version>Version1</Version>
  <RequiresSignIn>False</RequiresSignIn>
</EsriMapsInfo>
</file>

<file path=customXml/item282.xml><?xml version="1.0" encoding="utf-8"?>
<EsriMapsInfo xmlns="ESRI.ArcGIS.Mapping.OfficeIntegration.PowerPointInfo">
  <Version>Version1</Version>
  <RequiresSignIn>False</RequiresSignIn>
</EsriMapsInfo>
</file>

<file path=customXml/item283.xml><?xml version="1.0" encoding="utf-8"?>
<EsriMapsInfo xmlns="ESRI.ArcGIS.Mapping.OfficeIntegration.PowerPointInfo">
  <Version>Version1</Version>
  <RequiresSignIn>False</RequiresSignIn>
</EsriMapsInfo>
</file>

<file path=customXml/item284.xml><?xml version="1.0" encoding="utf-8"?>
<EsriMapsInfo xmlns="ESRI.ArcGIS.Mapping.OfficeIntegration.PowerPointInfo">
  <Version>Version1</Version>
  <RequiresSignIn>False</RequiresSignIn>
</EsriMapsInfo>
</file>

<file path=customXml/item285.xml><?xml version="1.0" encoding="utf-8"?>
<EsriMapsInfo xmlns="ESRI.ArcGIS.Mapping.OfficeIntegration.PowerPointInfo">
  <Version>Version1</Version>
  <RequiresSignIn>False</RequiresSignIn>
</EsriMapsInfo>
</file>

<file path=customXml/item286.xml><?xml version="1.0" encoding="utf-8"?>
<EsriMapsInfo xmlns="ESRI.ArcGIS.Mapping.OfficeIntegration.PowerPointInfo">
  <Version>Version1</Version>
  <RequiresSignIn>False</RequiresSignIn>
</EsriMapsInfo>
</file>

<file path=customXml/item287.xml><?xml version="1.0" encoding="utf-8"?>
<EsriMapsInfo xmlns="ESRI.ArcGIS.Mapping.OfficeIntegration.PowerPointInfo">
  <Version>Version1</Version>
  <RequiresSignIn>False</RequiresSignIn>
</EsriMapsInfo>
</file>

<file path=customXml/item288.xml><?xml version="1.0" encoding="utf-8"?>
<EsriMapsInfo xmlns="ESRI.ArcGIS.Mapping.OfficeIntegration.PowerPointInfo">
  <Version>Version1</Version>
  <RequiresSignIn>False</RequiresSignIn>
</EsriMapsInfo>
</file>

<file path=customXml/item289.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290.xml><?xml version="1.0" encoding="utf-8"?>
<EsriMapsInfo xmlns="ESRI.ArcGIS.Mapping.OfficeIntegration.PowerPointInfo">
  <Version>Version1</Version>
  <RequiresSignIn>False</RequiresSignIn>
</EsriMapsInfo>
</file>

<file path=customXml/item291.xml><?xml version="1.0" encoding="utf-8"?>
<EsriMapsInfo xmlns="ESRI.ArcGIS.Mapping.OfficeIntegration.PowerPointInfo">
  <Version>Version1</Version>
  <RequiresSignIn>False</RequiresSignIn>
</EsriMapsInfo>
</file>

<file path=customXml/item29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93.xml><?xml version="1.0" encoding="utf-8"?>
<EsriMapsInfo xmlns="ESRI.ArcGIS.Mapping.OfficeIntegration.PowerPointInfo">
  <Version>Version1</Version>
  <RequiresSignIn>False</RequiresSignIn>
</EsriMapsInfo>
</file>

<file path=customXml/item94.xml><?xml version="1.0" encoding="utf-8"?>
<EsriMapsInfo xmlns="ESRI.ArcGIS.Mapping.OfficeIntegration.PowerPointInfo">
  <Version>Version1</Version>
  <RequiresSignIn>False</RequiresSignIn>
</EsriMapsInfo>
</file>

<file path=customXml/item95.xml><?xml version="1.0" encoding="utf-8"?>
<EsriMapsInfo xmlns="ESRI.ArcGIS.Mapping.OfficeIntegration.PowerPointInfo">
  <Version>Version1</Version>
  <RequiresSignIn>False</RequiresSignIn>
</EsriMapsInfo>
</file>

<file path=customXml/item96.xml><?xml version="1.0" encoding="utf-8"?>
<EsriMapsInfo xmlns="ESRI.ArcGIS.Mapping.OfficeIntegration.PowerPointInfo">
  <Version>Version1</Version>
  <RequiresSignIn>False</RequiresSignIn>
</EsriMapsInfo>
</file>

<file path=customXml/item97.xml><?xml version="1.0" encoding="utf-8"?>
<EsriMapsInfo xmlns="ESRI.ArcGIS.Mapping.OfficeIntegration.PowerPointInfo">
  <Version>Version1</Version>
  <RequiresSignIn>False</RequiresSignIn>
</EsriMapsInfo>
</file>

<file path=customXml/item98.xml><?xml version="1.0" encoding="utf-8"?>
<EsriMapsInfo xmlns="ESRI.ArcGIS.Mapping.OfficeIntegration.PowerPointInfo">
  <Version>Version1</Version>
  <RequiresSignIn>False</RequiresSignIn>
</EsriMapsInfo>
</file>

<file path=customXml/item9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C9C9C0E5-D4D8-47BD-BD7B-43DD51EC39B9}">
  <ds:schemaRefs>
    <ds:schemaRef ds:uri="ESRI.ArcGIS.Mapping.OfficeIntegration.PowerPointInfo"/>
  </ds:schemaRefs>
</ds:datastoreItem>
</file>

<file path=customXml/itemProps10.xml><?xml version="1.0" encoding="utf-8"?>
<ds:datastoreItem xmlns:ds="http://schemas.openxmlformats.org/officeDocument/2006/customXml" ds:itemID="{418127C6-865F-44E5-890E-066AD380F0EB}">
  <ds:schemaRefs>
    <ds:schemaRef ds:uri="ESRI.ArcGIS.Mapping.OfficeIntegration.PowerPointInfo"/>
  </ds:schemaRefs>
</ds:datastoreItem>
</file>

<file path=customXml/itemProps100.xml><?xml version="1.0" encoding="utf-8"?>
<ds:datastoreItem xmlns:ds="http://schemas.openxmlformats.org/officeDocument/2006/customXml" ds:itemID="{08AFCF95-B21E-4BAA-824D-0FE08B8F4328}">
  <ds:schemaRefs>
    <ds:schemaRef ds:uri="ESRI.ArcGIS.Mapping.OfficeIntegration.PowerPointInfo"/>
  </ds:schemaRefs>
</ds:datastoreItem>
</file>

<file path=customXml/itemProps101.xml><?xml version="1.0" encoding="utf-8"?>
<ds:datastoreItem xmlns:ds="http://schemas.openxmlformats.org/officeDocument/2006/customXml" ds:itemID="{D46A303A-8707-4018-AC90-7576ECD438BF}">
  <ds:schemaRefs>
    <ds:schemaRef ds:uri="ESRI.ArcGIS.Mapping.OfficeIntegration.PowerPointInfo"/>
  </ds:schemaRefs>
</ds:datastoreItem>
</file>

<file path=customXml/itemProps102.xml><?xml version="1.0" encoding="utf-8"?>
<ds:datastoreItem xmlns:ds="http://schemas.openxmlformats.org/officeDocument/2006/customXml" ds:itemID="{FEB4C520-876C-49A4-A51A-26ECCAFDA5DD}">
  <ds:schemaRefs>
    <ds:schemaRef ds:uri="ESRI.ArcGIS.Mapping.OfficeIntegration.PowerPointInfo"/>
  </ds:schemaRefs>
</ds:datastoreItem>
</file>

<file path=customXml/itemProps103.xml><?xml version="1.0" encoding="utf-8"?>
<ds:datastoreItem xmlns:ds="http://schemas.openxmlformats.org/officeDocument/2006/customXml" ds:itemID="{A4ECC42B-C940-4C95-A55E-1016387D3084}">
  <ds:schemaRefs>
    <ds:schemaRef ds:uri="ESRI.ArcGIS.Mapping.OfficeIntegration.PowerPointInfo"/>
  </ds:schemaRefs>
</ds:datastoreItem>
</file>

<file path=customXml/itemProps104.xml><?xml version="1.0" encoding="utf-8"?>
<ds:datastoreItem xmlns:ds="http://schemas.openxmlformats.org/officeDocument/2006/customXml" ds:itemID="{F9489930-CC80-43BD-9A73-223C5D448EE3}">
  <ds:schemaRefs>
    <ds:schemaRef ds:uri="ESRI.ArcGIS.Mapping.OfficeIntegration.PowerPointInfo"/>
  </ds:schemaRefs>
</ds:datastoreItem>
</file>

<file path=customXml/itemProps105.xml><?xml version="1.0" encoding="utf-8"?>
<ds:datastoreItem xmlns:ds="http://schemas.openxmlformats.org/officeDocument/2006/customXml" ds:itemID="{5C90E9EF-407C-46F5-B3DC-2613513FFEE0}">
  <ds:schemaRefs>
    <ds:schemaRef ds:uri="ESRI.ArcGIS.Mapping.OfficeIntegration.PowerPointInfo"/>
  </ds:schemaRefs>
</ds:datastoreItem>
</file>

<file path=customXml/itemProps106.xml><?xml version="1.0" encoding="utf-8"?>
<ds:datastoreItem xmlns:ds="http://schemas.openxmlformats.org/officeDocument/2006/customXml" ds:itemID="{096E127E-294D-40C6-A756-FEE2E990B71E}">
  <ds:schemaRefs>
    <ds:schemaRef ds:uri="ESRI.ArcGIS.Mapping.OfficeIntegration.PowerPointInfo"/>
  </ds:schemaRefs>
</ds:datastoreItem>
</file>

<file path=customXml/itemProps107.xml><?xml version="1.0" encoding="utf-8"?>
<ds:datastoreItem xmlns:ds="http://schemas.openxmlformats.org/officeDocument/2006/customXml" ds:itemID="{EAF11B8D-0F05-494F-8192-79EEE8E23631}">
  <ds:schemaRefs>
    <ds:schemaRef ds:uri="ESRI.ArcGIS.Mapping.OfficeIntegration.PowerPointInfo"/>
  </ds:schemaRefs>
</ds:datastoreItem>
</file>

<file path=customXml/itemProps108.xml><?xml version="1.0" encoding="utf-8"?>
<ds:datastoreItem xmlns:ds="http://schemas.openxmlformats.org/officeDocument/2006/customXml" ds:itemID="{5EAE6342-BBE4-44F4-B94A-7FCB857C0869}">
  <ds:schemaRefs>
    <ds:schemaRef ds:uri="ESRI.ArcGIS.Mapping.OfficeIntegration.PowerPointInfo"/>
  </ds:schemaRefs>
</ds:datastoreItem>
</file>

<file path=customXml/itemProps109.xml><?xml version="1.0" encoding="utf-8"?>
<ds:datastoreItem xmlns:ds="http://schemas.openxmlformats.org/officeDocument/2006/customXml" ds:itemID="{CB2E6365-A868-4C99-9D0F-57DD319857B8}">
  <ds:schemaRefs>
    <ds:schemaRef ds:uri="ESRI.ArcGIS.Mapping.OfficeIntegration.PowerPointInfo"/>
  </ds:schemaRefs>
</ds:datastoreItem>
</file>

<file path=customXml/itemProps11.xml><?xml version="1.0" encoding="utf-8"?>
<ds:datastoreItem xmlns:ds="http://schemas.openxmlformats.org/officeDocument/2006/customXml" ds:itemID="{A712A71E-E10C-4D80-A016-CAC76A2F2970}">
  <ds:schemaRefs>
    <ds:schemaRef ds:uri="ESRI.ArcGIS.Mapping.OfficeIntegration.PowerPointInfo"/>
  </ds:schemaRefs>
</ds:datastoreItem>
</file>

<file path=customXml/itemProps110.xml><?xml version="1.0" encoding="utf-8"?>
<ds:datastoreItem xmlns:ds="http://schemas.openxmlformats.org/officeDocument/2006/customXml" ds:itemID="{4E0C9E78-AB97-45F0-84E4-05353C2A06F0}">
  <ds:schemaRefs>
    <ds:schemaRef ds:uri="ESRI.ArcGIS.Mapping.OfficeIntegration.PowerPointInfo"/>
  </ds:schemaRefs>
</ds:datastoreItem>
</file>

<file path=customXml/itemProps111.xml><?xml version="1.0" encoding="utf-8"?>
<ds:datastoreItem xmlns:ds="http://schemas.openxmlformats.org/officeDocument/2006/customXml" ds:itemID="{E001915D-8D2D-465B-B077-03589ECE85C2}">
  <ds:schemaRefs>
    <ds:schemaRef ds:uri="ESRI.ArcGIS.Mapping.OfficeIntegration.PowerPointInfo"/>
  </ds:schemaRefs>
</ds:datastoreItem>
</file>

<file path=customXml/itemProps112.xml><?xml version="1.0" encoding="utf-8"?>
<ds:datastoreItem xmlns:ds="http://schemas.openxmlformats.org/officeDocument/2006/customXml" ds:itemID="{EC50C719-C470-4C87-83DD-BA4693C79605}">
  <ds:schemaRefs>
    <ds:schemaRef ds:uri="ESRI.ArcGIS.Mapping.OfficeIntegration.PowerPointInfo"/>
  </ds:schemaRefs>
</ds:datastoreItem>
</file>

<file path=customXml/itemProps113.xml><?xml version="1.0" encoding="utf-8"?>
<ds:datastoreItem xmlns:ds="http://schemas.openxmlformats.org/officeDocument/2006/customXml" ds:itemID="{4A07476A-DDF1-48B4-9DAC-33F060A0C862}">
  <ds:schemaRefs>
    <ds:schemaRef ds:uri="ESRI.ArcGIS.Mapping.OfficeIntegration.PowerPointInfo"/>
  </ds:schemaRefs>
</ds:datastoreItem>
</file>

<file path=customXml/itemProps114.xml><?xml version="1.0" encoding="utf-8"?>
<ds:datastoreItem xmlns:ds="http://schemas.openxmlformats.org/officeDocument/2006/customXml" ds:itemID="{9F47AF78-2D7E-4559-BACE-4EA369FE5B64}">
  <ds:schemaRefs>
    <ds:schemaRef ds:uri="ESRI.ArcGIS.Mapping.OfficeIntegration.PowerPointInfo"/>
  </ds:schemaRefs>
</ds:datastoreItem>
</file>

<file path=customXml/itemProps115.xml><?xml version="1.0" encoding="utf-8"?>
<ds:datastoreItem xmlns:ds="http://schemas.openxmlformats.org/officeDocument/2006/customXml" ds:itemID="{B4A85534-EBD8-40D2-838A-6BF31AFD8532}">
  <ds:schemaRefs>
    <ds:schemaRef ds:uri="ESRI.ArcGIS.Mapping.OfficeIntegration.PowerPointInfo"/>
  </ds:schemaRefs>
</ds:datastoreItem>
</file>

<file path=customXml/itemProps116.xml><?xml version="1.0" encoding="utf-8"?>
<ds:datastoreItem xmlns:ds="http://schemas.openxmlformats.org/officeDocument/2006/customXml" ds:itemID="{A8EA4637-F0D4-49DE-AD3C-114CEE20AF27}">
  <ds:schemaRefs>
    <ds:schemaRef ds:uri="ESRI.ArcGIS.Mapping.OfficeIntegration.PowerPointInfo"/>
  </ds:schemaRefs>
</ds:datastoreItem>
</file>

<file path=customXml/itemProps117.xml><?xml version="1.0" encoding="utf-8"?>
<ds:datastoreItem xmlns:ds="http://schemas.openxmlformats.org/officeDocument/2006/customXml" ds:itemID="{A5E6BBB4-DD41-4500-9F86-F3C9D035DCC1}">
  <ds:schemaRefs>
    <ds:schemaRef ds:uri="ESRI.ArcGIS.Mapping.OfficeIntegration.PowerPointInfo"/>
  </ds:schemaRefs>
</ds:datastoreItem>
</file>

<file path=customXml/itemProps118.xml><?xml version="1.0" encoding="utf-8"?>
<ds:datastoreItem xmlns:ds="http://schemas.openxmlformats.org/officeDocument/2006/customXml" ds:itemID="{BDE45226-2E43-4ECB-B141-F24F939F145F}">
  <ds:schemaRefs>
    <ds:schemaRef ds:uri="ESRI.ArcGIS.Mapping.OfficeIntegration.PowerPointInfo"/>
  </ds:schemaRefs>
</ds:datastoreItem>
</file>

<file path=customXml/itemProps119.xml><?xml version="1.0" encoding="utf-8"?>
<ds:datastoreItem xmlns:ds="http://schemas.openxmlformats.org/officeDocument/2006/customXml" ds:itemID="{9564E4B6-302E-43EE-8479-63751A8E054B}">
  <ds:schemaRefs>
    <ds:schemaRef ds:uri="ESRI.ArcGIS.Mapping.OfficeIntegration.PowerPointInfo"/>
  </ds:schemaRefs>
</ds:datastoreItem>
</file>

<file path=customXml/itemProps12.xml><?xml version="1.0" encoding="utf-8"?>
<ds:datastoreItem xmlns:ds="http://schemas.openxmlformats.org/officeDocument/2006/customXml" ds:itemID="{015AED78-8C7F-43F2-A594-A57016E241FE}">
  <ds:schemaRefs>
    <ds:schemaRef ds:uri="ESRI.ArcGIS.Mapping.OfficeIntegration.PowerPointInfo"/>
  </ds:schemaRefs>
</ds:datastoreItem>
</file>

<file path=customXml/itemProps120.xml><?xml version="1.0" encoding="utf-8"?>
<ds:datastoreItem xmlns:ds="http://schemas.openxmlformats.org/officeDocument/2006/customXml" ds:itemID="{013111C4-4C75-460C-BA5E-67258C63011E}">
  <ds:schemaRefs>
    <ds:schemaRef ds:uri="ESRI.ArcGIS.Mapping.OfficeIntegration.PowerPointInfo"/>
  </ds:schemaRefs>
</ds:datastoreItem>
</file>

<file path=customXml/itemProps121.xml><?xml version="1.0" encoding="utf-8"?>
<ds:datastoreItem xmlns:ds="http://schemas.openxmlformats.org/officeDocument/2006/customXml" ds:itemID="{3B8329A4-26D2-4D07-93E8-BBDCECFB9EEC}">
  <ds:schemaRefs>
    <ds:schemaRef ds:uri="ESRI.ArcGIS.Mapping.OfficeIntegration.PowerPointInfo"/>
  </ds:schemaRefs>
</ds:datastoreItem>
</file>

<file path=customXml/itemProps122.xml><?xml version="1.0" encoding="utf-8"?>
<ds:datastoreItem xmlns:ds="http://schemas.openxmlformats.org/officeDocument/2006/customXml" ds:itemID="{8FAF3C9D-C15E-4BF7-B1DE-ABF75D3CB932}">
  <ds:schemaRefs>
    <ds:schemaRef ds:uri="ESRI.ArcGIS.Mapping.OfficeIntegration.PowerPointInfo"/>
  </ds:schemaRefs>
</ds:datastoreItem>
</file>

<file path=customXml/itemProps123.xml><?xml version="1.0" encoding="utf-8"?>
<ds:datastoreItem xmlns:ds="http://schemas.openxmlformats.org/officeDocument/2006/customXml" ds:itemID="{A5AE3796-3608-47B3-820E-0C8040F3740F}">
  <ds:schemaRefs>
    <ds:schemaRef ds:uri="ESRI.ArcGIS.Mapping.OfficeIntegration.PowerPointInfo"/>
  </ds:schemaRefs>
</ds:datastoreItem>
</file>

<file path=customXml/itemProps124.xml><?xml version="1.0" encoding="utf-8"?>
<ds:datastoreItem xmlns:ds="http://schemas.openxmlformats.org/officeDocument/2006/customXml" ds:itemID="{7D17AC94-DE75-4D21-8B97-C2799AC684B8}">
  <ds:schemaRefs>
    <ds:schemaRef ds:uri="ESRI.ArcGIS.Mapping.OfficeIntegration.PowerPointInfo"/>
  </ds:schemaRefs>
</ds:datastoreItem>
</file>

<file path=customXml/itemProps125.xml><?xml version="1.0" encoding="utf-8"?>
<ds:datastoreItem xmlns:ds="http://schemas.openxmlformats.org/officeDocument/2006/customXml" ds:itemID="{F6AB9088-8577-4BBD-AAD3-FE2FE84D5369}">
  <ds:schemaRefs>
    <ds:schemaRef ds:uri="ESRI.ArcGIS.Mapping.OfficeIntegration.PowerPointInfo"/>
  </ds:schemaRefs>
</ds:datastoreItem>
</file>

<file path=customXml/itemProps126.xml><?xml version="1.0" encoding="utf-8"?>
<ds:datastoreItem xmlns:ds="http://schemas.openxmlformats.org/officeDocument/2006/customXml" ds:itemID="{F4EF5B56-65E5-43E0-B0C8-247E7B99C0A6}">
  <ds:schemaRefs>
    <ds:schemaRef ds:uri="ESRI.ArcGIS.Mapping.OfficeIntegration.PowerPointInfo"/>
  </ds:schemaRefs>
</ds:datastoreItem>
</file>

<file path=customXml/itemProps127.xml><?xml version="1.0" encoding="utf-8"?>
<ds:datastoreItem xmlns:ds="http://schemas.openxmlformats.org/officeDocument/2006/customXml" ds:itemID="{177E0704-D903-46AA-9818-80C448E16260}">
  <ds:schemaRefs>
    <ds:schemaRef ds:uri="ESRI.ArcGIS.Mapping.OfficeIntegration.PowerPointInfo"/>
  </ds:schemaRefs>
</ds:datastoreItem>
</file>

<file path=customXml/itemProps128.xml><?xml version="1.0" encoding="utf-8"?>
<ds:datastoreItem xmlns:ds="http://schemas.openxmlformats.org/officeDocument/2006/customXml" ds:itemID="{007BB72D-D60A-46AE-9CAA-256F7AA847D1}">
  <ds:schemaRefs>
    <ds:schemaRef ds:uri="ESRI.ArcGIS.Mapping.OfficeIntegration.PowerPointInfo"/>
  </ds:schemaRefs>
</ds:datastoreItem>
</file>

<file path=customXml/itemProps129.xml><?xml version="1.0" encoding="utf-8"?>
<ds:datastoreItem xmlns:ds="http://schemas.openxmlformats.org/officeDocument/2006/customXml" ds:itemID="{D1D19A93-945B-4D44-AE7F-824BDD989E4E}">
  <ds:schemaRefs>
    <ds:schemaRef ds:uri="ESRI.ArcGIS.Mapping.OfficeIntegration.PowerPointInfo"/>
  </ds:schemaRefs>
</ds:datastoreItem>
</file>

<file path=customXml/itemProps13.xml><?xml version="1.0" encoding="utf-8"?>
<ds:datastoreItem xmlns:ds="http://schemas.openxmlformats.org/officeDocument/2006/customXml" ds:itemID="{5E682848-A98F-4C4F-BA0D-4E68D4050151}">
  <ds:schemaRefs>
    <ds:schemaRef ds:uri="ESRI.ArcGIS.Mapping.OfficeIntegration.PowerPointInfo"/>
  </ds:schemaRefs>
</ds:datastoreItem>
</file>

<file path=customXml/itemProps130.xml><?xml version="1.0" encoding="utf-8"?>
<ds:datastoreItem xmlns:ds="http://schemas.openxmlformats.org/officeDocument/2006/customXml" ds:itemID="{6688E01F-216C-47AA-BC31-968D59A2B475}">
  <ds:schemaRefs>
    <ds:schemaRef ds:uri="ESRI.ArcGIS.Mapping.OfficeIntegration.PowerPointInfo"/>
  </ds:schemaRefs>
</ds:datastoreItem>
</file>

<file path=customXml/itemProps131.xml><?xml version="1.0" encoding="utf-8"?>
<ds:datastoreItem xmlns:ds="http://schemas.openxmlformats.org/officeDocument/2006/customXml" ds:itemID="{5B0D729F-FEA9-4F5F-BDB1-86F2A872092D}">
  <ds:schemaRefs>
    <ds:schemaRef ds:uri="ESRI.ArcGIS.Mapping.OfficeIntegration.PowerPointInfo"/>
  </ds:schemaRefs>
</ds:datastoreItem>
</file>

<file path=customXml/itemProps132.xml><?xml version="1.0" encoding="utf-8"?>
<ds:datastoreItem xmlns:ds="http://schemas.openxmlformats.org/officeDocument/2006/customXml" ds:itemID="{38C2770E-58E8-4EA3-9006-BB2617263727}">
  <ds:schemaRefs>
    <ds:schemaRef ds:uri="ESRI.ArcGIS.Mapping.OfficeIntegration.PowerPointInfo"/>
  </ds:schemaRefs>
</ds:datastoreItem>
</file>

<file path=customXml/itemProps133.xml><?xml version="1.0" encoding="utf-8"?>
<ds:datastoreItem xmlns:ds="http://schemas.openxmlformats.org/officeDocument/2006/customXml" ds:itemID="{CC03FBCF-B5BB-4EA7-BD68-63F09829201E}">
  <ds:schemaRefs>
    <ds:schemaRef ds:uri="ESRI.ArcGIS.Mapping.OfficeIntegration.PowerPointInfo"/>
  </ds:schemaRefs>
</ds:datastoreItem>
</file>

<file path=customXml/itemProps134.xml><?xml version="1.0" encoding="utf-8"?>
<ds:datastoreItem xmlns:ds="http://schemas.openxmlformats.org/officeDocument/2006/customXml" ds:itemID="{AF1DEE91-76BA-4CF6-92F2-1384A45A50C9}">
  <ds:schemaRefs>
    <ds:schemaRef ds:uri="ESRI.ArcGIS.Mapping.OfficeIntegration.PowerPointInfo"/>
  </ds:schemaRefs>
</ds:datastoreItem>
</file>

<file path=customXml/itemProps135.xml><?xml version="1.0" encoding="utf-8"?>
<ds:datastoreItem xmlns:ds="http://schemas.openxmlformats.org/officeDocument/2006/customXml" ds:itemID="{AD4E5685-2B19-4CD8-A41E-7276803A915F}">
  <ds:schemaRefs>
    <ds:schemaRef ds:uri="ESRI.ArcGIS.Mapping.OfficeIntegration.PowerPointInfo"/>
  </ds:schemaRefs>
</ds:datastoreItem>
</file>

<file path=customXml/itemProps136.xml><?xml version="1.0" encoding="utf-8"?>
<ds:datastoreItem xmlns:ds="http://schemas.openxmlformats.org/officeDocument/2006/customXml" ds:itemID="{A1C12BDB-5DF9-4EBB-BFA4-21C38F1DB669}">
  <ds:schemaRefs>
    <ds:schemaRef ds:uri="ESRI.ArcGIS.Mapping.OfficeIntegration.PowerPointInfo"/>
  </ds:schemaRefs>
</ds:datastoreItem>
</file>

<file path=customXml/itemProps137.xml><?xml version="1.0" encoding="utf-8"?>
<ds:datastoreItem xmlns:ds="http://schemas.openxmlformats.org/officeDocument/2006/customXml" ds:itemID="{A351ADC8-7861-4869-9B1E-723EE1851507}">
  <ds:schemaRefs>
    <ds:schemaRef ds:uri="ESRI.ArcGIS.Mapping.OfficeIntegration.PowerPointInfo"/>
  </ds:schemaRefs>
</ds:datastoreItem>
</file>

<file path=customXml/itemProps138.xml><?xml version="1.0" encoding="utf-8"?>
<ds:datastoreItem xmlns:ds="http://schemas.openxmlformats.org/officeDocument/2006/customXml" ds:itemID="{9E5328AD-53B1-479B-8FBD-10C63A2DC61C}">
  <ds:schemaRefs>
    <ds:schemaRef ds:uri="ESRI.ArcGIS.Mapping.OfficeIntegration.PowerPointInfo"/>
  </ds:schemaRefs>
</ds:datastoreItem>
</file>

<file path=customXml/itemProps139.xml><?xml version="1.0" encoding="utf-8"?>
<ds:datastoreItem xmlns:ds="http://schemas.openxmlformats.org/officeDocument/2006/customXml" ds:itemID="{51989D30-D17C-4FEF-BE6F-14413E70B0C4}">
  <ds:schemaRefs>
    <ds:schemaRef ds:uri="ESRI.ArcGIS.Mapping.OfficeIntegration.PowerPointInfo"/>
  </ds:schemaRefs>
</ds:datastoreItem>
</file>

<file path=customXml/itemProps14.xml><?xml version="1.0" encoding="utf-8"?>
<ds:datastoreItem xmlns:ds="http://schemas.openxmlformats.org/officeDocument/2006/customXml" ds:itemID="{BB53FC46-810F-4952-BC81-8D5EE6EC1F03}">
  <ds:schemaRefs>
    <ds:schemaRef ds:uri="ESRI.ArcGIS.Mapping.OfficeIntegration.PowerPointInfo"/>
  </ds:schemaRefs>
</ds:datastoreItem>
</file>

<file path=customXml/itemProps140.xml><?xml version="1.0" encoding="utf-8"?>
<ds:datastoreItem xmlns:ds="http://schemas.openxmlformats.org/officeDocument/2006/customXml" ds:itemID="{87D65E83-0FA9-4F50-97E2-C27CBF5B172B}">
  <ds:schemaRefs>
    <ds:schemaRef ds:uri="ESRI.ArcGIS.Mapping.OfficeIntegration.PowerPointInfo"/>
  </ds:schemaRefs>
</ds:datastoreItem>
</file>

<file path=customXml/itemProps141.xml><?xml version="1.0" encoding="utf-8"?>
<ds:datastoreItem xmlns:ds="http://schemas.openxmlformats.org/officeDocument/2006/customXml" ds:itemID="{850FF173-1435-4CBE-9713-6524EEFDDC39}">
  <ds:schemaRefs>
    <ds:schemaRef ds:uri="ESRI.ArcGIS.Mapping.OfficeIntegration.PowerPointInfo"/>
  </ds:schemaRefs>
</ds:datastoreItem>
</file>

<file path=customXml/itemProps142.xml><?xml version="1.0" encoding="utf-8"?>
<ds:datastoreItem xmlns:ds="http://schemas.openxmlformats.org/officeDocument/2006/customXml" ds:itemID="{7B800F9F-FBDF-4214-A766-F92E6CD3FDB8}">
  <ds:schemaRefs>
    <ds:schemaRef ds:uri="ESRI.ArcGIS.Mapping.OfficeIntegration.PowerPointInfo"/>
  </ds:schemaRefs>
</ds:datastoreItem>
</file>

<file path=customXml/itemProps143.xml><?xml version="1.0" encoding="utf-8"?>
<ds:datastoreItem xmlns:ds="http://schemas.openxmlformats.org/officeDocument/2006/customXml" ds:itemID="{F3F60C02-8695-4A1C-823D-7C5E4A3ED80B}">
  <ds:schemaRefs>
    <ds:schemaRef ds:uri="ESRI.ArcGIS.Mapping.OfficeIntegration.PowerPointInfo"/>
  </ds:schemaRefs>
</ds:datastoreItem>
</file>

<file path=customXml/itemProps144.xml><?xml version="1.0" encoding="utf-8"?>
<ds:datastoreItem xmlns:ds="http://schemas.openxmlformats.org/officeDocument/2006/customXml" ds:itemID="{CCDA35DA-A70C-41F7-A47B-CC7D9885495A}">
  <ds:schemaRefs>
    <ds:schemaRef ds:uri="ESRI.ArcGIS.Mapping.OfficeIntegration.PowerPointInfo"/>
  </ds:schemaRefs>
</ds:datastoreItem>
</file>

<file path=customXml/itemProps145.xml><?xml version="1.0" encoding="utf-8"?>
<ds:datastoreItem xmlns:ds="http://schemas.openxmlformats.org/officeDocument/2006/customXml" ds:itemID="{6F597F7B-7410-4E07-9989-237327B77DE4}">
  <ds:schemaRefs>
    <ds:schemaRef ds:uri="ESRI.ArcGIS.Mapping.OfficeIntegration.PowerPointInfo"/>
  </ds:schemaRefs>
</ds:datastoreItem>
</file>

<file path=customXml/itemProps146.xml><?xml version="1.0" encoding="utf-8"?>
<ds:datastoreItem xmlns:ds="http://schemas.openxmlformats.org/officeDocument/2006/customXml" ds:itemID="{A1D4B201-D31C-408D-953B-342500D07115}">
  <ds:schemaRefs>
    <ds:schemaRef ds:uri="ESRI.ArcGIS.Mapping.OfficeIntegration.PowerPointInfo"/>
  </ds:schemaRefs>
</ds:datastoreItem>
</file>

<file path=customXml/itemProps147.xml><?xml version="1.0" encoding="utf-8"?>
<ds:datastoreItem xmlns:ds="http://schemas.openxmlformats.org/officeDocument/2006/customXml" ds:itemID="{A57956FC-E78D-4C52-AAC6-D647A8703348}">
  <ds:schemaRefs>
    <ds:schemaRef ds:uri="ESRI.ArcGIS.Mapping.OfficeIntegration.PowerPointInfo"/>
  </ds:schemaRefs>
</ds:datastoreItem>
</file>

<file path=customXml/itemProps148.xml><?xml version="1.0" encoding="utf-8"?>
<ds:datastoreItem xmlns:ds="http://schemas.openxmlformats.org/officeDocument/2006/customXml" ds:itemID="{BD0DEEFD-6E4E-414C-8037-77DC3B2AA24B}">
  <ds:schemaRefs>
    <ds:schemaRef ds:uri="ESRI.ArcGIS.Mapping.OfficeIntegration.PowerPointInfo"/>
  </ds:schemaRefs>
</ds:datastoreItem>
</file>

<file path=customXml/itemProps149.xml><?xml version="1.0" encoding="utf-8"?>
<ds:datastoreItem xmlns:ds="http://schemas.openxmlformats.org/officeDocument/2006/customXml" ds:itemID="{84C9557B-DC95-483C-919B-276EF7ABF04D}">
  <ds:schemaRefs>
    <ds:schemaRef ds:uri="ESRI.ArcGIS.Mapping.OfficeIntegration.PowerPointInfo"/>
  </ds:schemaRefs>
</ds:datastoreItem>
</file>

<file path=customXml/itemProps15.xml><?xml version="1.0" encoding="utf-8"?>
<ds:datastoreItem xmlns:ds="http://schemas.openxmlformats.org/officeDocument/2006/customXml" ds:itemID="{CCA26DC9-7EFC-41E9-9CCA-2681EC3E3C21}">
  <ds:schemaRefs>
    <ds:schemaRef ds:uri="ESRI.ArcGIS.Mapping.OfficeIntegration.PowerPointInfo"/>
  </ds:schemaRefs>
</ds:datastoreItem>
</file>

<file path=customXml/itemProps150.xml><?xml version="1.0" encoding="utf-8"?>
<ds:datastoreItem xmlns:ds="http://schemas.openxmlformats.org/officeDocument/2006/customXml" ds:itemID="{9FB5771F-4360-48B2-BD57-5406BBE55488}">
  <ds:schemaRefs>
    <ds:schemaRef ds:uri="ESRI.ArcGIS.Mapping.OfficeIntegration.PowerPointInfo"/>
  </ds:schemaRefs>
</ds:datastoreItem>
</file>

<file path=customXml/itemProps151.xml><?xml version="1.0" encoding="utf-8"?>
<ds:datastoreItem xmlns:ds="http://schemas.openxmlformats.org/officeDocument/2006/customXml" ds:itemID="{8CB3E93F-96B6-4F46-B10B-7F8470DFE8EF}">
  <ds:schemaRefs>
    <ds:schemaRef ds:uri="ESRI.ArcGIS.Mapping.OfficeIntegration.PowerPointInfo"/>
  </ds:schemaRefs>
</ds:datastoreItem>
</file>

<file path=customXml/itemProps152.xml><?xml version="1.0" encoding="utf-8"?>
<ds:datastoreItem xmlns:ds="http://schemas.openxmlformats.org/officeDocument/2006/customXml" ds:itemID="{4A0C5BA7-01D0-4200-978D-0F590C4931F6}">
  <ds:schemaRefs>
    <ds:schemaRef ds:uri="ESRI.ArcGIS.Mapping.OfficeIntegration.PowerPointInfo"/>
  </ds:schemaRefs>
</ds:datastoreItem>
</file>

<file path=customXml/itemProps153.xml><?xml version="1.0" encoding="utf-8"?>
<ds:datastoreItem xmlns:ds="http://schemas.openxmlformats.org/officeDocument/2006/customXml" ds:itemID="{A73299A9-858A-474D-BED1-56016C57D22D}">
  <ds:schemaRefs>
    <ds:schemaRef ds:uri="ESRI.ArcGIS.Mapping.OfficeIntegration.PowerPointInfo"/>
  </ds:schemaRefs>
</ds:datastoreItem>
</file>

<file path=customXml/itemProps154.xml><?xml version="1.0" encoding="utf-8"?>
<ds:datastoreItem xmlns:ds="http://schemas.openxmlformats.org/officeDocument/2006/customXml" ds:itemID="{D15F24BD-533D-4E7B-BB81-A5BAF502E6E7}">
  <ds:schemaRefs>
    <ds:schemaRef ds:uri="ESRI.ArcGIS.Mapping.OfficeIntegration.PowerPointInfo"/>
  </ds:schemaRefs>
</ds:datastoreItem>
</file>

<file path=customXml/itemProps155.xml><?xml version="1.0" encoding="utf-8"?>
<ds:datastoreItem xmlns:ds="http://schemas.openxmlformats.org/officeDocument/2006/customXml" ds:itemID="{90D6D6AD-A460-4686-9415-E689559F7745}">
  <ds:schemaRefs>
    <ds:schemaRef ds:uri="ESRI.ArcGIS.Mapping.OfficeIntegration.PowerPointInfo"/>
  </ds:schemaRefs>
</ds:datastoreItem>
</file>

<file path=customXml/itemProps156.xml><?xml version="1.0" encoding="utf-8"?>
<ds:datastoreItem xmlns:ds="http://schemas.openxmlformats.org/officeDocument/2006/customXml" ds:itemID="{29C23065-4A98-4095-83D9-C4CE817F0938}">
  <ds:schemaRefs>
    <ds:schemaRef ds:uri="ESRI.ArcGIS.Mapping.OfficeIntegration.PowerPointInfo"/>
  </ds:schemaRefs>
</ds:datastoreItem>
</file>

<file path=customXml/itemProps157.xml><?xml version="1.0" encoding="utf-8"?>
<ds:datastoreItem xmlns:ds="http://schemas.openxmlformats.org/officeDocument/2006/customXml" ds:itemID="{3CE3C889-9A1B-4292-BC54-6821AFA26F93}">
  <ds:schemaRefs>
    <ds:schemaRef ds:uri="ESRI.ArcGIS.Mapping.OfficeIntegration.PowerPointInfo"/>
  </ds:schemaRefs>
</ds:datastoreItem>
</file>

<file path=customXml/itemProps158.xml><?xml version="1.0" encoding="utf-8"?>
<ds:datastoreItem xmlns:ds="http://schemas.openxmlformats.org/officeDocument/2006/customXml" ds:itemID="{814D5ABB-5BC9-42F9-B874-18269D3940F8}">
  <ds:schemaRefs>
    <ds:schemaRef ds:uri="ESRI.ArcGIS.Mapping.OfficeIntegration.PowerPointInfo"/>
  </ds:schemaRefs>
</ds:datastoreItem>
</file>

<file path=customXml/itemProps159.xml><?xml version="1.0" encoding="utf-8"?>
<ds:datastoreItem xmlns:ds="http://schemas.openxmlformats.org/officeDocument/2006/customXml" ds:itemID="{DFCB73FE-8EB8-43F1-9D8C-B7D5EC08F6C5}">
  <ds:schemaRefs>
    <ds:schemaRef ds:uri="ESRI.ArcGIS.Mapping.OfficeIntegration.PowerPointInfo"/>
  </ds:schemaRefs>
</ds:datastoreItem>
</file>

<file path=customXml/itemProps16.xml><?xml version="1.0" encoding="utf-8"?>
<ds:datastoreItem xmlns:ds="http://schemas.openxmlformats.org/officeDocument/2006/customXml" ds:itemID="{FA8AB77F-207C-481D-9D83-EE2209C81BD7}">
  <ds:schemaRefs>
    <ds:schemaRef ds:uri="ESRI.ArcGIS.Mapping.OfficeIntegration.PowerPointInfo"/>
  </ds:schemaRefs>
</ds:datastoreItem>
</file>

<file path=customXml/itemProps160.xml><?xml version="1.0" encoding="utf-8"?>
<ds:datastoreItem xmlns:ds="http://schemas.openxmlformats.org/officeDocument/2006/customXml" ds:itemID="{7F56C88B-1AF2-4E02-8472-BEF17A10ED6A}">
  <ds:schemaRefs>
    <ds:schemaRef ds:uri="ESRI.ArcGIS.Mapping.OfficeIntegration.PowerPointInfo"/>
  </ds:schemaRefs>
</ds:datastoreItem>
</file>

<file path=customXml/itemProps161.xml><?xml version="1.0" encoding="utf-8"?>
<ds:datastoreItem xmlns:ds="http://schemas.openxmlformats.org/officeDocument/2006/customXml" ds:itemID="{0E2401E3-F7BF-4D9B-8B09-DD24AD1C9A4D}">
  <ds:schemaRefs>
    <ds:schemaRef ds:uri="ESRI.ArcGIS.Mapping.OfficeIntegration.PowerPointInfo"/>
  </ds:schemaRefs>
</ds:datastoreItem>
</file>

<file path=customXml/itemProps162.xml><?xml version="1.0" encoding="utf-8"?>
<ds:datastoreItem xmlns:ds="http://schemas.openxmlformats.org/officeDocument/2006/customXml" ds:itemID="{C3EB99B5-2D32-44A5-9614-DECF71C1BF0D}">
  <ds:schemaRefs>
    <ds:schemaRef ds:uri="ESRI.ArcGIS.Mapping.OfficeIntegration.PowerPointInfo"/>
  </ds:schemaRefs>
</ds:datastoreItem>
</file>

<file path=customXml/itemProps163.xml><?xml version="1.0" encoding="utf-8"?>
<ds:datastoreItem xmlns:ds="http://schemas.openxmlformats.org/officeDocument/2006/customXml" ds:itemID="{E810F48A-C384-4B3C-BEAA-4710119251B9}">
  <ds:schemaRefs>
    <ds:schemaRef ds:uri="ESRI.ArcGIS.Mapping.OfficeIntegration.PowerPointInfo"/>
  </ds:schemaRefs>
</ds:datastoreItem>
</file>

<file path=customXml/itemProps164.xml><?xml version="1.0" encoding="utf-8"?>
<ds:datastoreItem xmlns:ds="http://schemas.openxmlformats.org/officeDocument/2006/customXml" ds:itemID="{E6D068BB-4E45-4488-83B3-8714EF1EC2F4}">
  <ds:schemaRefs>
    <ds:schemaRef ds:uri="ESRI.ArcGIS.Mapping.OfficeIntegration.PowerPointInfo"/>
  </ds:schemaRefs>
</ds:datastoreItem>
</file>

<file path=customXml/itemProps165.xml><?xml version="1.0" encoding="utf-8"?>
<ds:datastoreItem xmlns:ds="http://schemas.openxmlformats.org/officeDocument/2006/customXml" ds:itemID="{9AB4A67C-ED0B-463A-BE87-4CB0A5721F1B}">
  <ds:schemaRefs>
    <ds:schemaRef ds:uri="ESRI.ArcGIS.Mapping.OfficeIntegration.PowerPointInfo"/>
  </ds:schemaRefs>
</ds:datastoreItem>
</file>

<file path=customXml/itemProps166.xml><?xml version="1.0" encoding="utf-8"?>
<ds:datastoreItem xmlns:ds="http://schemas.openxmlformats.org/officeDocument/2006/customXml" ds:itemID="{7DF254DA-257D-4433-858D-A42C4A53007C}">
  <ds:schemaRefs>
    <ds:schemaRef ds:uri="ESRI.ArcGIS.Mapping.OfficeIntegration.PowerPointInfo"/>
  </ds:schemaRefs>
</ds:datastoreItem>
</file>

<file path=customXml/itemProps167.xml><?xml version="1.0" encoding="utf-8"?>
<ds:datastoreItem xmlns:ds="http://schemas.openxmlformats.org/officeDocument/2006/customXml" ds:itemID="{21E98D1B-1149-4EBA-9B20-73BC7A404B22}">
  <ds:schemaRefs>
    <ds:schemaRef ds:uri="ESRI.ArcGIS.Mapping.OfficeIntegration.PowerPointInfo"/>
  </ds:schemaRefs>
</ds:datastoreItem>
</file>

<file path=customXml/itemProps168.xml><?xml version="1.0" encoding="utf-8"?>
<ds:datastoreItem xmlns:ds="http://schemas.openxmlformats.org/officeDocument/2006/customXml" ds:itemID="{09A6EDCA-72BD-4038-9077-0B45A1EEACFA}">
  <ds:schemaRefs>
    <ds:schemaRef ds:uri="ESRI.ArcGIS.Mapping.OfficeIntegration.PowerPointInfo"/>
  </ds:schemaRefs>
</ds:datastoreItem>
</file>

<file path=customXml/itemProps169.xml><?xml version="1.0" encoding="utf-8"?>
<ds:datastoreItem xmlns:ds="http://schemas.openxmlformats.org/officeDocument/2006/customXml" ds:itemID="{7C2CBAAE-7F55-4344-9060-3E3F48F0D20C}">
  <ds:schemaRefs>
    <ds:schemaRef ds:uri="ESRI.ArcGIS.Mapping.OfficeIntegration.PowerPointInfo"/>
  </ds:schemaRefs>
</ds:datastoreItem>
</file>

<file path=customXml/itemProps17.xml><?xml version="1.0" encoding="utf-8"?>
<ds:datastoreItem xmlns:ds="http://schemas.openxmlformats.org/officeDocument/2006/customXml" ds:itemID="{13785CDE-0665-454E-9918-A09DE3DC53F1}">
  <ds:schemaRefs>
    <ds:schemaRef ds:uri="ESRI.ArcGIS.Mapping.OfficeIntegration.PowerPointInfo"/>
  </ds:schemaRefs>
</ds:datastoreItem>
</file>

<file path=customXml/itemProps170.xml><?xml version="1.0" encoding="utf-8"?>
<ds:datastoreItem xmlns:ds="http://schemas.openxmlformats.org/officeDocument/2006/customXml" ds:itemID="{59FF6391-13BE-44A4-AF4E-BEB3232B9AC7}">
  <ds:schemaRefs>
    <ds:schemaRef ds:uri="ESRI.ArcGIS.Mapping.OfficeIntegration.PowerPointInfo"/>
  </ds:schemaRefs>
</ds:datastoreItem>
</file>

<file path=customXml/itemProps171.xml><?xml version="1.0" encoding="utf-8"?>
<ds:datastoreItem xmlns:ds="http://schemas.openxmlformats.org/officeDocument/2006/customXml" ds:itemID="{677F9FD0-EBF4-40AA-BCA8-8AA0C77CEBA5}">
  <ds:schemaRefs>
    <ds:schemaRef ds:uri="ESRI.ArcGIS.Mapping.OfficeIntegration.PowerPointInfo"/>
  </ds:schemaRefs>
</ds:datastoreItem>
</file>

<file path=customXml/itemProps172.xml><?xml version="1.0" encoding="utf-8"?>
<ds:datastoreItem xmlns:ds="http://schemas.openxmlformats.org/officeDocument/2006/customXml" ds:itemID="{8B3FFF72-326B-486F-A935-AA0FA23DBB7D}">
  <ds:schemaRefs>
    <ds:schemaRef ds:uri="ESRI.ArcGIS.Mapping.OfficeIntegration.PowerPointInfo"/>
  </ds:schemaRefs>
</ds:datastoreItem>
</file>

<file path=customXml/itemProps173.xml><?xml version="1.0" encoding="utf-8"?>
<ds:datastoreItem xmlns:ds="http://schemas.openxmlformats.org/officeDocument/2006/customXml" ds:itemID="{5F6E6AB7-FFCB-4DDE-9A8A-891CE07C0599}">
  <ds:schemaRefs>
    <ds:schemaRef ds:uri="ESRI.ArcGIS.Mapping.OfficeIntegration.PowerPointInfo"/>
  </ds:schemaRefs>
</ds:datastoreItem>
</file>

<file path=customXml/itemProps174.xml><?xml version="1.0" encoding="utf-8"?>
<ds:datastoreItem xmlns:ds="http://schemas.openxmlformats.org/officeDocument/2006/customXml" ds:itemID="{39C5CE2F-B550-4D96-98F5-FF900D9927D4}">
  <ds:schemaRefs>
    <ds:schemaRef ds:uri="ESRI.ArcGIS.Mapping.OfficeIntegration.PowerPointInfo"/>
  </ds:schemaRefs>
</ds:datastoreItem>
</file>

<file path=customXml/itemProps175.xml><?xml version="1.0" encoding="utf-8"?>
<ds:datastoreItem xmlns:ds="http://schemas.openxmlformats.org/officeDocument/2006/customXml" ds:itemID="{509F181F-9D56-4481-9B88-483FE55F0F1C}">
  <ds:schemaRefs>
    <ds:schemaRef ds:uri="ESRI.ArcGIS.Mapping.OfficeIntegration.PowerPointInfo"/>
  </ds:schemaRefs>
</ds:datastoreItem>
</file>

<file path=customXml/itemProps176.xml><?xml version="1.0" encoding="utf-8"?>
<ds:datastoreItem xmlns:ds="http://schemas.openxmlformats.org/officeDocument/2006/customXml" ds:itemID="{706547CB-E946-4CD2-A8FE-7B5DE416EB0A}">
  <ds:schemaRefs>
    <ds:schemaRef ds:uri="ESRI.ArcGIS.Mapping.OfficeIntegration.PowerPointInfo"/>
  </ds:schemaRefs>
</ds:datastoreItem>
</file>

<file path=customXml/itemProps177.xml><?xml version="1.0" encoding="utf-8"?>
<ds:datastoreItem xmlns:ds="http://schemas.openxmlformats.org/officeDocument/2006/customXml" ds:itemID="{881A9C14-6069-4094-840D-F02545B3FF0B}">
  <ds:schemaRefs>
    <ds:schemaRef ds:uri="ESRI.ArcGIS.Mapping.OfficeIntegration.PowerPointInfo"/>
  </ds:schemaRefs>
</ds:datastoreItem>
</file>

<file path=customXml/itemProps178.xml><?xml version="1.0" encoding="utf-8"?>
<ds:datastoreItem xmlns:ds="http://schemas.openxmlformats.org/officeDocument/2006/customXml" ds:itemID="{B1294814-CDC4-4710-A89A-27CFE3024923}">
  <ds:schemaRefs>
    <ds:schemaRef ds:uri="ESRI.ArcGIS.Mapping.OfficeIntegration.PowerPointInfo"/>
  </ds:schemaRefs>
</ds:datastoreItem>
</file>

<file path=customXml/itemProps179.xml><?xml version="1.0" encoding="utf-8"?>
<ds:datastoreItem xmlns:ds="http://schemas.openxmlformats.org/officeDocument/2006/customXml" ds:itemID="{DABBF216-9B22-4175-A53B-3AE2EFD6A8FF}">
  <ds:schemaRefs>
    <ds:schemaRef ds:uri="ESRI.ArcGIS.Mapping.OfficeIntegration.PowerPointInfo"/>
  </ds:schemaRefs>
</ds:datastoreItem>
</file>

<file path=customXml/itemProps18.xml><?xml version="1.0" encoding="utf-8"?>
<ds:datastoreItem xmlns:ds="http://schemas.openxmlformats.org/officeDocument/2006/customXml" ds:itemID="{D78AED5F-716C-4BFA-B1A3-414B90F2E14B}">
  <ds:schemaRefs>
    <ds:schemaRef ds:uri="ESRI.ArcGIS.Mapping.OfficeIntegration.PowerPointInfo"/>
  </ds:schemaRefs>
</ds:datastoreItem>
</file>

<file path=customXml/itemProps180.xml><?xml version="1.0" encoding="utf-8"?>
<ds:datastoreItem xmlns:ds="http://schemas.openxmlformats.org/officeDocument/2006/customXml" ds:itemID="{0CFF2FD5-8E4D-4CEF-A014-9B3D566D913E}">
  <ds:schemaRefs>
    <ds:schemaRef ds:uri="ESRI.ArcGIS.Mapping.OfficeIntegration.PowerPointInfo"/>
  </ds:schemaRefs>
</ds:datastoreItem>
</file>

<file path=customXml/itemProps181.xml><?xml version="1.0" encoding="utf-8"?>
<ds:datastoreItem xmlns:ds="http://schemas.openxmlformats.org/officeDocument/2006/customXml" ds:itemID="{81BB74F0-BA5B-4587-8EC3-1425F68D2A73}">
  <ds:schemaRefs>
    <ds:schemaRef ds:uri="ESRI.ArcGIS.Mapping.OfficeIntegration.PowerPointInfo"/>
  </ds:schemaRefs>
</ds:datastoreItem>
</file>

<file path=customXml/itemProps182.xml><?xml version="1.0" encoding="utf-8"?>
<ds:datastoreItem xmlns:ds="http://schemas.openxmlformats.org/officeDocument/2006/customXml" ds:itemID="{21863A43-1431-45C0-8EE9-80AFF06A3BA9}">
  <ds:schemaRefs>
    <ds:schemaRef ds:uri="ESRI.ArcGIS.Mapping.OfficeIntegration.PowerPointInfo"/>
  </ds:schemaRefs>
</ds:datastoreItem>
</file>

<file path=customXml/itemProps183.xml><?xml version="1.0" encoding="utf-8"?>
<ds:datastoreItem xmlns:ds="http://schemas.openxmlformats.org/officeDocument/2006/customXml" ds:itemID="{A094011B-01E3-4B9D-9BD0-B16D9107D6B8}">
  <ds:schemaRefs>
    <ds:schemaRef ds:uri="ESRI.ArcGIS.Mapping.OfficeIntegration.PowerPointInfo"/>
  </ds:schemaRefs>
</ds:datastoreItem>
</file>

<file path=customXml/itemProps184.xml><?xml version="1.0" encoding="utf-8"?>
<ds:datastoreItem xmlns:ds="http://schemas.openxmlformats.org/officeDocument/2006/customXml" ds:itemID="{80EDE050-B254-4DC8-80C5-350FF4FDCA9C}">
  <ds:schemaRefs>
    <ds:schemaRef ds:uri="ESRI.ArcGIS.Mapping.OfficeIntegration.PowerPointInfo"/>
  </ds:schemaRefs>
</ds:datastoreItem>
</file>

<file path=customXml/itemProps185.xml><?xml version="1.0" encoding="utf-8"?>
<ds:datastoreItem xmlns:ds="http://schemas.openxmlformats.org/officeDocument/2006/customXml" ds:itemID="{2BB5AE23-E5A3-4569-A7BD-840031BAB7F0}">
  <ds:schemaRefs>
    <ds:schemaRef ds:uri="ESRI.ArcGIS.Mapping.OfficeIntegration.PowerPointInfo"/>
  </ds:schemaRefs>
</ds:datastoreItem>
</file>

<file path=customXml/itemProps186.xml><?xml version="1.0" encoding="utf-8"?>
<ds:datastoreItem xmlns:ds="http://schemas.openxmlformats.org/officeDocument/2006/customXml" ds:itemID="{B7125EE0-B7D9-444E-9C9D-87D3B58A7842}">
  <ds:schemaRefs>
    <ds:schemaRef ds:uri="ESRI.ArcGIS.Mapping.OfficeIntegration.PowerPointInfo"/>
  </ds:schemaRefs>
</ds:datastoreItem>
</file>

<file path=customXml/itemProps187.xml><?xml version="1.0" encoding="utf-8"?>
<ds:datastoreItem xmlns:ds="http://schemas.openxmlformats.org/officeDocument/2006/customXml" ds:itemID="{B1B18F76-E385-4549-9287-905E3E64AC43}">
  <ds:schemaRefs>
    <ds:schemaRef ds:uri="ESRI.ArcGIS.Mapping.OfficeIntegration.PowerPointInfo"/>
  </ds:schemaRefs>
</ds:datastoreItem>
</file>

<file path=customXml/itemProps188.xml><?xml version="1.0" encoding="utf-8"?>
<ds:datastoreItem xmlns:ds="http://schemas.openxmlformats.org/officeDocument/2006/customXml" ds:itemID="{A1D09C03-3896-4CDD-8030-A79B454E7B8C}">
  <ds:schemaRefs>
    <ds:schemaRef ds:uri="ESRI.ArcGIS.Mapping.OfficeIntegration.PowerPointInfo"/>
  </ds:schemaRefs>
</ds:datastoreItem>
</file>

<file path=customXml/itemProps189.xml><?xml version="1.0" encoding="utf-8"?>
<ds:datastoreItem xmlns:ds="http://schemas.openxmlformats.org/officeDocument/2006/customXml" ds:itemID="{89FA7471-AE18-4987-82ED-04CE7D593578}">
  <ds:schemaRefs>
    <ds:schemaRef ds:uri="ESRI.ArcGIS.Mapping.OfficeIntegration.PowerPointInfo"/>
  </ds:schemaRefs>
</ds:datastoreItem>
</file>

<file path=customXml/itemProps19.xml><?xml version="1.0" encoding="utf-8"?>
<ds:datastoreItem xmlns:ds="http://schemas.openxmlformats.org/officeDocument/2006/customXml" ds:itemID="{5DC6F8FB-8E42-444D-B1C4-78C64C5E6762}">
  <ds:schemaRefs>
    <ds:schemaRef ds:uri="ESRI.ArcGIS.Mapping.OfficeIntegration.PowerPointInfo"/>
  </ds:schemaRefs>
</ds:datastoreItem>
</file>

<file path=customXml/itemProps190.xml><?xml version="1.0" encoding="utf-8"?>
<ds:datastoreItem xmlns:ds="http://schemas.openxmlformats.org/officeDocument/2006/customXml" ds:itemID="{989867C7-59C9-470C-B52D-E3CEBAAF4082}">
  <ds:schemaRefs>
    <ds:schemaRef ds:uri="ESRI.ArcGIS.Mapping.OfficeIntegration.PowerPointInfo"/>
  </ds:schemaRefs>
</ds:datastoreItem>
</file>

<file path=customXml/itemProps191.xml><?xml version="1.0" encoding="utf-8"?>
<ds:datastoreItem xmlns:ds="http://schemas.openxmlformats.org/officeDocument/2006/customXml" ds:itemID="{C46DD717-0B7E-4B23-BD1F-41DC4A16210E}">
  <ds:schemaRefs>
    <ds:schemaRef ds:uri="ESRI.ArcGIS.Mapping.OfficeIntegration.PowerPointInfo"/>
  </ds:schemaRefs>
</ds:datastoreItem>
</file>

<file path=customXml/itemProps192.xml><?xml version="1.0" encoding="utf-8"?>
<ds:datastoreItem xmlns:ds="http://schemas.openxmlformats.org/officeDocument/2006/customXml" ds:itemID="{81DDFFF1-B274-4ADD-8552-59E0F3BFC4DC}">
  <ds:schemaRefs>
    <ds:schemaRef ds:uri="ESRI.ArcGIS.Mapping.OfficeIntegration.PowerPointInfo"/>
  </ds:schemaRefs>
</ds:datastoreItem>
</file>

<file path=customXml/itemProps193.xml><?xml version="1.0" encoding="utf-8"?>
<ds:datastoreItem xmlns:ds="http://schemas.openxmlformats.org/officeDocument/2006/customXml" ds:itemID="{99BE54CA-235F-496B-A383-C6944D29B1C0}">
  <ds:schemaRefs>
    <ds:schemaRef ds:uri="ESRI.ArcGIS.Mapping.OfficeIntegration.PowerPointInfo"/>
  </ds:schemaRefs>
</ds:datastoreItem>
</file>

<file path=customXml/itemProps194.xml><?xml version="1.0" encoding="utf-8"?>
<ds:datastoreItem xmlns:ds="http://schemas.openxmlformats.org/officeDocument/2006/customXml" ds:itemID="{86F512D3-5D47-4472-8501-59DBD21A9576}">
  <ds:schemaRefs>
    <ds:schemaRef ds:uri="ESRI.ArcGIS.Mapping.OfficeIntegration.PowerPointInfo"/>
  </ds:schemaRefs>
</ds:datastoreItem>
</file>

<file path=customXml/itemProps195.xml><?xml version="1.0" encoding="utf-8"?>
<ds:datastoreItem xmlns:ds="http://schemas.openxmlformats.org/officeDocument/2006/customXml" ds:itemID="{0DD31780-D3C6-4026-8D67-5EB502A7C3E0}">
  <ds:schemaRefs>
    <ds:schemaRef ds:uri="ESRI.ArcGIS.Mapping.OfficeIntegration.PowerPointInfo"/>
  </ds:schemaRefs>
</ds:datastoreItem>
</file>

<file path=customXml/itemProps196.xml><?xml version="1.0" encoding="utf-8"?>
<ds:datastoreItem xmlns:ds="http://schemas.openxmlformats.org/officeDocument/2006/customXml" ds:itemID="{9DAD4E03-A050-4B3E-8B5C-E3C9D000CC3A}">
  <ds:schemaRefs>
    <ds:schemaRef ds:uri="ESRI.ArcGIS.Mapping.OfficeIntegration.PowerPointInfo"/>
  </ds:schemaRefs>
</ds:datastoreItem>
</file>

<file path=customXml/itemProps197.xml><?xml version="1.0" encoding="utf-8"?>
<ds:datastoreItem xmlns:ds="http://schemas.openxmlformats.org/officeDocument/2006/customXml" ds:itemID="{FE49B709-D625-49CB-9757-9152FDDD510D}">
  <ds:schemaRefs>
    <ds:schemaRef ds:uri="ESRI.ArcGIS.Mapping.OfficeIntegration.PowerPointInfo"/>
  </ds:schemaRefs>
</ds:datastoreItem>
</file>

<file path=customXml/itemProps198.xml><?xml version="1.0" encoding="utf-8"?>
<ds:datastoreItem xmlns:ds="http://schemas.openxmlformats.org/officeDocument/2006/customXml" ds:itemID="{42B45E90-F1B6-476B-A85D-C4750A4F6FED}">
  <ds:schemaRefs>
    <ds:schemaRef ds:uri="ESRI.ArcGIS.Mapping.OfficeIntegration.PowerPointInfo"/>
  </ds:schemaRefs>
</ds:datastoreItem>
</file>

<file path=customXml/itemProps199.xml><?xml version="1.0" encoding="utf-8"?>
<ds:datastoreItem xmlns:ds="http://schemas.openxmlformats.org/officeDocument/2006/customXml" ds:itemID="{FE541A27-03F4-4216-B5B4-A8BEE1DA59DA}">
  <ds:schemaRefs>
    <ds:schemaRef ds:uri="ESRI.ArcGIS.Mapping.OfficeIntegration.PowerPointInfo"/>
  </ds:schemaRefs>
</ds:datastoreItem>
</file>

<file path=customXml/itemProps2.xml><?xml version="1.0" encoding="utf-8"?>
<ds:datastoreItem xmlns:ds="http://schemas.openxmlformats.org/officeDocument/2006/customXml" ds:itemID="{004F75CE-C621-4556-9DE5-F3873D61944A}">
  <ds:schemaRefs>
    <ds:schemaRef ds:uri="ESRI.ArcGIS.Mapping.OfficeIntegration.PowerPointInfo"/>
  </ds:schemaRefs>
</ds:datastoreItem>
</file>

<file path=customXml/itemProps20.xml><?xml version="1.0" encoding="utf-8"?>
<ds:datastoreItem xmlns:ds="http://schemas.openxmlformats.org/officeDocument/2006/customXml" ds:itemID="{C51BE0DA-F6FB-4793-8DB6-D053941686FF}">
  <ds:schemaRefs>
    <ds:schemaRef ds:uri="ESRI.ArcGIS.Mapping.OfficeIntegration.PowerPointInfo"/>
  </ds:schemaRefs>
</ds:datastoreItem>
</file>

<file path=customXml/itemProps200.xml><?xml version="1.0" encoding="utf-8"?>
<ds:datastoreItem xmlns:ds="http://schemas.openxmlformats.org/officeDocument/2006/customXml" ds:itemID="{4840EBCA-FDAC-4E56-9032-F179C863483A}">
  <ds:schemaRefs>
    <ds:schemaRef ds:uri="ESRI.ArcGIS.Mapping.OfficeIntegration.PowerPointInfo"/>
  </ds:schemaRefs>
</ds:datastoreItem>
</file>

<file path=customXml/itemProps201.xml><?xml version="1.0" encoding="utf-8"?>
<ds:datastoreItem xmlns:ds="http://schemas.openxmlformats.org/officeDocument/2006/customXml" ds:itemID="{12021275-8386-4394-9087-031CBB0714C5}">
  <ds:schemaRefs>
    <ds:schemaRef ds:uri="ESRI.ArcGIS.Mapping.OfficeIntegration.PowerPointInfo"/>
  </ds:schemaRefs>
</ds:datastoreItem>
</file>

<file path=customXml/itemProps202.xml><?xml version="1.0" encoding="utf-8"?>
<ds:datastoreItem xmlns:ds="http://schemas.openxmlformats.org/officeDocument/2006/customXml" ds:itemID="{E3A81FDE-AA8B-484C-BDD9-7A9DEE628B6E}">
  <ds:schemaRefs>
    <ds:schemaRef ds:uri="ESRI.ArcGIS.Mapping.OfficeIntegration.PowerPointInfo"/>
  </ds:schemaRefs>
</ds:datastoreItem>
</file>

<file path=customXml/itemProps203.xml><?xml version="1.0" encoding="utf-8"?>
<ds:datastoreItem xmlns:ds="http://schemas.openxmlformats.org/officeDocument/2006/customXml" ds:itemID="{CFEF60A9-7E46-47C8-9855-8BD8569D96E4}">
  <ds:schemaRefs>
    <ds:schemaRef ds:uri="ESRI.ArcGIS.Mapping.OfficeIntegration.PowerPointInfo"/>
  </ds:schemaRefs>
</ds:datastoreItem>
</file>

<file path=customXml/itemProps204.xml><?xml version="1.0" encoding="utf-8"?>
<ds:datastoreItem xmlns:ds="http://schemas.openxmlformats.org/officeDocument/2006/customXml" ds:itemID="{1DFD2458-498D-4A72-8DD0-52D061AC119A}">
  <ds:schemaRefs>
    <ds:schemaRef ds:uri="ESRI.ArcGIS.Mapping.OfficeIntegration.PowerPointInfo"/>
  </ds:schemaRefs>
</ds:datastoreItem>
</file>

<file path=customXml/itemProps205.xml><?xml version="1.0" encoding="utf-8"?>
<ds:datastoreItem xmlns:ds="http://schemas.openxmlformats.org/officeDocument/2006/customXml" ds:itemID="{6C37FAE5-86FA-46F8-88AA-166C4B4FBABB}">
  <ds:schemaRefs>
    <ds:schemaRef ds:uri="ESRI.ArcGIS.Mapping.OfficeIntegration.PowerPointInfo"/>
  </ds:schemaRefs>
</ds:datastoreItem>
</file>

<file path=customXml/itemProps206.xml><?xml version="1.0" encoding="utf-8"?>
<ds:datastoreItem xmlns:ds="http://schemas.openxmlformats.org/officeDocument/2006/customXml" ds:itemID="{E0DF5987-DCD7-431D-8EA9-B1C27A767774}">
  <ds:schemaRefs>
    <ds:schemaRef ds:uri="ESRI.ArcGIS.Mapping.OfficeIntegration.PowerPointInfo"/>
  </ds:schemaRefs>
</ds:datastoreItem>
</file>

<file path=customXml/itemProps207.xml><?xml version="1.0" encoding="utf-8"?>
<ds:datastoreItem xmlns:ds="http://schemas.openxmlformats.org/officeDocument/2006/customXml" ds:itemID="{B1687ADA-9999-483C-9119-8E7A926E1E7B}">
  <ds:schemaRefs>
    <ds:schemaRef ds:uri="ESRI.ArcGIS.Mapping.OfficeIntegration.PowerPointInfo"/>
  </ds:schemaRefs>
</ds:datastoreItem>
</file>

<file path=customXml/itemProps208.xml><?xml version="1.0" encoding="utf-8"?>
<ds:datastoreItem xmlns:ds="http://schemas.openxmlformats.org/officeDocument/2006/customXml" ds:itemID="{5890FB5D-7A93-4F45-A0B1-B75FE24D8DD4}">
  <ds:schemaRefs>
    <ds:schemaRef ds:uri="ESRI.ArcGIS.Mapping.OfficeIntegration.PowerPointInfo"/>
  </ds:schemaRefs>
</ds:datastoreItem>
</file>

<file path=customXml/itemProps209.xml><?xml version="1.0" encoding="utf-8"?>
<ds:datastoreItem xmlns:ds="http://schemas.openxmlformats.org/officeDocument/2006/customXml" ds:itemID="{770E9B1E-33C9-41EF-9DFF-91F83C2EE1F5}">
  <ds:schemaRefs>
    <ds:schemaRef ds:uri="ESRI.ArcGIS.Mapping.OfficeIntegration.PowerPointInfo"/>
  </ds:schemaRefs>
</ds:datastoreItem>
</file>

<file path=customXml/itemProps21.xml><?xml version="1.0" encoding="utf-8"?>
<ds:datastoreItem xmlns:ds="http://schemas.openxmlformats.org/officeDocument/2006/customXml" ds:itemID="{75BE0399-0CE6-49D6-A0AE-90DC059146CF}">
  <ds:schemaRefs>
    <ds:schemaRef ds:uri="ESRI.ArcGIS.Mapping.OfficeIntegration.PowerPointInfo"/>
  </ds:schemaRefs>
</ds:datastoreItem>
</file>

<file path=customXml/itemProps210.xml><?xml version="1.0" encoding="utf-8"?>
<ds:datastoreItem xmlns:ds="http://schemas.openxmlformats.org/officeDocument/2006/customXml" ds:itemID="{8D309117-F308-4C20-9974-D264C42BE26C}">
  <ds:schemaRefs>
    <ds:schemaRef ds:uri="ESRI.ArcGIS.Mapping.OfficeIntegration.PowerPointInfo"/>
  </ds:schemaRefs>
</ds:datastoreItem>
</file>

<file path=customXml/itemProps211.xml><?xml version="1.0" encoding="utf-8"?>
<ds:datastoreItem xmlns:ds="http://schemas.openxmlformats.org/officeDocument/2006/customXml" ds:itemID="{951D373F-1AF8-47A8-8F3C-DEB22BA79E44}">
  <ds:schemaRefs>
    <ds:schemaRef ds:uri="ESRI.ArcGIS.Mapping.OfficeIntegration.PowerPointInfo"/>
  </ds:schemaRefs>
</ds:datastoreItem>
</file>

<file path=customXml/itemProps212.xml><?xml version="1.0" encoding="utf-8"?>
<ds:datastoreItem xmlns:ds="http://schemas.openxmlformats.org/officeDocument/2006/customXml" ds:itemID="{E9712B05-BCDE-45FF-A79C-832303E08AE2}">
  <ds:schemaRefs>
    <ds:schemaRef ds:uri="ESRI.ArcGIS.Mapping.OfficeIntegration.PowerPointInfo"/>
  </ds:schemaRefs>
</ds:datastoreItem>
</file>

<file path=customXml/itemProps213.xml><?xml version="1.0" encoding="utf-8"?>
<ds:datastoreItem xmlns:ds="http://schemas.openxmlformats.org/officeDocument/2006/customXml" ds:itemID="{F4C926C4-0F81-4F0D-A42B-5EFD51C016B1}">
  <ds:schemaRefs>
    <ds:schemaRef ds:uri="ESRI.ArcGIS.Mapping.OfficeIntegration.PowerPointInfo"/>
  </ds:schemaRefs>
</ds:datastoreItem>
</file>

<file path=customXml/itemProps214.xml><?xml version="1.0" encoding="utf-8"?>
<ds:datastoreItem xmlns:ds="http://schemas.openxmlformats.org/officeDocument/2006/customXml" ds:itemID="{D6BB5E61-FAC7-4E04-A1C6-D42B8570F2B3}">
  <ds:schemaRefs>
    <ds:schemaRef ds:uri="ESRI.ArcGIS.Mapping.OfficeIntegration.PowerPointInfo"/>
  </ds:schemaRefs>
</ds:datastoreItem>
</file>

<file path=customXml/itemProps215.xml><?xml version="1.0" encoding="utf-8"?>
<ds:datastoreItem xmlns:ds="http://schemas.openxmlformats.org/officeDocument/2006/customXml" ds:itemID="{0F2577FC-32E6-469F-B030-5357D1B67E60}">
  <ds:schemaRefs>
    <ds:schemaRef ds:uri="ESRI.ArcGIS.Mapping.OfficeIntegration.PowerPointInfo"/>
  </ds:schemaRefs>
</ds:datastoreItem>
</file>

<file path=customXml/itemProps216.xml><?xml version="1.0" encoding="utf-8"?>
<ds:datastoreItem xmlns:ds="http://schemas.openxmlformats.org/officeDocument/2006/customXml" ds:itemID="{9B8BBC3D-2013-4328-B256-B1EA73454CE3}">
  <ds:schemaRefs>
    <ds:schemaRef ds:uri="ESRI.ArcGIS.Mapping.OfficeIntegration.PowerPointInfo"/>
  </ds:schemaRefs>
</ds:datastoreItem>
</file>

<file path=customXml/itemProps217.xml><?xml version="1.0" encoding="utf-8"?>
<ds:datastoreItem xmlns:ds="http://schemas.openxmlformats.org/officeDocument/2006/customXml" ds:itemID="{8A382D29-9DB7-4B6C-8243-F756F0750C22}">
  <ds:schemaRefs>
    <ds:schemaRef ds:uri="ESRI.ArcGIS.Mapping.OfficeIntegration.PowerPointInfo"/>
  </ds:schemaRefs>
</ds:datastoreItem>
</file>

<file path=customXml/itemProps218.xml><?xml version="1.0" encoding="utf-8"?>
<ds:datastoreItem xmlns:ds="http://schemas.openxmlformats.org/officeDocument/2006/customXml" ds:itemID="{BD557BB8-822C-4DBA-9F39-EA2C8DE36B3B}">
  <ds:schemaRefs>
    <ds:schemaRef ds:uri="ESRI.ArcGIS.Mapping.OfficeIntegration.PowerPointInfo"/>
  </ds:schemaRefs>
</ds:datastoreItem>
</file>

<file path=customXml/itemProps219.xml><?xml version="1.0" encoding="utf-8"?>
<ds:datastoreItem xmlns:ds="http://schemas.openxmlformats.org/officeDocument/2006/customXml" ds:itemID="{75E70EAA-D988-4A66-8D06-A71E681C8800}">
  <ds:schemaRefs>
    <ds:schemaRef ds:uri="ESRI.ArcGIS.Mapping.OfficeIntegration.PowerPointInfo"/>
  </ds:schemaRefs>
</ds:datastoreItem>
</file>

<file path=customXml/itemProps22.xml><?xml version="1.0" encoding="utf-8"?>
<ds:datastoreItem xmlns:ds="http://schemas.openxmlformats.org/officeDocument/2006/customXml" ds:itemID="{87D14309-911E-4891-A5AF-C6A96EFE9AB2}">
  <ds:schemaRefs>
    <ds:schemaRef ds:uri="ESRI.ArcGIS.Mapping.OfficeIntegration.PowerPointInfo"/>
  </ds:schemaRefs>
</ds:datastoreItem>
</file>

<file path=customXml/itemProps220.xml><?xml version="1.0" encoding="utf-8"?>
<ds:datastoreItem xmlns:ds="http://schemas.openxmlformats.org/officeDocument/2006/customXml" ds:itemID="{AF2130D2-7657-447A-A0ED-742743655E03}">
  <ds:schemaRefs>
    <ds:schemaRef ds:uri="ESRI.ArcGIS.Mapping.OfficeIntegration.PowerPointInfo"/>
  </ds:schemaRefs>
</ds:datastoreItem>
</file>

<file path=customXml/itemProps221.xml><?xml version="1.0" encoding="utf-8"?>
<ds:datastoreItem xmlns:ds="http://schemas.openxmlformats.org/officeDocument/2006/customXml" ds:itemID="{14C6EF84-3D09-4152-B5B9-7EFEC0736B42}">
  <ds:schemaRefs>
    <ds:schemaRef ds:uri="ESRI.ArcGIS.Mapping.OfficeIntegration.PowerPointInfo"/>
  </ds:schemaRefs>
</ds:datastoreItem>
</file>

<file path=customXml/itemProps222.xml><?xml version="1.0" encoding="utf-8"?>
<ds:datastoreItem xmlns:ds="http://schemas.openxmlformats.org/officeDocument/2006/customXml" ds:itemID="{B6AFB5B0-CBDD-4BF7-ABDB-04DAC1AA4634}">
  <ds:schemaRefs>
    <ds:schemaRef ds:uri="ESRI.ArcGIS.Mapping.OfficeIntegration.PowerPointInfo"/>
  </ds:schemaRefs>
</ds:datastoreItem>
</file>

<file path=customXml/itemProps223.xml><?xml version="1.0" encoding="utf-8"?>
<ds:datastoreItem xmlns:ds="http://schemas.openxmlformats.org/officeDocument/2006/customXml" ds:itemID="{AE6541F9-3D17-4493-9FE9-40301E287B84}">
  <ds:schemaRefs>
    <ds:schemaRef ds:uri="ESRI.ArcGIS.Mapping.OfficeIntegration.PowerPointInfo"/>
  </ds:schemaRefs>
</ds:datastoreItem>
</file>

<file path=customXml/itemProps224.xml><?xml version="1.0" encoding="utf-8"?>
<ds:datastoreItem xmlns:ds="http://schemas.openxmlformats.org/officeDocument/2006/customXml" ds:itemID="{5E8074D2-1285-4783-818A-17A46174ED79}">
  <ds:schemaRefs>
    <ds:schemaRef ds:uri="ESRI.ArcGIS.Mapping.OfficeIntegration.PowerPointInfo"/>
  </ds:schemaRefs>
</ds:datastoreItem>
</file>

<file path=customXml/itemProps225.xml><?xml version="1.0" encoding="utf-8"?>
<ds:datastoreItem xmlns:ds="http://schemas.openxmlformats.org/officeDocument/2006/customXml" ds:itemID="{9DDE5AC3-18CA-48B5-87CF-5B2F6F6F2511}">
  <ds:schemaRefs>
    <ds:schemaRef ds:uri="ESRI.ArcGIS.Mapping.OfficeIntegration.PowerPointInfo"/>
  </ds:schemaRefs>
</ds:datastoreItem>
</file>

<file path=customXml/itemProps226.xml><?xml version="1.0" encoding="utf-8"?>
<ds:datastoreItem xmlns:ds="http://schemas.openxmlformats.org/officeDocument/2006/customXml" ds:itemID="{4C43F0F4-6466-4FC7-9551-DC572749E306}">
  <ds:schemaRefs>
    <ds:schemaRef ds:uri="ESRI.ArcGIS.Mapping.OfficeIntegration.PowerPointInfo"/>
  </ds:schemaRefs>
</ds:datastoreItem>
</file>

<file path=customXml/itemProps227.xml><?xml version="1.0" encoding="utf-8"?>
<ds:datastoreItem xmlns:ds="http://schemas.openxmlformats.org/officeDocument/2006/customXml" ds:itemID="{FD533CFE-BEBC-4AA8-85DE-6A765F627CB1}">
  <ds:schemaRefs>
    <ds:schemaRef ds:uri="ESRI.ArcGIS.Mapping.OfficeIntegration.PowerPointInfo"/>
  </ds:schemaRefs>
</ds:datastoreItem>
</file>

<file path=customXml/itemProps228.xml><?xml version="1.0" encoding="utf-8"?>
<ds:datastoreItem xmlns:ds="http://schemas.openxmlformats.org/officeDocument/2006/customXml" ds:itemID="{E69FA83F-2E3D-4085-92C4-ACABD1FA7AB6}">
  <ds:schemaRefs>
    <ds:schemaRef ds:uri="ESRI.ArcGIS.Mapping.OfficeIntegration.PowerPointInfo"/>
  </ds:schemaRefs>
</ds:datastoreItem>
</file>

<file path=customXml/itemProps229.xml><?xml version="1.0" encoding="utf-8"?>
<ds:datastoreItem xmlns:ds="http://schemas.openxmlformats.org/officeDocument/2006/customXml" ds:itemID="{0199EEC2-0F46-4218-96B5-85F003D4BC90}">
  <ds:schemaRefs>
    <ds:schemaRef ds:uri="ESRI.ArcGIS.Mapping.OfficeIntegration.PowerPointInfo"/>
  </ds:schemaRefs>
</ds:datastoreItem>
</file>

<file path=customXml/itemProps23.xml><?xml version="1.0" encoding="utf-8"?>
<ds:datastoreItem xmlns:ds="http://schemas.openxmlformats.org/officeDocument/2006/customXml" ds:itemID="{A23E9B94-F09F-4531-A67D-79BB5BF4DB51}">
  <ds:schemaRefs>
    <ds:schemaRef ds:uri="ESRI.ArcGIS.Mapping.OfficeIntegration.PowerPointInfo"/>
  </ds:schemaRefs>
</ds:datastoreItem>
</file>

<file path=customXml/itemProps230.xml><?xml version="1.0" encoding="utf-8"?>
<ds:datastoreItem xmlns:ds="http://schemas.openxmlformats.org/officeDocument/2006/customXml" ds:itemID="{58B91DB7-CC1C-46F0-A591-55553DDEC851}">
  <ds:schemaRefs>
    <ds:schemaRef ds:uri="ESRI.ArcGIS.Mapping.OfficeIntegration.PowerPointInfo"/>
  </ds:schemaRefs>
</ds:datastoreItem>
</file>

<file path=customXml/itemProps231.xml><?xml version="1.0" encoding="utf-8"?>
<ds:datastoreItem xmlns:ds="http://schemas.openxmlformats.org/officeDocument/2006/customXml" ds:itemID="{4CA824D8-23A8-4469-80F1-740BC401F65C}">
  <ds:schemaRefs>
    <ds:schemaRef ds:uri="ESRI.ArcGIS.Mapping.OfficeIntegration.PowerPointInfo"/>
  </ds:schemaRefs>
</ds:datastoreItem>
</file>

<file path=customXml/itemProps232.xml><?xml version="1.0" encoding="utf-8"?>
<ds:datastoreItem xmlns:ds="http://schemas.openxmlformats.org/officeDocument/2006/customXml" ds:itemID="{D0CCCC5F-11F7-4086-B049-1FD74E55D77D}">
  <ds:schemaRefs>
    <ds:schemaRef ds:uri="ESRI.ArcGIS.Mapping.OfficeIntegration.PowerPointInfo"/>
  </ds:schemaRefs>
</ds:datastoreItem>
</file>

<file path=customXml/itemProps233.xml><?xml version="1.0" encoding="utf-8"?>
<ds:datastoreItem xmlns:ds="http://schemas.openxmlformats.org/officeDocument/2006/customXml" ds:itemID="{C518908B-4EC5-4FF6-BC8B-38AA638C3EC6}">
  <ds:schemaRefs>
    <ds:schemaRef ds:uri="ESRI.ArcGIS.Mapping.OfficeIntegration.PowerPointInfo"/>
  </ds:schemaRefs>
</ds:datastoreItem>
</file>

<file path=customXml/itemProps234.xml><?xml version="1.0" encoding="utf-8"?>
<ds:datastoreItem xmlns:ds="http://schemas.openxmlformats.org/officeDocument/2006/customXml" ds:itemID="{4DAF3A81-66A5-4D61-968D-10493AC988FF}">
  <ds:schemaRefs>
    <ds:schemaRef ds:uri="ESRI.ArcGIS.Mapping.OfficeIntegration.PowerPointInfo"/>
  </ds:schemaRefs>
</ds:datastoreItem>
</file>

<file path=customXml/itemProps235.xml><?xml version="1.0" encoding="utf-8"?>
<ds:datastoreItem xmlns:ds="http://schemas.openxmlformats.org/officeDocument/2006/customXml" ds:itemID="{128FF25B-4F6F-476E-981E-FB7D2708438F}">
  <ds:schemaRefs>
    <ds:schemaRef ds:uri="ESRI.ArcGIS.Mapping.OfficeIntegration.PowerPointInfo"/>
  </ds:schemaRefs>
</ds:datastoreItem>
</file>

<file path=customXml/itemProps236.xml><?xml version="1.0" encoding="utf-8"?>
<ds:datastoreItem xmlns:ds="http://schemas.openxmlformats.org/officeDocument/2006/customXml" ds:itemID="{C4873A6B-F8DF-4AED-9C48-68835D3D12FE}">
  <ds:schemaRefs>
    <ds:schemaRef ds:uri="ESRI.ArcGIS.Mapping.OfficeIntegration.PowerPointInfo"/>
  </ds:schemaRefs>
</ds:datastoreItem>
</file>

<file path=customXml/itemProps237.xml><?xml version="1.0" encoding="utf-8"?>
<ds:datastoreItem xmlns:ds="http://schemas.openxmlformats.org/officeDocument/2006/customXml" ds:itemID="{5D5E27BE-81CE-4455-B2FA-18DA3F0BFE65}">
  <ds:schemaRefs>
    <ds:schemaRef ds:uri="ESRI.ArcGIS.Mapping.OfficeIntegration.PowerPointInfo"/>
  </ds:schemaRefs>
</ds:datastoreItem>
</file>

<file path=customXml/itemProps238.xml><?xml version="1.0" encoding="utf-8"?>
<ds:datastoreItem xmlns:ds="http://schemas.openxmlformats.org/officeDocument/2006/customXml" ds:itemID="{E02ADB9E-E26B-4A4C-975A-38DC57741C13}">
  <ds:schemaRefs>
    <ds:schemaRef ds:uri="ESRI.ArcGIS.Mapping.OfficeIntegration.PowerPointInfo"/>
  </ds:schemaRefs>
</ds:datastoreItem>
</file>

<file path=customXml/itemProps239.xml><?xml version="1.0" encoding="utf-8"?>
<ds:datastoreItem xmlns:ds="http://schemas.openxmlformats.org/officeDocument/2006/customXml" ds:itemID="{2F417F87-43EA-460F-819B-98DE27D0155F}">
  <ds:schemaRefs>
    <ds:schemaRef ds:uri="ESRI.ArcGIS.Mapping.OfficeIntegration.PowerPointInfo"/>
  </ds:schemaRefs>
</ds:datastoreItem>
</file>

<file path=customXml/itemProps24.xml><?xml version="1.0" encoding="utf-8"?>
<ds:datastoreItem xmlns:ds="http://schemas.openxmlformats.org/officeDocument/2006/customXml" ds:itemID="{C132EE95-DDA2-4D7C-B985-CD8168752794}">
  <ds:schemaRefs>
    <ds:schemaRef ds:uri="ESRI.ArcGIS.Mapping.OfficeIntegration.PowerPointInfo"/>
  </ds:schemaRefs>
</ds:datastoreItem>
</file>

<file path=customXml/itemProps240.xml><?xml version="1.0" encoding="utf-8"?>
<ds:datastoreItem xmlns:ds="http://schemas.openxmlformats.org/officeDocument/2006/customXml" ds:itemID="{6C639EFA-7612-45DB-8AF3-FDE5F6968F72}">
  <ds:schemaRefs>
    <ds:schemaRef ds:uri="ESRI.ArcGIS.Mapping.OfficeIntegration.PowerPointInfo"/>
  </ds:schemaRefs>
</ds:datastoreItem>
</file>

<file path=customXml/itemProps241.xml><?xml version="1.0" encoding="utf-8"?>
<ds:datastoreItem xmlns:ds="http://schemas.openxmlformats.org/officeDocument/2006/customXml" ds:itemID="{4ADB47D1-9285-430F-9D53-D6F842162433}">
  <ds:schemaRefs>
    <ds:schemaRef ds:uri="ESRI.ArcGIS.Mapping.OfficeIntegration.PowerPointInfo"/>
  </ds:schemaRefs>
</ds:datastoreItem>
</file>

<file path=customXml/itemProps242.xml><?xml version="1.0" encoding="utf-8"?>
<ds:datastoreItem xmlns:ds="http://schemas.openxmlformats.org/officeDocument/2006/customXml" ds:itemID="{554F0546-EE7E-40B8-A5C9-059E832C6266}">
  <ds:schemaRefs>
    <ds:schemaRef ds:uri="ESRI.ArcGIS.Mapping.OfficeIntegration.PowerPointInfo"/>
  </ds:schemaRefs>
</ds:datastoreItem>
</file>

<file path=customXml/itemProps243.xml><?xml version="1.0" encoding="utf-8"?>
<ds:datastoreItem xmlns:ds="http://schemas.openxmlformats.org/officeDocument/2006/customXml" ds:itemID="{E7DD2782-F884-4EFA-853E-B4BF1A30FB5D}">
  <ds:schemaRefs>
    <ds:schemaRef ds:uri="ESRI.ArcGIS.Mapping.OfficeIntegration.PowerPointInfo"/>
  </ds:schemaRefs>
</ds:datastoreItem>
</file>

<file path=customXml/itemProps244.xml><?xml version="1.0" encoding="utf-8"?>
<ds:datastoreItem xmlns:ds="http://schemas.openxmlformats.org/officeDocument/2006/customXml" ds:itemID="{EAC13E1C-0358-4594-A7C1-538A18BFA6E5}">
  <ds:schemaRefs>
    <ds:schemaRef ds:uri="ESRI.ArcGIS.Mapping.OfficeIntegration.PowerPointInfo"/>
  </ds:schemaRefs>
</ds:datastoreItem>
</file>

<file path=customXml/itemProps245.xml><?xml version="1.0" encoding="utf-8"?>
<ds:datastoreItem xmlns:ds="http://schemas.openxmlformats.org/officeDocument/2006/customXml" ds:itemID="{53EDC637-4702-4CE0-AA38-8CCFDBAAF82C}">
  <ds:schemaRefs>
    <ds:schemaRef ds:uri="ESRI.ArcGIS.Mapping.OfficeIntegration.PowerPointInfo"/>
  </ds:schemaRefs>
</ds:datastoreItem>
</file>

<file path=customXml/itemProps246.xml><?xml version="1.0" encoding="utf-8"?>
<ds:datastoreItem xmlns:ds="http://schemas.openxmlformats.org/officeDocument/2006/customXml" ds:itemID="{585E36A9-6844-4527-A8D9-79B8CEBA9988}">
  <ds:schemaRefs>
    <ds:schemaRef ds:uri="ESRI.ArcGIS.Mapping.OfficeIntegration.PowerPointInfo"/>
  </ds:schemaRefs>
</ds:datastoreItem>
</file>

<file path=customXml/itemProps247.xml><?xml version="1.0" encoding="utf-8"?>
<ds:datastoreItem xmlns:ds="http://schemas.openxmlformats.org/officeDocument/2006/customXml" ds:itemID="{6A25D2D2-82CC-4EB4-BCB8-3091EAD836F7}">
  <ds:schemaRefs>
    <ds:schemaRef ds:uri="ESRI.ArcGIS.Mapping.OfficeIntegration.PowerPointInfo"/>
  </ds:schemaRefs>
</ds:datastoreItem>
</file>

<file path=customXml/itemProps248.xml><?xml version="1.0" encoding="utf-8"?>
<ds:datastoreItem xmlns:ds="http://schemas.openxmlformats.org/officeDocument/2006/customXml" ds:itemID="{21D00773-FE78-4C70-83DA-A8C5B07FB31F}">
  <ds:schemaRefs>
    <ds:schemaRef ds:uri="ESRI.ArcGIS.Mapping.OfficeIntegration.PowerPointInfo"/>
  </ds:schemaRefs>
</ds:datastoreItem>
</file>

<file path=customXml/itemProps249.xml><?xml version="1.0" encoding="utf-8"?>
<ds:datastoreItem xmlns:ds="http://schemas.openxmlformats.org/officeDocument/2006/customXml" ds:itemID="{706EBF03-A287-4EFF-93D9-08739E5782AD}">
  <ds:schemaRefs>
    <ds:schemaRef ds:uri="ESRI.ArcGIS.Mapping.OfficeIntegration.PowerPointInfo"/>
  </ds:schemaRefs>
</ds:datastoreItem>
</file>

<file path=customXml/itemProps25.xml><?xml version="1.0" encoding="utf-8"?>
<ds:datastoreItem xmlns:ds="http://schemas.openxmlformats.org/officeDocument/2006/customXml" ds:itemID="{3D0D9545-A4C0-4458-9D48-F7E438834327}">
  <ds:schemaRefs>
    <ds:schemaRef ds:uri="ESRI.ArcGIS.Mapping.OfficeIntegration.PowerPointInfo"/>
  </ds:schemaRefs>
</ds:datastoreItem>
</file>

<file path=customXml/itemProps250.xml><?xml version="1.0" encoding="utf-8"?>
<ds:datastoreItem xmlns:ds="http://schemas.openxmlformats.org/officeDocument/2006/customXml" ds:itemID="{6240D10B-4BEB-4A8E-9683-D7789F703CE3}">
  <ds:schemaRefs>
    <ds:schemaRef ds:uri="ESRI.ArcGIS.Mapping.OfficeIntegration.PowerPointInfo"/>
  </ds:schemaRefs>
</ds:datastoreItem>
</file>

<file path=customXml/itemProps251.xml><?xml version="1.0" encoding="utf-8"?>
<ds:datastoreItem xmlns:ds="http://schemas.openxmlformats.org/officeDocument/2006/customXml" ds:itemID="{BD4EF4B5-AF75-4B61-B499-706EC8A4AD64}">
  <ds:schemaRefs>
    <ds:schemaRef ds:uri="ESRI.ArcGIS.Mapping.OfficeIntegration.PowerPointInfo"/>
  </ds:schemaRefs>
</ds:datastoreItem>
</file>

<file path=customXml/itemProps252.xml><?xml version="1.0" encoding="utf-8"?>
<ds:datastoreItem xmlns:ds="http://schemas.openxmlformats.org/officeDocument/2006/customXml" ds:itemID="{62DB3C4F-3ED9-4D13-A348-E211ED61C771}">
  <ds:schemaRefs>
    <ds:schemaRef ds:uri="ESRI.ArcGIS.Mapping.OfficeIntegration.PowerPointInfo"/>
  </ds:schemaRefs>
</ds:datastoreItem>
</file>

<file path=customXml/itemProps253.xml><?xml version="1.0" encoding="utf-8"?>
<ds:datastoreItem xmlns:ds="http://schemas.openxmlformats.org/officeDocument/2006/customXml" ds:itemID="{83EA7EFE-7A10-4FD0-8B4C-D9846D4EAB03}">
  <ds:schemaRefs>
    <ds:schemaRef ds:uri="ESRI.ArcGIS.Mapping.OfficeIntegration.PowerPointInfo"/>
  </ds:schemaRefs>
</ds:datastoreItem>
</file>

<file path=customXml/itemProps254.xml><?xml version="1.0" encoding="utf-8"?>
<ds:datastoreItem xmlns:ds="http://schemas.openxmlformats.org/officeDocument/2006/customXml" ds:itemID="{A29D75EF-1140-4BBD-8712-CBE84586A132}">
  <ds:schemaRefs>
    <ds:schemaRef ds:uri="ESRI.ArcGIS.Mapping.OfficeIntegration.PowerPointInfo"/>
  </ds:schemaRefs>
</ds:datastoreItem>
</file>

<file path=customXml/itemProps255.xml><?xml version="1.0" encoding="utf-8"?>
<ds:datastoreItem xmlns:ds="http://schemas.openxmlformats.org/officeDocument/2006/customXml" ds:itemID="{9E13A0BA-5345-4034-8246-3F6CF2FD9339}">
  <ds:schemaRefs>
    <ds:schemaRef ds:uri="ESRI.ArcGIS.Mapping.OfficeIntegration.PowerPointInfo"/>
  </ds:schemaRefs>
</ds:datastoreItem>
</file>

<file path=customXml/itemProps256.xml><?xml version="1.0" encoding="utf-8"?>
<ds:datastoreItem xmlns:ds="http://schemas.openxmlformats.org/officeDocument/2006/customXml" ds:itemID="{823DE9AF-C1B6-45F2-80B0-48C641887A43}">
  <ds:schemaRefs>
    <ds:schemaRef ds:uri="ESRI.ArcGIS.Mapping.OfficeIntegration.PowerPointInfo"/>
  </ds:schemaRefs>
</ds:datastoreItem>
</file>

<file path=customXml/itemProps257.xml><?xml version="1.0" encoding="utf-8"?>
<ds:datastoreItem xmlns:ds="http://schemas.openxmlformats.org/officeDocument/2006/customXml" ds:itemID="{7D6BA7FA-8C88-4FD6-823A-1C79927483AC}">
  <ds:schemaRefs>
    <ds:schemaRef ds:uri="ESRI.ArcGIS.Mapping.OfficeIntegration.PowerPointInfo"/>
  </ds:schemaRefs>
</ds:datastoreItem>
</file>

<file path=customXml/itemProps258.xml><?xml version="1.0" encoding="utf-8"?>
<ds:datastoreItem xmlns:ds="http://schemas.openxmlformats.org/officeDocument/2006/customXml" ds:itemID="{082B93CD-2657-4D61-AB93-A511CEB684DA}">
  <ds:schemaRefs>
    <ds:schemaRef ds:uri="ESRI.ArcGIS.Mapping.OfficeIntegration.PowerPointInfo"/>
  </ds:schemaRefs>
</ds:datastoreItem>
</file>

<file path=customXml/itemProps259.xml><?xml version="1.0" encoding="utf-8"?>
<ds:datastoreItem xmlns:ds="http://schemas.openxmlformats.org/officeDocument/2006/customXml" ds:itemID="{B7D2D254-D46A-47C2-A6A1-9F5ECF34672F}">
  <ds:schemaRefs>
    <ds:schemaRef ds:uri="ESRI.ArcGIS.Mapping.OfficeIntegration.PowerPointInfo"/>
  </ds:schemaRefs>
</ds:datastoreItem>
</file>

<file path=customXml/itemProps26.xml><?xml version="1.0" encoding="utf-8"?>
<ds:datastoreItem xmlns:ds="http://schemas.openxmlformats.org/officeDocument/2006/customXml" ds:itemID="{FB6F7211-1FBF-4601-A0CE-C9D080DE37C6}">
  <ds:schemaRefs>
    <ds:schemaRef ds:uri="ESRI.ArcGIS.Mapping.OfficeIntegration.PowerPointInfo"/>
  </ds:schemaRefs>
</ds:datastoreItem>
</file>

<file path=customXml/itemProps260.xml><?xml version="1.0" encoding="utf-8"?>
<ds:datastoreItem xmlns:ds="http://schemas.openxmlformats.org/officeDocument/2006/customXml" ds:itemID="{DA28B4FE-6074-4B92-B014-3DB7DA591088}">
  <ds:schemaRefs>
    <ds:schemaRef ds:uri="ESRI.ArcGIS.Mapping.OfficeIntegration.PowerPointInfo"/>
  </ds:schemaRefs>
</ds:datastoreItem>
</file>

<file path=customXml/itemProps261.xml><?xml version="1.0" encoding="utf-8"?>
<ds:datastoreItem xmlns:ds="http://schemas.openxmlformats.org/officeDocument/2006/customXml" ds:itemID="{6DD438C7-D724-4EA4-886F-228F02E581C9}">
  <ds:schemaRefs>
    <ds:schemaRef ds:uri="ESRI.ArcGIS.Mapping.OfficeIntegration.PowerPointInfo"/>
  </ds:schemaRefs>
</ds:datastoreItem>
</file>

<file path=customXml/itemProps262.xml><?xml version="1.0" encoding="utf-8"?>
<ds:datastoreItem xmlns:ds="http://schemas.openxmlformats.org/officeDocument/2006/customXml" ds:itemID="{9491B268-0D0E-435C-8E8D-2CB34B1C2FF5}">
  <ds:schemaRefs>
    <ds:schemaRef ds:uri="ESRI.ArcGIS.Mapping.OfficeIntegration.PowerPointInfo"/>
  </ds:schemaRefs>
</ds:datastoreItem>
</file>

<file path=customXml/itemProps263.xml><?xml version="1.0" encoding="utf-8"?>
<ds:datastoreItem xmlns:ds="http://schemas.openxmlformats.org/officeDocument/2006/customXml" ds:itemID="{D4074886-C962-4FE6-BA21-059EF4E0D7F6}">
  <ds:schemaRefs>
    <ds:schemaRef ds:uri="ESRI.ArcGIS.Mapping.OfficeIntegration.PowerPointInfo"/>
  </ds:schemaRefs>
</ds:datastoreItem>
</file>

<file path=customXml/itemProps264.xml><?xml version="1.0" encoding="utf-8"?>
<ds:datastoreItem xmlns:ds="http://schemas.openxmlformats.org/officeDocument/2006/customXml" ds:itemID="{9E83692A-C4F9-4F77-88F3-58BC92E53182}">
  <ds:schemaRefs>
    <ds:schemaRef ds:uri="ESRI.ArcGIS.Mapping.OfficeIntegration.PowerPointInfo"/>
  </ds:schemaRefs>
</ds:datastoreItem>
</file>

<file path=customXml/itemProps265.xml><?xml version="1.0" encoding="utf-8"?>
<ds:datastoreItem xmlns:ds="http://schemas.openxmlformats.org/officeDocument/2006/customXml" ds:itemID="{E5971E65-4A6D-4EB6-883C-E6A7872744DF}">
  <ds:schemaRefs>
    <ds:schemaRef ds:uri="ESRI.ArcGIS.Mapping.OfficeIntegration.PowerPointInfo"/>
  </ds:schemaRefs>
</ds:datastoreItem>
</file>

<file path=customXml/itemProps266.xml><?xml version="1.0" encoding="utf-8"?>
<ds:datastoreItem xmlns:ds="http://schemas.openxmlformats.org/officeDocument/2006/customXml" ds:itemID="{7D22585F-6E4B-4672-9173-0F76A22286AA}">
  <ds:schemaRefs>
    <ds:schemaRef ds:uri="ESRI.ArcGIS.Mapping.OfficeIntegration.PowerPointInfo"/>
  </ds:schemaRefs>
</ds:datastoreItem>
</file>

<file path=customXml/itemProps267.xml><?xml version="1.0" encoding="utf-8"?>
<ds:datastoreItem xmlns:ds="http://schemas.openxmlformats.org/officeDocument/2006/customXml" ds:itemID="{602D3FE7-E0EA-4B2F-B69F-9AABE9DF4B1D}">
  <ds:schemaRefs>
    <ds:schemaRef ds:uri="ESRI.ArcGIS.Mapping.OfficeIntegration.PowerPointInfo"/>
  </ds:schemaRefs>
</ds:datastoreItem>
</file>

<file path=customXml/itemProps268.xml><?xml version="1.0" encoding="utf-8"?>
<ds:datastoreItem xmlns:ds="http://schemas.openxmlformats.org/officeDocument/2006/customXml" ds:itemID="{0AFBEFFB-E86E-4D2A-8A19-2A361B1B5A43}">
  <ds:schemaRefs>
    <ds:schemaRef ds:uri="ESRI.ArcGIS.Mapping.OfficeIntegration.PowerPointInfo"/>
  </ds:schemaRefs>
</ds:datastoreItem>
</file>

<file path=customXml/itemProps269.xml><?xml version="1.0" encoding="utf-8"?>
<ds:datastoreItem xmlns:ds="http://schemas.openxmlformats.org/officeDocument/2006/customXml" ds:itemID="{60057D34-BE25-44E0-9D59-71BE06FC883F}">
  <ds:schemaRefs>
    <ds:schemaRef ds:uri="ESRI.ArcGIS.Mapping.OfficeIntegration.PowerPointInfo"/>
  </ds:schemaRefs>
</ds:datastoreItem>
</file>

<file path=customXml/itemProps27.xml><?xml version="1.0" encoding="utf-8"?>
<ds:datastoreItem xmlns:ds="http://schemas.openxmlformats.org/officeDocument/2006/customXml" ds:itemID="{D3997E0C-835E-45E8-B2BD-CFCA1DB7F338}">
  <ds:schemaRefs>
    <ds:schemaRef ds:uri="ESRI.ArcGIS.Mapping.OfficeIntegration.PowerPointInfo"/>
  </ds:schemaRefs>
</ds:datastoreItem>
</file>

<file path=customXml/itemProps270.xml><?xml version="1.0" encoding="utf-8"?>
<ds:datastoreItem xmlns:ds="http://schemas.openxmlformats.org/officeDocument/2006/customXml" ds:itemID="{9D99DC49-8C2B-4784-A8A9-C794B92308FF}">
  <ds:schemaRefs>
    <ds:schemaRef ds:uri="ESRI.ArcGIS.Mapping.OfficeIntegration.PowerPointInfo"/>
  </ds:schemaRefs>
</ds:datastoreItem>
</file>

<file path=customXml/itemProps271.xml><?xml version="1.0" encoding="utf-8"?>
<ds:datastoreItem xmlns:ds="http://schemas.openxmlformats.org/officeDocument/2006/customXml" ds:itemID="{B701688B-22BD-48C3-A4F7-7C0D29F0327F}">
  <ds:schemaRefs>
    <ds:schemaRef ds:uri="ESRI.ArcGIS.Mapping.OfficeIntegration.PowerPointInfo"/>
  </ds:schemaRefs>
</ds:datastoreItem>
</file>

<file path=customXml/itemProps272.xml><?xml version="1.0" encoding="utf-8"?>
<ds:datastoreItem xmlns:ds="http://schemas.openxmlformats.org/officeDocument/2006/customXml" ds:itemID="{86727706-2122-4CEA-B50B-0C7F6C3F9E02}">
  <ds:schemaRefs>
    <ds:schemaRef ds:uri="ESRI.ArcGIS.Mapping.OfficeIntegration.PowerPointInfo"/>
  </ds:schemaRefs>
</ds:datastoreItem>
</file>

<file path=customXml/itemProps273.xml><?xml version="1.0" encoding="utf-8"?>
<ds:datastoreItem xmlns:ds="http://schemas.openxmlformats.org/officeDocument/2006/customXml" ds:itemID="{927E4728-5D2E-43D2-8A8D-FACBF24F127E}">
  <ds:schemaRefs>
    <ds:schemaRef ds:uri="ESRI.ArcGIS.Mapping.OfficeIntegration.PowerPointInfo"/>
  </ds:schemaRefs>
</ds:datastoreItem>
</file>

<file path=customXml/itemProps274.xml><?xml version="1.0" encoding="utf-8"?>
<ds:datastoreItem xmlns:ds="http://schemas.openxmlformats.org/officeDocument/2006/customXml" ds:itemID="{93F02815-9C58-4866-84C2-AEEFBD8DD523}">
  <ds:schemaRefs>
    <ds:schemaRef ds:uri="ESRI.ArcGIS.Mapping.OfficeIntegration.PowerPointInfo"/>
  </ds:schemaRefs>
</ds:datastoreItem>
</file>

<file path=customXml/itemProps275.xml><?xml version="1.0" encoding="utf-8"?>
<ds:datastoreItem xmlns:ds="http://schemas.openxmlformats.org/officeDocument/2006/customXml" ds:itemID="{F9CF22FE-9F8F-420F-9E9A-8124377E1EE9}">
  <ds:schemaRefs>
    <ds:schemaRef ds:uri="ESRI.ArcGIS.Mapping.OfficeIntegration.PowerPointInfo"/>
  </ds:schemaRefs>
</ds:datastoreItem>
</file>

<file path=customXml/itemProps276.xml><?xml version="1.0" encoding="utf-8"?>
<ds:datastoreItem xmlns:ds="http://schemas.openxmlformats.org/officeDocument/2006/customXml" ds:itemID="{2DD3EB10-B41E-4383-8D8D-8A75B1F4AF1F}">
  <ds:schemaRefs>
    <ds:schemaRef ds:uri="ESRI.ArcGIS.Mapping.OfficeIntegration.PowerPointInfo"/>
  </ds:schemaRefs>
</ds:datastoreItem>
</file>

<file path=customXml/itemProps277.xml><?xml version="1.0" encoding="utf-8"?>
<ds:datastoreItem xmlns:ds="http://schemas.openxmlformats.org/officeDocument/2006/customXml" ds:itemID="{912A8295-7F43-4130-8911-FF9CEAF79417}">
  <ds:schemaRefs>
    <ds:schemaRef ds:uri="ESRI.ArcGIS.Mapping.OfficeIntegration.PowerPointInfo"/>
  </ds:schemaRefs>
</ds:datastoreItem>
</file>

<file path=customXml/itemProps278.xml><?xml version="1.0" encoding="utf-8"?>
<ds:datastoreItem xmlns:ds="http://schemas.openxmlformats.org/officeDocument/2006/customXml" ds:itemID="{3745E7D0-4F3C-4F8F-B603-801A9C6CF2ED}">
  <ds:schemaRefs>
    <ds:schemaRef ds:uri="ESRI.ArcGIS.Mapping.OfficeIntegration.PowerPointInfo"/>
  </ds:schemaRefs>
</ds:datastoreItem>
</file>

<file path=customXml/itemProps279.xml><?xml version="1.0" encoding="utf-8"?>
<ds:datastoreItem xmlns:ds="http://schemas.openxmlformats.org/officeDocument/2006/customXml" ds:itemID="{9BC52F72-B5E0-4903-BF06-76D3A771B7DC}">
  <ds:schemaRefs>
    <ds:schemaRef ds:uri="ESRI.ArcGIS.Mapping.OfficeIntegration.PowerPointInfo"/>
  </ds:schemaRefs>
</ds:datastoreItem>
</file>

<file path=customXml/itemProps28.xml><?xml version="1.0" encoding="utf-8"?>
<ds:datastoreItem xmlns:ds="http://schemas.openxmlformats.org/officeDocument/2006/customXml" ds:itemID="{B5C6D6A6-92D9-4AB4-A674-803E86D9697F}">
  <ds:schemaRefs>
    <ds:schemaRef ds:uri="ESRI.ArcGIS.Mapping.OfficeIntegration.PowerPointInfo"/>
  </ds:schemaRefs>
</ds:datastoreItem>
</file>

<file path=customXml/itemProps280.xml><?xml version="1.0" encoding="utf-8"?>
<ds:datastoreItem xmlns:ds="http://schemas.openxmlformats.org/officeDocument/2006/customXml" ds:itemID="{5BB2B3C6-EA7D-432F-A290-6DF4E58F1CA9}">
  <ds:schemaRefs>
    <ds:schemaRef ds:uri="ESRI.ArcGIS.Mapping.OfficeIntegration.PowerPointInfo"/>
  </ds:schemaRefs>
</ds:datastoreItem>
</file>

<file path=customXml/itemProps281.xml><?xml version="1.0" encoding="utf-8"?>
<ds:datastoreItem xmlns:ds="http://schemas.openxmlformats.org/officeDocument/2006/customXml" ds:itemID="{BCF8E8FC-94BC-4839-8424-3F495183C607}">
  <ds:schemaRefs>
    <ds:schemaRef ds:uri="ESRI.ArcGIS.Mapping.OfficeIntegration.PowerPointInfo"/>
  </ds:schemaRefs>
</ds:datastoreItem>
</file>

<file path=customXml/itemProps282.xml><?xml version="1.0" encoding="utf-8"?>
<ds:datastoreItem xmlns:ds="http://schemas.openxmlformats.org/officeDocument/2006/customXml" ds:itemID="{3D098B9E-C192-4B52-A215-1C9273D746AD}">
  <ds:schemaRefs>
    <ds:schemaRef ds:uri="ESRI.ArcGIS.Mapping.OfficeIntegration.PowerPointInfo"/>
  </ds:schemaRefs>
</ds:datastoreItem>
</file>

<file path=customXml/itemProps283.xml><?xml version="1.0" encoding="utf-8"?>
<ds:datastoreItem xmlns:ds="http://schemas.openxmlformats.org/officeDocument/2006/customXml" ds:itemID="{5F3F04DB-8E6D-448F-AD89-9C61418E20ED}">
  <ds:schemaRefs>
    <ds:schemaRef ds:uri="ESRI.ArcGIS.Mapping.OfficeIntegration.PowerPointInfo"/>
  </ds:schemaRefs>
</ds:datastoreItem>
</file>

<file path=customXml/itemProps284.xml><?xml version="1.0" encoding="utf-8"?>
<ds:datastoreItem xmlns:ds="http://schemas.openxmlformats.org/officeDocument/2006/customXml" ds:itemID="{972CB908-8D55-478E-942A-5B80400E31DA}">
  <ds:schemaRefs>
    <ds:schemaRef ds:uri="ESRI.ArcGIS.Mapping.OfficeIntegration.PowerPointInfo"/>
  </ds:schemaRefs>
</ds:datastoreItem>
</file>

<file path=customXml/itemProps285.xml><?xml version="1.0" encoding="utf-8"?>
<ds:datastoreItem xmlns:ds="http://schemas.openxmlformats.org/officeDocument/2006/customXml" ds:itemID="{63D30CD7-BF21-4832-89AF-6BB7CC62990D}">
  <ds:schemaRefs>
    <ds:schemaRef ds:uri="ESRI.ArcGIS.Mapping.OfficeIntegration.PowerPointInfo"/>
  </ds:schemaRefs>
</ds:datastoreItem>
</file>

<file path=customXml/itemProps286.xml><?xml version="1.0" encoding="utf-8"?>
<ds:datastoreItem xmlns:ds="http://schemas.openxmlformats.org/officeDocument/2006/customXml" ds:itemID="{02E3A5CE-7F02-4491-A863-7EBA496A9ED4}">
  <ds:schemaRefs>
    <ds:schemaRef ds:uri="ESRI.ArcGIS.Mapping.OfficeIntegration.PowerPointInfo"/>
  </ds:schemaRefs>
</ds:datastoreItem>
</file>

<file path=customXml/itemProps287.xml><?xml version="1.0" encoding="utf-8"?>
<ds:datastoreItem xmlns:ds="http://schemas.openxmlformats.org/officeDocument/2006/customXml" ds:itemID="{BCDE0EC6-00FE-49CC-8FD2-3CF1125989E0}">
  <ds:schemaRefs>
    <ds:schemaRef ds:uri="ESRI.ArcGIS.Mapping.OfficeIntegration.PowerPointInfo"/>
  </ds:schemaRefs>
</ds:datastoreItem>
</file>

<file path=customXml/itemProps288.xml><?xml version="1.0" encoding="utf-8"?>
<ds:datastoreItem xmlns:ds="http://schemas.openxmlformats.org/officeDocument/2006/customXml" ds:itemID="{805F037B-6D5C-43E7-80F4-78BF4B63FF43}">
  <ds:schemaRefs>
    <ds:schemaRef ds:uri="ESRI.ArcGIS.Mapping.OfficeIntegration.PowerPointInfo"/>
  </ds:schemaRefs>
</ds:datastoreItem>
</file>

<file path=customXml/itemProps289.xml><?xml version="1.0" encoding="utf-8"?>
<ds:datastoreItem xmlns:ds="http://schemas.openxmlformats.org/officeDocument/2006/customXml" ds:itemID="{CCB12395-D4A7-429C-81AA-E5465595A4FD}">
  <ds:schemaRefs>
    <ds:schemaRef ds:uri="ESRI.ArcGIS.Mapping.OfficeIntegration.PowerPointInfo"/>
  </ds:schemaRefs>
</ds:datastoreItem>
</file>

<file path=customXml/itemProps29.xml><?xml version="1.0" encoding="utf-8"?>
<ds:datastoreItem xmlns:ds="http://schemas.openxmlformats.org/officeDocument/2006/customXml" ds:itemID="{CA862D64-DBAD-4BC5-9F8F-E39CC941FA83}">
  <ds:schemaRefs>
    <ds:schemaRef ds:uri="ESRI.ArcGIS.Mapping.OfficeIntegration.PowerPointInfo"/>
  </ds:schemaRefs>
</ds:datastoreItem>
</file>

<file path=customXml/itemProps290.xml><?xml version="1.0" encoding="utf-8"?>
<ds:datastoreItem xmlns:ds="http://schemas.openxmlformats.org/officeDocument/2006/customXml" ds:itemID="{A55FD531-4EA5-410C-A013-77576B85676C}">
  <ds:schemaRefs>
    <ds:schemaRef ds:uri="ESRI.ArcGIS.Mapping.OfficeIntegration.PowerPointInfo"/>
  </ds:schemaRefs>
</ds:datastoreItem>
</file>

<file path=customXml/itemProps291.xml><?xml version="1.0" encoding="utf-8"?>
<ds:datastoreItem xmlns:ds="http://schemas.openxmlformats.org/officeDocument/2006/customXml" ds:itemID="{76A69A47-ADF2-40BF-8B97-47859B1F5F51}">
  <ds:schemaRefs>
    <ds:schemaRef ds:uri="ESRI.ArcGIS.Mapping.OfficeIntegration.PowerPointInfo"/>
  </ds:schemaRefs>
</ds:datastoreItem>
</file>

<file path=customXml/itemProps292.xml><?xml version="1.0" encoding="utf-8"?>
<ds:datastoreItem xmlns:ds="http://schemas.openxmlformats.org/officeDocument/2006/customXml" ds:itemID="{E6778C6C-435B-411E-B5DF-28EF07507F18}">
  <ds:schemaRefs>
    <ds:schemaRef ds:uri="ESRI.ArcGIS.Mapping.OfficeIntegration.PowerPointInfo"/>
  </ds:schemaRefs>
</ds:datastoreItem>
</file>

<file path=customXml/itemProps3.xml><?xml version="1.0" encoding="utf-8"?>
<ds:datastoreItem xmlns:ds="http://schemas.openxmlformats.org/officeDocument/2006/customXml" ds:itemID="{7767D59C-CF59-43A1-9D3C-4848026E5865}">
  <ds:schemaRefs>
    <ds:schemaRef ds:uri="ESRI.ArcGIS.Mapping.OfficeIntegration.PowerPointInfo"/>
  </ds:schemaRefs>
</ds:datastoreItem>
</file>

<file path=customXml/itemProps30.xml><?xml version="1.0" encoding="utf-8"?>
<ds:datastoreItem xmlns:ds="http://schemas.openxmlformats.org/officeDocument/2006/customXml" ds:itemID="{C2366280-B861-495B-9526-736526FBBCD2}">
  <ds:schemaRefs>
    <ds:schemaRef ds:uri="ESRI.ArcGIS.Mapping.OfficeIntegration.PowerPointInfo"/>
  </ds:schemaRefs>
</ds:datastoreItem>
</file>

<file path=customXml/itemProps31.xml><?xml version="1.0" encoding="utf-8"?>
<ds:datastoreItem xmlns:ds="http://schemas.openxmlformats.org/officeDocument/2006/customXml" ds:itemID="{91B2634A-68D2-4F38-B6B8-E47E8768DF81}">
  <ds:schemaRefs>
    <ds:schemaRef ds:uri="ESRI.ArcGIS.Mapping.OfficeIntegration.PowerPointInfo"/>
  </ds:schemaRefs>
</ds:datastoreItem>
</file>

<file path=customXml/itemProps32.xml><?xml version="1.0" encoding="utf-8"?>
<ds:datastoreItem xmlns:ds="http://schemas.openxmlformats.org/officeDocument/2006/customXml" ds:itemID="{0EC8BFE0-AB25-4D02-8B2F-1AF5E046B193}">
  <ds:schemaRefs>
    <ds:schemaRef ds:uri="ESRI.ArcGIS.Mapping.OfficeIntegration.PowerPointInfo"/>
  </ds:schemaRefs>
</ds:datastoreItem>
</file>

<file path=customXml/itemProps33.xml><?xml version="1.0" encoding="utf-8"?>
<ds:datastoreItem xmlns:ds="http://schemas.openxmlformats.org/officeDocument/2006/customXml" ds:itemID="{1D00D5F3-83B2-4AC6-810B-3BBB96B45B65}">
  <ds:schemaRefs>
    <ds:schemaRef ds:uri="ESRI.ArcGIS.Mapping.OfficeIntegration.PowerPointInfo"/>
  </ds:schemaRefs>
</ds:datastoreItem>
</file>

<file path=customXml/itemProps34.xml><?xml version="1.0" encoding="utf-8"?>
<ds:datastoreItem xmlns:ds="http://schemas.openxmlformats.org/officeDocument/2006/customXml" ds:itemID="{7A8E7997-5D79-4B62-96B5-DBC59ABE451D}">
  <ds:schemaRefs>
    <ds:schemaRef ds:uri="ESRI.ArcGIS.Mapping.OfficeIntegration.PowerPointInfo"/>
  </ds:schemaRefs>
</ds:datastoreItem>
</file>

<file path=customXml/itemProps35.xml><?xml version="1.0" encoding="utf-8"?>
<ds:datastoreItem xmlns:ds="http://schemas.openxmlformats.org/officeDocument/2006/customXml" ds:itemID="{848A7845-7DA3-4664-A583-4B68B965870C}">
  <ds:schemaRefs>
    <ds:schemaRef ds:uri="ESRI.ArcGIS.Mapping.OfficeIntegration.PowerPointInfo"/>
  </ds:schemaRefs>
</ds:datastoreItem>
</file>

<file path=customXml/itemProps36.xml><?xml version="1.0" encoding="utf-8"?>
<ds:datastoreItem xmlns:ds="http://schemas.openxmlformats.org/officeDocument/2006/customXml" ds:itemID="{D5FB31E7-1685-406F-AB75-3858B7766C1E}">
  <ds:schemaRefs>
    <ds:schemaRef ds:uri="ESRI.ArcGIS.Mapping.OfficeIntegration.PowerPointInfo"/>
  </ds:schemaRefs>
</ds:datastoreItem>
</file>

<file path=customXml/itemProps37.xml><?xml version="1.0" encoding="utf-8"?>
<ds:datastoreItem xmlns:ds="http://schemas.openxmlformats.org/officeDocument/2006/customXml" ds:itemID="{2F53C132-406C-40E7-B580-53E317041B25}">
  <ds:schemaRefs>
    <ds:schemaRef ds:uri="ESRI.ArcGIS.Mapping.OfficeIntegration.PowerPointInfo"/>
  </ds:schemaRefs>
</ds:datastoreItem>
</file>

<file path=customXml/itemProps38.xml><?xml version="1.0" encoding="utf-8"?>
<ds:datastoreItem xmlns:ds="http://schemas.openxmlformats.org/officeDocument/2006/customXml" ds:itemID="{C8C36F1F-4DE3-4447-9ADA-C723A4F87911}">
  <ds:schemaRefs>
    <ds:schemaRef ds:uri="ESRI.ArcGIS.Mapping.OfficeIntegration.PowerPointInfo"/>
  </ds:schemaRefs>
</ds:datastoreItem>
</file>

<file path=customXml/itemProps39.xml><?xml version="1.0" encoding="utf-8"?>
<ds:datastoreItem xmlns:ds="http://schemas.openxmlformats.org/officeDocument/2006/customXml" ds:itemID="{0A66B489-4625-401D-A038-D0FA8EE333AB}">
  <ds:schemaRefs>
    <ds:schemaRef ds:uri="ESRI.ArcGIS.Mapping.OfficeIntegration.PowerPointInfo"/>
  </ds:schemaRefs>
</ds:datastoreItem>
</file>

<file path=customXml/itemProps4.xml><?xml version="1.0" encoding="utf-8"?>
<ds:datastoreItem xmlns:ds="http://schemas.openxmlformats.org/officeDocument/2006/customXml" ds:itemID="{4DE1D695-D7A4-473F-9E7C-E31740F5FFF2}">
  <ds:schemaRefs>
    <ds:schemaRef ds:uri="ESRI.ArcGIS.Mapping.OfficeIntegration.PowerPointInfo"/>
  </ds:schemaRefs>
</ds:datastoreItem>
</file>

<file path=customXml/itemProps40.xml><?xml version="1.0" encoding="utf-8"?>
<ds:datastoreItem xmlns:ds="http://schemas.openxmlformats.org/officeDocument/2006/customXml" ds:itemID="{77183DE5-63A3-4532-B434-F1E958998CED}">
  <ds:schemaRefs>
    <ds:schemaRef ds:uri="ESRI.ArcGIS.Mapping.OfficeIntegration.PowerPointInfo"/>
  </ds:schemaRefs>
</ds:datastoreItem>
</file>

<file path=customXml/itemProps41.xml><?xml version="1.0" encoding="utf-8"?>
<ds:datastoreItem xmlns:ds="http://schemas.openxmlformats.org/officeDocument/2006/customXml" ds:itemID="{210B2793-9247-4933-A417-E43F87D4AD8A}">
  <ds:schemaRefs>
    <ds:schemaRef ds:uri="ESRI.ArcGIS.Mapping.OfficeIntegration.PowerPointInfo"/>
  </ds:schemaRefs>
</ds:datastoreItem>
</file>

<file path=customXml/itemProps42.xml><?xml version="1.0" encoding="utf-8"?>
<ds:datastoreItem xmlns:ds="http://schemas.openxmlformats.org/officeDocument/2006/customXml" ds:itemID="{38E509D3-2D5F-4F10-9468-016F85F6145B}">
  <ds:schemaRefs>
    <ds:schemaRef ds:uri="ESRI.ArcGIS.Mapping.OfficeIntegration.PowerPointInfo"/>
  </ds:schemaRefs>
</ds:datastoreItem>
</file>

<file path=customXml/itemProps43.xml><?xml version="1.0" encoding="utf-8"?>
<ds:datastoreItem xmlns:ds="http://schemas.openxmlformats.org/officeDocument/2006/customXml" ds:itemID="{616BE449-1638-4B96-A76D-21233F87C3A5}">
  <ds:schemaRefs>
    <ds:schemaRef ds:uri="ESRI.ArcGIS.Mapping.OfficeIntegration.PowerPointInfo"/>
  </ds:schemaRefs>
</ds:datastoreItem>
</file>

<file path=customXml/itemProps44.xml><?xml version="1.0" encoding="utf-8"?>
<ds:datastoreItem xmlns:ds="http://schemas.openxmlformats.org/officeDocument/2006/customXml" ds:itemID="{2DE32EFE-4585-411C-A510-F8D5D63BCFFF}">
  <ds:schemaRefs>
    <ds:schemaRef ds:uri="ESRI.ArcGIS.Mapping.OfficeIntegration.PowerPointInfo"/>
  </ds:schemaRefs>
</ds:datastoreItem>
</file>

<file path=customXml/itemProps45.xml><?xml version="1.0" encoding="utf-8"?>
<ds:datastoreItem xmlns:ds="http://schemas.openxmlformats.org/officeDocument/2006/customXml" ds:itemID="{D22B0B23-D88D-4147-9E5D-07289C7509B5}">
  <ds:schemaRefs>
    <ds:schemaRef ds:uri="ESRI.ArcGIS.Mapping.OfficeIntegration.PowerPointInfo"/>
  </ds:schemaRefs>
</ds:datastoreItem>
</file>

<file path=customXml/itemProps46.xml><?xml version="1.0" encoding="utf-8"?>
<ds:datastoreItem xmlns:ds="http://schemas.openxmlformats.org/officeDocument/2006/customXml" ds:itemID="{32097F78-409F-479D-9B6D-9ABFB02707FB}">
  <ds:schemaRefs>
    <ds:schemaRef ds:uri="ESRI.ArcGIS.Mapping.OfficeIntegration.PowerPointInfo"/>
  </ds:schemaRefs>
</ds:datastoreItem>
</file>

<file path=customXml/itemProps47.xml><?xml version="1.0" encoding="utf-8"?>
<ds:datastoreItem xmlns:ds="http://schemas.openxmlformats.org/officeDocument/2006/customXml" ds:itemID="{2648F840-8273-4227-9A4D-C6A5F534B3B4}">
  <ds:schemaRefs>
    <ds:schemaRef ds:uri="ESRI.ArcGIS.Mapping.OfficeIntegration.PowerPointInfo"/>
  </ds:schemaRefs>
</ds:datastoreItem>
</file>

<file path=customXml/itemProps48.xml><?xml version="1.0" encoding="utf-8"?>
<ds:datastoreItem xmlns:ds="http://schemas.openxmlformats.org/officeDocument/2006/customXml" ds:itemID="{99F8F6F6-EFA1-4103-B5A2-90001A101E80}">
  <ds:schemaRefs>
    <ds:schemaRef ds:uri="ESRI.ArcGIS.Mapping.OfficeIntegration.PowerPointInfo"/>
  </ds:schemaRefs>
</ds:datastoreItem>
</file>

<file path=customXml/itemProps49.xml><?xml version="1.0" encoding="utf-8"?>
<ds:datastoreItem xmlns:ds="http://schemas.openxmlformats.org/officeDocument/2006/customXml" ds:itemID="{E7C42BE6-1718-47CF-B350-814334514827}">
  <ds:schemaRefs>
    <ds:schemaRef ds:uri="ESRI.ArcGIS.Mapping.OfficeIntegration.PowerPointInfo"/>
  </ds:schemaRefs>
</ds:datastoreItem>
</file>

<file path=customXml/itemProps5.xml><?xml version="1.0" encoding="utf-8"?>
<ds:datastoreItem xmlns:ds="http://schemas.openxmlformats.org/officeDocument/2006/customXml" ds:itemID="{90269428-A354-48E3-8876-754D3879202A}">
  <ds:schemaRefs>
    <ds:schemaRef ds:uri="ESRI.ArcGIS.Mapping.OfficeIntegration.PowerPointInfo"/>
  </ds:schemaRefs>
</ds:datastoreItem>
</file>

<file path=customXml/itemProps50.xml><?xml version="1.0" encoding="utf-8"?>
<ds:datastoreItem xmlns:ds="http://schemas.openxmlformats.org/officeDocument/2006/customXml" ds:itemID="{DED417BE-64B6-4F28-AAF1-4A18F82A1A4A}">
  <ds:schemaRefs>
    <ds:schemaRef ds:uri="ESRI.ArcGIS.Mapping.OfficeIntegration.PowerPointInfo"/>
  </ds:schemaRefs>
</ds:datastoreItem>
</file>

<file path=customXml/itemProps51.xml><?xml version="1.0" encoding="utf-8"?>
<ds:datastoreItem xmlns:ds="http://schemas.openxmlformats.org/officeDocument/2006/customXml" ds:itemID="{597D5C8A-5C32-4D00-ABEE-6060209DCDA5}">
  <ds:schemaRefs>
    <ds:schemaRef ds:uri="ESRI.ArcGIS.Mapping.OfficeIntegration.PowerPointInfo"/>
  </ds:schemaRefs>
</ds:datastoreItem>
</file>

<file path=customXml/itemProps52.xml><?xml version="1.0" encoding="utf-8"?>
<ds:datastoreItem xmlns:ds="http://schemas.openxmlformats.org/officeDocument/2006/customXml" ds:itemID="{9AA9078E-F6F6-4ADC-9D5C-506B7C669275}">
  <ds:schemaRefs>
    <ds:schemaRef ds:uri="ESRI.ArcGIS.Mapping.OfficeIntegration.PowerPointInfo"/>
  </ds:schemaRefs>
</ds:datastoreItem>
</file>

<file path=customXml/itemProps53.xml><?xml version="1.0" encoding="utf-8"?>
<ds:datastoreItem xmlns:ds="http://schemas.openxmlformats.org/officeDocument/2006/customXml" ds:itemID="{4FB59472-126B-4525-A7C7-D8CF50F28208}">
  <ds:schemaRefs>
    <ds:schemaRef ds:uri="ESRI.ArcGIS.Mapping.OfficeIntegration.PowerPointInfo"/>
  </ds:schemaRefs>
</ds:datastoreItem>
</file>

<file path=customXml/itemProps54.xml><?xml version="1.0" encoding="utf-8"?>
<ds:datastoreItem xmlns:ds="http://schemas.openxmlformats.org/officeDocument/2006/customXml" ds:itemID="{0FB33711-5263-4A31-A50E-FAD224DD6841}">
  <ds:schemaRefs>
    <ds:schemaRef ds:uri="ESRI.ArcGIS.Mapping.OfficeIntegration.PowerPointInfo"/>
  </ds:schemaRefs>
</ds:datastoreItem>
</file>

<file path=customXml/itemProps55.xml><?xml version="1.0" encoding="utf-8"?>
<ds:datastoreItem xmlns:ds="http://schemas.openxmlformats.org/officeDocument/2006/customXml" ds:itemID="{E0140060-780E-4248-AA6F-2AD5F47B0A45}">
  <ds:schemaRefs>
    <ds:schemaRef ds:uri="ESRI.ArcGIS.Mapping.OfficeIntegration.PowerPointInfo"/>
  </ds:schemaRefs>
</ds:datastoreItem>
</file>

<file path=customXml/itemProps56.xml><?xml version="1.0" encoding="utf-8"?>
<ds:datastoreItem xmlns:ds="http://schemas.openxmlformats.org/officeDocument/2006/customXml" ds:itemID="{259A3351-6D60-409F-90A1-5DF46B76C5B5}">
  <ds:schemaRefs>
    <ds:schemaRef ds:uri="ESRI.ArcGIS.Mapping.OfficeIntegration.PowerPointInfo"/>
  </ds:schemaRefs>
</ds:datastoreItem>
</file>

<file path=customXml/itemProps57.xml><?xml version="1.0" encoding="utf-8"?>
<ds:datastoreItem xmlns:ds="http://schemas.openxmlformats.org/officeDocument/2006/customXml" ds:itemID="{34CEE1F7-8BAC-4C0D-819C-3F2392522A26}">
  <ds:schemaRefs>
    <ds:schemaRef ds:uri="ESRI.ArcGIS.Mapping.OfficeIntegration.PowerPointInfo"/>
  </ds:schemaRefs>
</ds:datastoreItem>
</file>

<file path=customXml/itemProps58.xml><?xml version="1.0" encoding="utf-8"?>
<ds:datastoreItem xmlns:ds="http://schemas.openxmlformats.org/officeDocument/2006/customXml" ds:itemID="{431CE308-64F8-40DC-AD1B-A57C6D23F5BE}">
  <ds:schemaRefs>
    <ds:schemaRef ds:uri="ESRI.ArcGIS.Mapping.OfficeIntegration.PowerPointInfo"/>
  </ds:schemaRefs>
</ds:datastoreItem>
</file>

<file path=customXml/itemProps59.xml><?xml version="1.0" encoding="utf-8"?>
<ds:datastoreItem xmlns:ds="http://schemas.openxmlformats.org/officeDocument/2006/customXml" ds:itemID="{A974072E-79A4-4CD9-8D14-BBD2B474725A}">
  <ds:schemaRefs>
    <ds:schemaRef ds:uri="ESRI.ArcGIS.Mapping.OfficeIntegration.PowerPointInfo"/>
  </ds:schemaRefs>
</ds:datastoreItem>
</file>

<file path=customXml/itemProps6.xml><?xml version="1.0" encoding="utf-8"?>
<ds:datastoreItem xmlns:ds="http://schemas.openxmlformats.org/officeDocument/2006/customXml" ds:itemID="{E44F1E0E-CA5D-4A1B-9A91-6A4E423F555F}">
  <ds:schemaRefs>
    <ds:schemaRef ds:uri="ESRI.ArcGIS.Mapping.OfficeIntegration.PowerPointInfo"/>
  </ds:schemaRefs>
</ds:datastoreItem>
</file>

<file path=customXml/itemProps60.xml><?xml version="1.0" encoding="utf-8"?>
<ds:datastoreItem xmlns:ds="http://schemas.openxmlformats.org/officeDocument/2006/customXml" ds:itemID="{215BCEAC-112D-4FE8-A8E7-438FF6335506}">
  <ds:schemaRefs>
    <ds:schemaRef ds:uri="ESRI.ArcGIS.Mapping.OfficeIntegration.PowerPointInfo"/>
  </ds:schemaRefs>
</ds:datastoreItem>
</file>

<file path=customXml/itemProps61.xml><?xml version="1.0" encoding="utf-8"?>
<ds:datastoreItem xmlns:ds="http://schemas.openxmlformats.org/officeDocument/2006/customXml" ds:itemID="{62E08589-5507-45B0-828A-5CEDBF65A371}">
  <ds:schemaRefs>
    <ds:schemaRef ds:uri="ESRI.ArcGIS.Mapping.OfficeIntegration.PowerPointInfo"/>
  </ds:schemaRefs>
</ds:datastoreItem>
</file>

<file path=customXml/itemProps62.xml><?xml version="1.0" encoding="utf-8"?>
<ds:datastoreItem xmlns:ds="http://schemas.openxmlformats.org/officeDocument/2006/customXml" ds:itemID="{84B909C2-E0CB-49AF-84F5-8CE3F6CF10ED}">
  <ds:schemaRefs>
    <ds:schemaRef ds:uri="ESRI.ArcGIS.Mapping.OfficeIntegration.PowerPointInfo"/>
  </ds:schemaRefs>
</ds:datastoreItem>
</file>

<file path=customXml/itemProps63.xml><?xml version="1.0" encoding="utf-8"?>
<ds:datastoreItem xmlns:ds="http://schemas.openxmlformats.org/officeDocument/2006/customXml" ds:itemID="{B3053DE1-D9D1-4657-8E82-40654A2EBA0F}">
  <ds:schemaRefs>
    <ds:schemaRef ds:uri="ESRI.ArcGIS.Mapping.OfficeIntegration.PowerPointInfo"/>
  </ds:schemaRefs>
</ds:datastoreItem>
</file>

<file path=customXml/itemProps64.xml><?xml version="1.0" encoding="utf-8"?>
<ds:datastoreItem xmlns:ds="http://schemas.openxmlformats.org/officeDocument/2006/customXml" ds:itemID="{16901370-DD49-4475-997B-3ED2DE1528E5}">
  <ds:schemaRefs>
    <ds:schemaRef ds:uri="ESRI.ArcGIS.Mapping.OfficeIntegration.PowerPointInfo"/>
  </ds:schemaRefs>
</ds:datastoreItem>
</file>

<file path=customXml/itemProps65.xml><?xml version="1.0" encoding="utf-8"?>
<ds:datastoreItem xmlns:ds="http://schemas.openxmlformats.org/officeDocument/2006/customXml" ds:itemID="{263EFDBB-FD55-488C-8E97-562B94945B78}">
  <ds:schemaRefs>
    <ds:schemaRef ds:uri="ESRI.ArcGIS.Mapping.OfficeIntegration.PowerPointInfo"/>
  </ds:schemaRefs>
</ds:datastoreItem>
</file>

<file path=customXml/itemProps66.xml><?xml version="1.0" encoding="utf-8"?>
<ds:datastoreItem xmlns:ds="http://schemas.openxmlformats.org/officeDocument/2006/customXml" ds:itemID="{C288CA6F-7169-4686-989A-FD12DCAC93D8}">
  <ds:schemaRefs>
    <ds:schemaRef ds:uri="ESRI.ArcGIS.Mapping.OfficeIntegration.PowerPointInfo"/>
  </ds:schemaRefs>
</ds:datastoreItem>
</file>

<file path=customXml/itemProps67.xml><?xml version="1.0" encoding="utf-8"?>
<ds:datastoreItem xmlns:ds="http://schemas.openxmlformats.org/officeDocument/2006/customXml" ds:itemID="{D62BB653-D8C8-445C-967C-8DAE1263EDFF}">
  <ds:schemaRefs>
    <ds:schemaRef ds:uri="ESRI.ArcGIS.Mapping.OfficeIntegration.PowerPointInfo"/>
  </ds:schemaRefs>
</ds:datastoreItem>
</file>

<file path=customXml/itemProps68.xml><?xml version="1.0" encoding="utf-8"?>
<ds:datastoreItem xmlns:ds="http://schemas.openxmlformats.org/officeDocument/2006/customXml" ds:itemID="{2ACC6895-794E-4F5A-81C3-7D17ED3E3932}">
  <ds:schemaRefs>
    <ds:schemaRef ds:uri="ESRI.ArcGIS.Mapping.OfficeIntegration.PowerPointInfo"/>
  </ds:schemaRefs>
</ds:datastoreItem>
</file>

<file path=customXml/itemProps69.xml><?xml version="1.0" encoding="utf-8"?>
<ds:datastoreItem xmlns:ds="http://schemas.openxmlformats.org/officeDocument/2006/customXml" ds:itemID="{E4BB48F4-9BF9-43D6-85C2-C1B46CC28CE4}">
  <ds:schemaRefs>
    <ds:schemaRef ds:uri="ESRI.ArcGIS.Mapping.OfficeIntegration.PowerPointInfo"/>
  </ds:schemaRefs>
</ds:datastoreItem>
</file>

<file path=customXml/itemProps7.xml><?xml version="1.0" encoding="utf-8"?>
<ds:datastoreItem xmlns:ds="http://schemas.openxmlformats.org/officeDocument/2006/customXml" ds:itemID="{E2D91DC6-7E3D-4CF4-8322-D7834C4CA999}">
  <ds:schemaRefs>
    <ds:schemaRef ds:uri="ESRI.ArcGIS.Mapping.OfficeIntegration.PowerPointInfo"/>
  </ds:schemaRefs>
</ds:datastoreItem>
</file>

<file path=customXml/itemProps70.xml><?xml version="1.0" encoding="utf-8"?>
<ds:datastoreItem xmlns:ds="http://schemas.openxmlformats.org/officeDocument/2006/customXml" ds:itemID="{F34F08BB-EC85-40C7-9DF3-EAEF1496A1F5}">
  <ds:schemaRefs>
    <ds:schemaRef ds:uri="ESRI.ArcGIS.Mapping.OfficeIntegration.PowerPointInfo"/>
  </ds:schemaRefs>
</ds:datastoreItem>
</file>

<file path=customXml/itemProps71.xml><?xml version="1.0" encoding="utf-8"?>
<ds:datastoreItem xmlns:ds="http://schemas.openxmlformats.org/officeDocument/2006/customXml" ds:itemID="{4FED17EE-6F2B-41F9-816C-5E89AAC567AC}">
  <ds:schemaRefs>
    <ds:schemaRef ds:uri="ESRI.ArcGIS.Mapping.OfficeIntegration.PowerPointInfo"/>
  </ds:schemaRefs>
</ds:datastoreItem>
</file>

<file path=customXml/itemProps72.xml><?xml version="1.0" encoding="utf-8"?>
<ds:datastoreItem xmlns:ds="http://schemas.openxmlformats.org/officeDocument/2006/customXml" ds:itemID="{989E5426-8E1D-4F8B-83B7-82FE805BEA29}">
  <ds:schemaRefs>
    <ds:schemaRef ds:uri="ESRI.ArcGIS.Mapping.OfficeIntegration.PowerPointInfo"/>
  </ds:schemaRefs>
</ds:datastoreItem>
</file>

<file path=customXml/itemProps73.xml><?xml version="1.0" encoding="utf-8"?>
<ds:datastoreItem xmlns:ds="http://schemas.openxmlformats.org/officeDocument/2006/customXml" ds:itemID="{C1D81228-E3A5-483D-B969-1B45151F0942}">
  <ds:schemaRefs>
    <ds:schemaRef ds:uri="ESRI.ArcGIS.Mapping.OfficeIntegration.PowerPointInfo"/>
  </ds:schemaRefs>
</ds:datastoreItem>
</file>

<file path=customXml/itemProps74.xml><?xml version="1.0" encoding="utf-8"?>
<ds:datastoreItem xmlns:ds="http://schemas.openxmlformats.org/officeDocument/2006/customXml" ds:itemID="{25602B59-BDED-43BA-901F-54CFF35549B7}">
  <ds:schemaRefs>
    <ds:schemaRef ds:uri="ESRI.ArcGIS.Mapping.OfficeIntegration.PowerPointInfo"/>
  </ds:schemaRefs>
</ds:datastoreItem>
</file>

<file path=customXml/itemProps75.xml><?xml version="1.0" encoding="utf-8"?>
<ds:datastoreItem xmlns:ds="http://schemas.openxmlformats.org/officeDocument/2006/customXml" ds:itemID="{73BA58FA-939F-43CD-91B4-DA9D1FC5F214}">
  <ds:schemaRefs>
    <ds:schemaRef ds:uri="ESRI.ArcGIS.Mapping.OfficeIntegration.PowerPointInfo"/>
  </ds:schemaRefs>
</ds:datastoreItem>
</file>

<file path=customXml/itemProps76.xml><?xml version="1.0" encoding="utf-8"?>
<ds:datastoreItem xmlns:ds="http://schemas.openxmlformats.org/officeDocument/2006/customXml" ds:itemID="{EEF151DC-7BCD-44DF-90C3-4A7B8954EA85}">
  <ds:schemaRefs>
    <ds:schemaRef ds:uri="ESRI.ArcGIS.Mapping.OfficeIntegration.PowerPointInfo"/>
  </ds:schemaRefs>
</ds:datastoreItem>
</file>

<file path=customXml/itemProps77.xml><?xml version="1.0" encoding="utf-8"?>
<ds:datastoreItem xmlns:ds="http://schemas.openxmlformats.org/officeDocument/2006/customXml" ds:itemID="{1C8F48A2-57CD-4B76-A6E6-C35016A4F49D}">
  <ds:schemaRefs>
    <ds:schemaRef ds:uri="ESRI.ArcGIS.Mapping.OfficeIntegration.PowerPointInfo"/>
  </ds:schemaRefs>
</ds:datastoreItem>
</file>

<file path=customXml/itemProps78.xml><?xml version="1.0" encoding="utf-8"?>
<ds:datastoreItem xmlns:ds="http://schemas.openxmlformats.org/officeDocument/2006/customXml" ds:itemID="{FD7404A5-55C3-470F-8FFD-727A2EC25EA5}">
  <ds:schemaRefs>
    <ds:schemaRef ds:uri="ESRI.ArcGIS.Mapping.OfficeIntegration.PowerPointInfo"/>
  </ds:schemaRefs>
</ds:datastoreItem>
</file>

<file path=customXml/itemProps79.xml><?xml version="1.0" encoding="utf-8"?>
<ds:datastoreItem xmlns:ds="http://schemas.openxmlformats.org/officeDocument/2006/customXml" ds:itemID="{CF070C72-0FCE-40D8-8547-67B4A00339BC}">
  <ds:schemaRefs>
    <ds:schemaRef ds:uri="ESRI.ArcGIS.Mapping.OfficeIntegration.PowerPointInfo"/>
  </ds:schemaRefs>
</ds:datastoreItem>
</file>

<file path=customXml/itemProps8.xml><?xml version="1.0" encoding="utf-8"?>
<ds:datastoreItem xmlns:ds="http://schemas.openxmlformats.org/officeDocument/2006/customXml" ds:itemID="{1A616C24-D446-4605-82B4-A095943D1EEC}">
  <ds:schemaRefs>
    <ds:schemaRef ds:uri="ESRI.ArcGIS.Mapping.OfficeIntegration.PowerPointInfo"/>
  </ds:schemaRefs>
</ds:datastoreItem>
</file>

<file path=customXml/itemProps80.xml><?xml version="1.0" encoding="utf-8"?>
<ds:datastoreItem xmlns:ds="http://schemas.openxmlformats.org/officeDocument/2006/customXml" ds:itemID="{D77D0AEE-7833-42EC-8376-28065579CB01}">
  <ds:schemaRefs>
    <ds:schemaRef ds:uri="ESRI.ArcGIS.Mapping.OfficeIntegration.PowerPointInfo"/>
  </ds:schemaRefs>
</ds:datastoreItem>
</file>

<file path=customXml/itemProps81.xml><?xml version="1.0" encoding="utf-8"?>
<ds:datastoreItem xmlns:ds="http://schemas.openxmlformats.org/officeDocument/2006/customXml" ds:itemID="{3E76C88C-F415-4C5D-AFA9-EBC96B83109F}">
  <ds:schemaRefs>
    <ds:schemaRef ds:uri="ESRI.ArcGIS.Mapping.OfficeIntegration.PowerPointInfo"/>
  </ds:schemaRefs>
</ds:datastoreItem>
</file>

<file path=customXml/itemProps82.xml><?xml version="1.0" encoding="utf-8"?>
<ds:datastoreItem xmlns:ds="http://schemas.openxmlformats.org/officeDocument/2006/customXml" ds:itemID="{5B9A83C4-B084-404A-BD8E-779CFCDCC16C}">
  <ds:schemaRefs>
    <ds:schemaRef ds:uri="ESRI.ArcGIS.Mapping.OfficeIntegration.PowerPointInfo"/>
  </ds:schemaRefs>
</ds:datastoreItem>
</file>

<file path=customXml/itemProps83.xml><?xml version="1.0" encoding="utf-8"?>
<ds:datastoreItem xmlns:ds="http://schemas.openxmlformats.org/officeDocument/2006/customXml" ds:itemID="{C32D027C-2399-4428-80DF-870913C690F0}">
  <ds:schemaRefs>
    <ds:schemaRef ds:uri="ESRI.ArcGIS.Mapping.OfficeIntegration.PowerPointInfo"/>
  </ds:schemaRefs>
</ds:datastoreItem>
</file>

<file path=customXml/itemProps84.xml><?xml version="1.0" encoding="utf-8"?>
<ds:datastoreItem xmlns:ds="http://schemas.openxmlformats.org/officeDocument/2006/customXml" ds:itemID="{EF8E469A-72D8-4B34-B32F-0BA87226A25C}">
  <ds:schemaRefs>
    <ds:schemaRef ds:uri="ESRI.ArcGIS.Mapping.OfficeIntegration.PowerPointInfo"/>
  </ds:schemaRefs>
</ds:datastoreItem>
</file>

<file path=customXml/itemProps85.xml><?xml version="1.0" encoding="utf-8"?>
<ds:datastoreItem xmlns:ds="http://schemas.openxmlformats.org/officeDocument/2006/customXml" ds:itemID="{7D97B080-56D4-4137-9613-84C72E22D67E}">
  <ds:schemaRefs>
    <ds:schemaRef ds:uri="ESRI.ArcGIS.Mapping.OfficeIntegration.PowerPointInfo"/>
  </ds:schemaRefs>
</ds:datastoreItem>
</file>

<file path=customXml/itemProps86.xml><?xml version="1.0" encoding="utf-8"?>
<ds:datastoreItem xmlns:ds="http://schemas.openxmlformats.org/officeDocument/2006/customXml" ds:itemID="{C325BCEC-9CE7-4F9A-AABA-66D082694ED2}">
  <ds:schemaRefs>
    <ds:schemaRef ds:uri="ESRI.ArcGIS.Mapping.OfficeIntegration.PowerPointInfo"/>
  </ds:schemaRefs>
</ds:datastoreItem>
</file>

<file path=customXml/itemProps87.xml><?xml version="1.0" encoding="utf-8"?>
<ds:datastoreItem xmlns:ds="http://schemas.openxmlformats.org/officeDocument/2006/customXml" ds:itemID="{5AAF83E6-03A3-421D-A636-BBD017C93BAD}">
  <ds:schemaRefs>
    <ds:schemaRef ds:uri="ESRI.ArcGIS.Mapping.OfficeIntegration.PowerPointInfo"/>
  </ds:schemaRefs>
</ds:datastoreItem>
</file>

<file path=customXml/itemProps88.xml><?xml version="1.0" encoding="utf-8"?>
<ds:datastoreItem xmlns:ds="http://schemas.openxmlformats.org/officeDocument/2006/customXml" ds:itemID="{F1A22DDF-C691-4B23-B10F-2F18BD515111}">
  <ds:schemaRefs>
    <ds:schemaRef ds:uri="ESRI.ArcGIS.Mapping.OfficeIntegration.PowerPointInfo"/>
  </ds:schemaRefs>
</ds:datastoreItem>
</file>

<file path=customXml/itemProps89.xml><?xml version="1.0" encoding="utf-8"?>
<ds:datastoreItem xmlns:ds="http://schemas.openxmlformats.org/officeDocument/2006/customXml" ds:itemID="{4EEC69CB-55E6-44C0-BBE0-4F4418A0071E}">
  <ds:schemaRefs>
    <ds:schemaRef ds:uri="ESRI.ArcGIS.Mapping.OfficeIntegration.PowerPointInfo"/>
  </ds:schemaRefs>
</ds:datastoreItem>
</file>

<file path=customXml/itemProps9.xml><?xml version="1.0" encoding="utf-8"?>
<ds:datastoreItem xmlns:ds="http://schemas.openxmlformats.org/officeDocument/2006/customXml" ds:itemID="{7970A912-5FA0-4F9B-AD1D-317E1903C9CB}">
  <ds:schemaRefs>
    <ds:schemaRef ds:uri="ESRI.ArcGIS.Mapping.OfficeIntegration.PowerPointInfo"/>
  </ds:schemaRefs>
</ds:datastoreItem>
</file>

<file path=customXml/itemProps90.xml><?xml version="1.0" encoding="utf-8"?>
<ds:datastoreItem xmlns:ds="http://schemas.openxmlformats.org/officeDocument/2006/customXml" ds:itemID="{3EB89968-74FE-445D-8948-287C5643EF5E}">
  <ds:schemaRefs>
    <ds:schemaRef ds:uri="ESRI.ArcGIS.Mapping.OfficeIntegration.PowerPointInfo"/>
  </ds:schemaRefs>
</ds:datastoreItem>
</file>

<file path=customXml/itemProps91.xml><?xml version="1.0" encoding="utf-8"?>
<ds:datastoreItem xmlns:ds="http://schemas.openxmlformats.org/officeDocument/2006/customXml" ds:itemID="{21F583EF-484C-4A3F-A23F-2A5BBECB6499}">
  <ds:schemaRefs>
    <ds:schemaRef ds:uri="ESRI.ArcGIS.Mapping.OfficeIntegration.PowerPointInfo"/>
  </ds:schemaRefs>
</ds:datastoreItem>
</file>

<file path=customXml/itemProps92.xml><?xml version="1.0" encoding="utf-8"?>
<ds:datastoreItem xmlns:ds="http://schemas.openxmlformats.org/officeDocument/2006/customXml" ds:itemID="{4DDA234B-3EA8-4070-BC65-4FEFD726E973}">
  <ds:schemaRefs>
    <ds:schemaRef ds:uri="ESRI.ArcGIS.Mapping.OfficeIntegration.PowerPointInfo"/>
  </ds:schemaRefs>
</ds:datastoreItem>
</file>

<file path=customXml/itemProps93.xml><?xml version="1.0" encoding="utf-8"?>
<ds:datastoreItem xmlns:ds="http://schemas.openxmlformats.org/officeDocument/2006/customXml" ds:itemID="{DAF7054E-B130-4D7A-9DDE-35E0CD5D8812}">
  <ds:schemaRefs>
    <ds:schemaRef ds:uri="ESRI.ArcGIS.Mapping.OfficeIntegration.PowerPointInfo"/>
  </ds:schemaRefs>
</ds:datastoreItem>
</file>

<file path=customXml/itemProps94.xml><?xml version="1.0" encoding="utf-8"?>
<ds:datastoreItem xmlns:ds="http://schemas.openxmlformats.org/officeDocument/2006/customXml" ds:itemID="{BD713CF3-EAF9-4F1A-8409-990F02B57A81}">
  <ds:schemaRefs>
    <ds:schemaRef ds:uri="ESRI.ArcGIS.Mapping.OfficeIntegration.PowerPointInfo"/>
  </ds:schemaRefs>
</ds:datastoreItem>
</file>

<file path=customXml/itemProps95.xml><?xml version="1.0" encoding="utf-8"?>
<ds:datastoreItem xmlns:ds="http://schemas.openxmlformats.org/officeDocument/2006/customXml" ds:itemID="{AED66B4C-596F-458B-BA29-9662E4C93EB1}">
  <ds:schemaRefs>
    <ds:schemaRef ds:uri="ESRI.ArcGIS.Mapping.OfficeIntegration.PowerPointInfo"/>
  </ds:schemaRefs>
</ds:datastoreItem>
</file>

<file path=customXml/itemProps96.xml><?xml version="1.0" encoding="utf-8"?>
<ds:datastoreItem xmlns:ds="http://schemas.openxmlformats.org/officeDocument/2006/customXml" ds:itemID="{93EC7834-EB51-4696-9FEB-1072284A45E1}">
  <ds:schemaRefs>
    <ds:schemaRef ds:uri="ESRI.ArcGIS.Mapping.OfficeIntegration.PowerPointInfo"/>
  </ds:schemaRefs>
</ds:datastoreItem>
</file>

<file path=customXml/itemProps97.xml><?xml version="1.0" encoding="utf-8"?>
<ds:datastoreItem xmlns:ds="http://schemas.openxmlformats.org/officeDocument/2006/customXml" ds:itemID="{5187591B-ADA8-47A6-B758-28E6314B9D89}">
  <ds:schemaRefs>
    <ds:schemaRef ds:uri="ESRI.ArcGIS.Mapping.OfficeIntegration.PowerPointInfo"/>
  </ds:schemaRefs>
</ds:datastoreItem>
</file>

<file path=customXml/itemProps98.xml><?xml version="1.0" encoding="utf-8"?>
<ds:datastoreItem xmlns:ds="http://schemas.openxmlformats.org/officeDocument/2006/customXml" ds:itemID="{34672332-5AE8-42C6-A6B3-FECEBDBB8385}">
  <ds:schemaRefs>
    <ds:schemaRef ds:uri="ESRI.ArcGIS.Mapping.OfficeIntegration.PowerPointInfo"/>
  </ds:schemaRefs>
</ds:datastoreItem>
</file>

<file path=customXml/itemProps99.xml><?xml version="1.0" encoding="utf-8"?>
<ds:datastoreItem xmlns:ds="http://schemas.openxmlformats.org/officeDocument/2006/customXml" ds:itemID="{1CEFE6AD-35B3-48B9-A7FF-05EBEF38792E}">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03-NHDPlusV2_DataModel_20160519</Template>
  <TotalTime>16885</TotalTime>
  <Words>2256</Words>
  <Application>Microsoft Office PowerPoint</Application>
  <PresentationFormat>Letter Paper (8.5x11 in)</PresentationFormat>
  <Paragraphs>285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 NHDPlusV2 Network Value Added Attributes  Part 4  Cindy McKay    </vt:lpstr>
      <vt:lpstr>Objectives</vt:lpstr>
      <vt:lpstr>Agenda</vt:lpstr>
      <vt:lpstr>NHDPlusV2 PlusFlow Table</vt:lpstr>
      <vt:lpstr>PlusFlow Table Attributes</vt:lpstr>
      <vt:lpstr>Direction Attribute</vt:lpstr>
      <vt:lpstr>HasGeo/GapDist Attributes</vt:lpstr>
      <vt:lpstr>Additional Attributes</vt:lpstr>
      <vt:lpstr>NHDPlusV2 Flow Table Navigator</vt:lpstr>
      <vt:lpstr>PowerPoint Presentation</vt:lpstr>
      <vt:lpstr>Navigator Installation</vt:lpstr>
      <vt:lpstr>Install the Custom ArcMap Navigator Toolbar</vt:lpstr>
      <vt:lpstr>Install the Custom ArcMap Navigator Toolbar</vt:lpstr>
      <vt:lpstr>Add the Custom Navigator Toolbar to ArcMap</vt:lpstr>
      <vt:lpstr>The Navigator ArcMap Toolbar</vt:lpstr>
      <vt:lpstr>Data Used by the Flow Table Navigator</vt:lpstr>
      <vt:lpstr>Flow Table Navigator Upstream Output</vt:lpstr>
      <vt:lpstr>Flow Table Navigator Downstream Output</vt:lpstr>
      <vt:lpstr>Flow Table Navigator Tabular Output</vt:lpstr>
      <vt:lpstr>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Cindy McKay</dc:creator>
  <cp:lastModifiedBy>Isabelle Morin</cp:lastModifiedBy>
  <cp:revision>839</cp:revision>
  <cp:lastPrinted>2015-10-27T20:17:30Z</cp:lastPrinted>
  <dcterms:created xsi:type="dcterms:W3CDTF">2008-01-25T01:21:04Z</dcterms:created>
  <dcterms:modified xsi:type="dcterms:W3CDTF">2017-04-12T14:18:36Z</dcterms:modified>
</cp:coreProperties>
</file>