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customXml/itemProps93.xml" ContentType="application/vnd.openxmlformats-officedocument.customXmlProperties+xml"/>
  <Override PartName="/customXml/itemProps94.xml" ContentType="application/vnd.openxmlformats-officedocument.customXmlProperties+xml"/>
  <Override PartName="/customXml/itemProps95.xml" ContentType="application/vnd.openxmlformats-officedocument.customXmlProperties+xml"/>
  <Override PartName="/customXml/itemProps96.xml" ContentType="application/vnd.openxmlformats-officedocument.customXmlProperties+xml"/>
  <Override PartName="/customXml/itemProps97.xml" ContentType="application/vnd.openxmlformats-officedocument.customXmlProperties+xml"/>
  <Override PartName="/customXml/itemProps98.xml" ContentType="application/vnd.openxmlformats-officedocument.customXmlProperties+xml"/>
  <Override PartName="/customXml/itemProps99.xml" ContentType="application/vnd.openxmlformats-officedocument.customXmlProperties+xml"/>
  <Override PartName="/customXml/itemProps100.xml" ContentType="application/vnd.openxmlformats-officedocument.customXmlProperties+xml"/>
  <Override PartName="/customXml/itemProps101.xml" ContentType="application/vnd.openxmlformats-officedocument.customXmlProperties+xml"/>
  <Override PartName="/customXml/itemProps102.xml" ContentType="application/vnd.openxmlformats-officedocument.customXmlProperties+xml"/>
  <Override PartName="/customXml/itemProps103.xml" ContentType="application/vnd.openxmlformats-officedocument.customXmlProperties+xml"/>
  <Override PartName="/customXml/itemProps104.xml" ContentType="application/vnd.openxmlformats-officedocument.customXmlProperties+xml"/>
  <Override PartName="/customXml/itemProps105.xml" ContentType="application/vnd.openxmlformats-officedocument.customXmlProperties+xml"/>
  <Override PartName="/customXml/itemProps106.xml" ContentType="application/vnd.openxmlformats-officedocument.customXmlProperties+xml"/>
  <Override PartName="/customXml/itemProps107.xml" ContentType="application/vnd.openxmlformats-officedocument.customXmlProperties+xml"/>
  <Override PartName="/customXml/itemProps108.xml" ContentType="application/vnd.openxmlformats-officedocument.customXmlProperties+xml"/>
  <Override PartName="/customXml/itemProps109.xml" ContentType="application/vnd.openxmlformats-officedocument.customXmlProperties+xml"/>
  <Override PartName="/customXml/itemProps110.xml" ContentType="application/vnd.openxmlformats-officedocument.customXmlProperties+xml"/>
  <Override PartName="/customXml/itemProps111.xml" ContentType="application/vnd.openxmlformats-officedocument.customXmlProperties+xml"/>
  <Override PartName="/customXml/itemProps112.xml" ContentType="application/vnd.openxmlformats-officedocument.customXmlProperties+xml"/>
  <Override PartName="/customXml/itemProps113.xml" ContentType="application/vnd.openxmlformats-officedocument.customXmlProperties+xml"/>
  <Override PartName="/customXml/itemProps114.xml" ContentType="application/vnd.openxmlformats-officedocument.customXmlProperties+xml"/>
  <Override PartName="/customXml/itemProps115.xml" ContentType="application/vnd.openxmlformats-officedocument.customXmlProperties+xml"/>
  <Override PartName="/customXml/itemProps116.xml" ContentType="application/vnd.openxmlformats-officedocument.customXmlProperties+xml"/>
  <Override PartName="/customXml/itemProps117.xml" ContentType="application/vnd.openxmlformats-officedocument.customXmlProperties+xml"/>
  <Override PartName="/customXml/itemProps118.xml" ContentType="application/vnd.openxmlformats-officedocument.customXmlProperties+xml"/>
  <Override PartName="/customXml/itemProps119.xml" ContentType="application/vnd.openxmlformats-officedocument.customXmlProperties+xml"/>
  <Override PartName="/customXml/itemProps120.xml" ContentType="application/vnd.openxmlformats-officedocument.customXmlProperties+xml"/>
  <Override PartName="/customXml/itemProps121.xml" ContentType="application/vnd.openxmlformats-officedocument.customXmlProperties+xml"/>
  <Override PartName="/customXml/itemProps122.xml" ContentType="application/vnd.openxmlformats-officedocument.customXmlProperties+xml"/>
  <Override PartName="/customXml/itemProps123.xml" ContentType="application/vnd.openxmlformats-officedocument.customXmlProperties+xml"/>
  <Override PartName="/customXml/itemProps124.xml" ContentType="application/vnd.openxmlformats-officedocument.customXmlProperties+xml"/>
  <Override PartName="/customXml/itemProps125.xml" ContentType="application/vnd.openxmlformats-officedocument.customXmlProperties+xml"/>
  <Override PartName="/customXml/itemProps126.xml" ContentType="application/vnd.openxmlformats-officedocument.customXmlProperties+xml"/>
  <Override PartName="/customXml/itemProps127.xml" ContentType="application/vnd.openxmlformats-officedocument.customXmlProperties+xml"/>
  <Override PartName="/customXml/itemProps128.xml" ContentType="application/vnd.openxmlformats-officedocument.customXmlProperties+xml"/>
  <Override PartName="/customXml/itemProps129.xml" ContentType="application/vnd.openxmlformats-officedocument.customXmlProperties+xml"/>
  <Override PartName="/customXml/itemProps130.xml" ContentType="application/vnd.openxmlformats-officedocument.customXmlProperties+xml"/>
  <Override PartName="/customXml/itemProps131.xml" ContentType="application/vnd.openxmlformats-officedocument.customXmlProperties+xml"/>
  <Override PartName="/customXml/itemProps132.xml" ContentType="application/vnd.openxmlformats-officedocument.customXmlProperties+xml"/>
  <Override PartName="/customXml/itemProps133.xml" ContentType="application/vnd.openxmlformats-officedocument.customXmlProperties+xml"/>
  <Override PartName="/customXml/itemProps134.xml" ContentType="application/vnd.openxmlformats-officedocument.customXmlProperties+xml"/>
  <Override PartName="/customXml/itemProps135.xml" ContentType="application/vnd.openxmlformats-officedocument.customXmlProperties+xml"/>
  <Override PartName="/customXml/itemProps136.xml" ContentType="application/vnd.openxmlformats-officedocument.customXmlProperties+xml"/>
  <Override PartName="/customXml/itemProps137.xml" ContentType="application/vnd.openxmlformats-officedocument.customXmlProperties+xml"/>
  <Override PartName="/customXml/itemProps138.xml" ContentType="application/vnd.openxmlformats-officedocument.customXmlProperties+xml"/>
  <Override PartName="/customXml/itemProps139.xml" ContentType="application/vnd.openxmlformats-officedocument.customXmlProperties+xml"/>
  <Override PartName="/customXml/itemProps140.xml" ContentType="application/vnd.openxmlformats-officedocument.customXmlProperties+xml"/>
  <Override PartName="/customXml/itemProps141.xml" ContentType="application/vnd.openxmlformats-officedocument.customXmlProperties+xml"/>
  <Override PartName="/customXml/itemProps142.xml" ContentType="application/vnd.openxmlformats-officedocument.customXmlProperties+xml"/>
  <Override PartName="/customXml/itemProps143.xml" ContentType="application/vnd.openxmlformats-officedocument.customXmlProperties+xml"/>
  <Override PartName="/customXml/itemProps144.xml" ContentType="application/vnd.openxmlformats-officedocument.customXmlProperties+xml"/>
  <Override PartName="/customXml/itemProps145.xml" ContentType="application/vnd.openxmlformats-officedocument.customXmlProperties+xml"/>
  <Override PartName="/customXml/itemProps146.xml" ContentType="application/vnd.openxmlformats-officedocument.customXmlProperties+xml"/>
  <Override PartName="/customXml/itemProps147.xml" ContentType="application/vnd.openxmlformats-officedocument.customXmlProperties+xml"/>
  <Override PartName="/customXml/itemProps148.xml" ContentType="application/vnd.openxmlformats-officedocument.customXmlProperties+xml"/>
  <Override PartName="/customXml/itemProps149.xml" ContentType="application/vnd.openxmlformats-officedocument.customXmlProperties+xml"/>
  <Override PartName="/customXml/itemProps150.xml" ContentType="application/vnd.openxmlformats-officedocument.customXmlProperties+xml"/>
  <Override PartName="/customXml/itemProps151.xml" ContentType="application/vnd.openxmlformats-officedocument.customXmlProperties+xml"/>
  <Override PartName="/customXml/itemProps152.xml" ContentType="application/vnd.openxmlformats-officedocument.customXmlProperties+xml"/>
  <Override PartName="/customXml/itemProps153.xml" ContentType="application/vnd.openxmlformats-officedocument.customXmlProperties+xml"/>
  <Override PartName="/customXml/itemProps154.xml" ContentType="application/vnd.openxmlformats-officedocument.customXmlProperties+xml"/>
  <Override PartName="/customXml/itemProps155.xml" ContentType="application/vnd.openxmlformats-officedocument.customXmlProperties+xml"/>
  <Override PartName="/customXml/itemProps156.xml" ContentType="application/vnd.openxmlformats-officedocument.customXmlProperties+xml"/>
  <Override PartName="/customXml/itemProps157.xml" ContentType="application/vnd.openxmlformats-officedocument.customXmlProperties+xml"/>
  <Override PartName="/customXml/itemProps158.xml" ContentType="application/vnd.openxmlformats-officedocument.customXmlProperties+xml"/>
  <Override PartName="/customXml/itemProps159.xml" ContentType="application/vnd.openxmlformats-officedocument.customXmlProperties+xml"/>
  <Override PartName="/customXml/itemProps160.xml" ContentType="application/vnd.openxmlformats-officedocument.customXmlProperties+xml"/>
  <Override PartName="/customXml/itemProps161.xml" ContentType="application/vnd.openxmlformats-officedocument.customXmlProperties+xml"/>
  <Override PartName="/customXml/itemProps162.xml" ContentType="application/vnd.openxmlformats-officedocument.customXmlProperties+xml"/>
  <Override PartName="/customXml/itemProps163.xml" ContentType="application/vnd.openxmlformats-officedocument.customXmlProperties+xml"/>
  <Override PartName="/customXml/itemProps164.xml" ContentType="application/vnd.openxmlformats-officedocument.customXmlProperties+xml"/>
  <Override PartName="/customXml/itemProps165.xml" ContentType="application/vnd.openxmlformats-officedocument.customXmlProperties+xml"/>
  <Override PartName="/customXml/itemProps166.xml" ContentType="application/vnd.openxmlformats-officedocument.customXmlProperties+xml"/>
  <Override PartName="/customXml/itemProps167.xml" ContentType="application/vnd.openxmlformats-officedocument.customXmlProperties+xml"/>
  <Override PartName="/customXml/itemProps168.xml" ContentType="application/vnd.openxmlformats-officedocument.customXmlProperties+xml"/>
  <Override PartName="/customXml/itemProps169.xml" ContentType="application/vnd.openxmlformats-officedocument.customXmlProperties+xml"/>
  <Override PartName="/customXml/itemProps170.xml" ContentType="application/vnd.openxmlformats-officedocument.customXmlProperties+xml"/>
  <Override PartName="/customXml/itemProps171.xml" ContentType="application/vnd.openxmlformats-officedocument.customXmlProperties+xml"/>
  <Override PartName="/customXml/itemProps172.xml" ContentType="application/vnd.openxmlformats-officedocument.customXmlProperties+xml"/>
  <Override PartName="/customXml/itemProps173.xml" ContentType="application/vnd.openxmlformats-officedocument.customXmlProperties+xml"/>
  <Override PartName="/customXml/itemProps174.xml" ContentType="application/vnd.openxmlformats-officedocument.customXmlProperties+xml"/>
  <Override PartName="/customXml/itemProps175.xml" ContentType="application/vnd.openxmlformats-officedocument.customXmlProperties+xml"/>
  <Override PartName="/customXml/itemProps176.xml" ContentType="application/vnd.openxmlformats-officedocument.customXmlProperties+xml"/>
  <Override PartName="/customXml/itemProps177.xml" ContentType="application/vnd.openxmlformats-officedocument.customXmlProperties+xml"/>
  <Override PartName="/customXml/itemProps178.xml" ContentType="application/vnd.openxmlformats-officedocument.customXmlProperties+xml"/>
  <Override PartName="/customXml/itemProps179.xml" ContentType="application/vnd.openxmlformats-officedocument.customXmlProperties+xml"/>
  <Override PartName="/customXml/itemProps180.xml" ContentType="application/vnd.openxmlformats-officedocument.customXmlProperties+xml"/>
  <Override PartName="/customXml/itemProps181.xml" ContentType="application/vnd.openxmlformats-officedocument.customXmlProperties+xml"/>
  <Override PartName="/customXml/itemProps182.xml" ContentType="application/vnd.openxmlformats-officedocument.customXmlProperties+xml"/>
  <Override PartName="/customXml/itemProps183.xml" ContentType="application/vnd.openxmlformats-officedocument.customXmlProperties+xml"/>
  <Override PartName="/customXml/itemProps184.xml" ContentType="application/vnd.openxmlformats-officedocument.customXmlProperties+xml"/>
  <Override PartName="/customXml/itemProps185.xml" ContentType="application/vnd.openxmlformats-officedocument.customXmlProperties+xml"/>
  <Override PartName="/customXml/itemProps186.xml" ContentType="application/vnd.openxmlformats-officedocument.customXmlProperties+xml"/>
  <Override PartName="/customXml/itemProps187.xml" ContentType="application/vnd.openxmlformats-officedocument.customXmlProperties+xml"/>
  <Override PartName="/customXml/itemProps188.xml" ContentType="application/vnd.openxmlformats-officedocument.customXmlProperties+xml"/>
  <Override PartName="/customXml/itemProps189.xml" ContentType="application/vnd.openxmlformats-officedocument.customXmlProperties+xml"/>
  <Override PartName="/customXml/itemProps190.xml" ContentType="application/vnd.openxmlformats-officedocument.customXmlProperties+xml"/>
  <Override PartName="/customXml/itemProps191.xml" ContentType="application/vnd.openxmlformats-officedocument.customXmlProperties+xml"/>
  <Override PartName="/customXml/itemProps192.xml" ContentType="application/vnd.openxmlformats-officedocument.customXmlProperties+xml"/>
  <Override PartName="/customXml/itemProps193.xml" ContentType="application/vnd.openxmlformats-officedocument.customXmlProperties+xml"/>
  <Override PartName="/customXml/itemProps194.xml" ContentType="application/vnd.openxmlformats-officedocument.customXmlProperties+xml"/>
  <Override PartName="/customXml/itemProps195.xml" ContentType="application/vnd.openxmlformats-officedocument.customXmlProperties+xml"/>
  <Override PartName="/customXml/itemProps196.xml" ContentType="application/vnd.openxmlformats-officedocument.customXmlProperties+xml"/>
  <Override PartName="/customXml/itemProps197.xml" ContentType="application/vnd.openxmlformats-officedocument.customXmlProperties+xml"/>
  <Override PartName="/customXml/itemProps198.xml" ContentType="application/vnd.openxmlformats-officedocument.customXmlProperties+xml"/>
  <Override PartName="/customXml/itemProps199.xml" ContentType="application/vnd.openxmlformats-officedocument.customXmlProperties+xml"/>
  <Override PartName="/customXml/itemProps200.xml" ContentType="application/vnd.openxmlformats-officedocument.customXmlProperties+xml"/>
  <Override PartName="/customXml/itemProps201.xml" ContentType="application/vnd.openxmlformats-officedocument.customXmlProperties+xml"/>
  <Override PartName="/customXml/itemProps202.xml" ContentType="application/vnd.openxmlformats-officedocument.customXmlProperties+xml"/>
  <Override PartName="/customXml/itemProps203.xml" ContentType="application/vnd.openxmlformats-officedocument.customXmlProperties+xml"/>
  <Override PartName="/customXml/itemProps204.xml" ContentType="application/vnd.openxmlformats-officedocument.customXmlProperties+xml"/>
  <Override PartName="/customXml/itemProps205.xml" ContentType="application/vnd.openxmlformats-officedocument.customXmlProperties+xml"/>
  <Override PartName="/customXml/itemProps206.xml" ContentType="application/vnd.openxmlformats-officedocument.customXmlProperties+xml"/>
  <Override PartName="/customXml/itemProps207.xml" ContentType="application/vnd.openxmlformats-officedocument.customXmlProperties+xml"/>
  <Override PartName="/customXml/itemProps208.xml" ContentType="application/vnd.openxmlformats-officedocument.customXmlProperties+xml"/>
  <Override PartName="/customXml/itemProps209.xml" ContentType="application/vnd.openxmlformats-officedocument.customXmlProperties+xml"/>
  <Override PartName="/customXml/itemProps210.xml" ContentType="application/vnd.openxmlformats-officedocument.customXmlProperties+xml"/>
  <Override PartName="/customXml/itemProps211.xml" ContentType="application/vnd.openxmlformats-officedocument.customXmlProperties+xml"/>
  <Override PartName="/customXml/itemProps212.xml" ContentType="application/vnd.openxmlformats-officedocument.customXmlProperties+xml"/>
  <Override PartName="/customXml/itemProps213.xml" ContentType="application/vnd.openxmlformats-officedocument.customXmlProperties+xml"/>
  <Override PartName="/customXml/itemProps214.xml" ContentType="application/vnd.openxmlformats-officedocument.customXmlProperties+xml"/>
  <Override PartName="/customXml/itemProps215.xml" ContentType="application/vnd.openxmlformats-officedocument.customXmlProperties+xml"/>
  <Override PartName="/customXml/itemProps216.xml" ContentType="application/vnd.openxmlformats-officedocument.customXmlProperties+xml"/>
  <Override PartName="/customXml/itemProps217.xml" ContentType="application/vnd.openxmlformats-officedocument.customXmlProperties+xml"/>
  <Override PartName="/customXml/itemProps218.xml" ContentType="application/vnd.openxmlformats-officedocument.customXmlProperties+xml"/>
  <Override PartName="/customXml/itemProps219.xml" ContentType="application/vnd.openxmlformats-officedocument.customXmlProperties+xml"/>
  <Override PartName="/customXml/itemProps220.xml" ContentType="application/vnd.openxmlformats-officedocument.customXmlProperties+xml"/>
  <Override PartName="/customXml/itemProps221.xml" ContentType="application/vnd.openxmlformats-officedocument.customXmlProperties+xml"/>
  <Override PartName="/customXml/itemProps222.xml" ContentType="application/vnd.openxmlformats-officedocument.customXmlProperties+xml"/>
  <Override PartName="/customXml/itemProps223.xml" ContentType="application/vnd.openxmlformats-officedocument.customXmlProperties+xml"/>
  <Override PartName="/customXml/itemProps224.xml" ContentType="application/vnd.openxmlformats-officedocument.customXmlProperties+xml"/>
  <Override PartName="/customXml/itemProps225.xml" ContentType="application/vnd.openxmlformats-officedocument.customXmlProperties+xml"/>
  <Override PartName="/customXml/itemProps226.xml" ContentType="application/vnd.openxmlformats-officedocument.customXmlProperties+xml"/>
  <Override PartName="/customXml/itemProps227.xml" ContentType="application/vnd.openxmlformats-officedocument.customXmlProperties+xml"/>
  <Override PartName="/customXml/itemProps228.xml" ContentType="application/vnd.openxmlformats-officedocument.customXmlProperties+xml"/>
  <Override PartName="/customXml/itemProps229.xml" ContentType="application/vnd.openxmlformats-officedocument.customXmlProperties+xml"/>
  <Override PartName="/customXml/itemProps230.xml" ContentType="application/vnd.openxmlformats-officedocument.customXmlProperties+xml"/>
  <Override PartName="/customXml/itemProps231.xml" ContentType="application/vnd.openxmlformats-officedocument.customXmlProperties+xml"/>
  <Override PartName="/customXml/itemProps232.xml" ContentType="application/vnd.openxmlformats-officedocument.customXmlProperties+xml"/>
  <Override PartName="/customXml/itemProps233.xml" ContentType="application/vnd.openxmlformats-officedocument.customXmlProperties+xml"/>
  <Override PartName="/customXml/itemProps234.xml" ContentType="application/vnd.openxmlformats-officedocument.customXmlProperties+xml"/>
  <Override PartName="/customXml/itemProps235.xml" ContentType="application/vnd.openxmlformats-officedocument.customXmlProperties+xml"/>
  <Override PartName="/customXml/itemProps236.xml" ContentType="application/vnd.openxmlformats-officedocument.customXmlProperties+xml"/>
  <Override PartName="/customXml/itemProps237.xml" ContentType="application/vnd.openxmlformats-officedocument.customXmlProperties+xml"/>
  <Override PartName="/customXml/itemProps238.xml" ContentType="application/vnd.openxmlformats-officedocument.customXmlProperties+xml"/>
  <Override PartName="/customXml/itemProps239.xml" ContentType="application/vnd.openxmlformats-officedocument.customXmlProperties+xml"/>
  <Override PartName="/customXml/itemProps240.xml" ContentType="application/vnd.openxmlformats-officedocument.customXmlProperties+xml"/>
  <Override PartName="/customXml/itemProps241.xml" ContentType="application/vnd.openxmlformats-officedocument.customXmlProperties+xml"/>
  <Override PartName="/customXml/itemProps242.xml" ContentType="application/vnd.openxmlformats-officedocument.customXmlProperties+xml"/>
  <Override PartName="/customXml/itemProps243.xml" ContentType="application/vnd.openxmlformats-officedocument.customXmlProperties+xml"/>
  <Override PartName="/customXml/itemProps244.xml" ContentType="application/vnd.openxmlformats-officedocument.customXmlProperties+xml"/>
  <Override PartName="/customXml/itemProps245.xml" ContentType="application/vnd.openxmlformats-officedocument.customXmlProperties+xml"/>
  <Override PartName="/customXml/itemProps246.xml" ContentType="application/vnd.openxmlformats-officedocument.customXmlProperties+xml"/>
  <Override PartName="/customXml/itemProps247.xml" ContentType="application/vnd.openxmlformats-officedocument.customXmlProperties+xml"/>
  <Override PartName="/customXml/itemProps248.xml" ContentType="application/vnd.openxmlformats-officedocument.customXmlProperties+xml"/>
  <Override PartName="/customXml/itemProps249.xml" ContentType="application/vnd.openxmlformats-officedocument.customXmlProperties+xml"/>
  <Override PartName="/customXml/itemProps250.xml" ContentType="application/vnd.openxmlformats-officedocument.customXmlProperties+xml"/>
  <Override PartName="/customXml/itemProps251.xml" ContentType="application/vnd.openxmlformats-officedocument.customXmlProperties+xml"/>
  <Override PartName="/customXml/itemProps252.xml" ContentType="application/vnd.openxmlformats-officedocument.customXmlProperties+xml"/>
  <Override PartName="/customXml/itemProps253.xml" ContentType="application/vnd.openxmlformats-officedocument.customXmlProperties+xml"/>
  <Override PartName="/customXml/itemProps254.xml" ContentType="application/vnd.openxmlformats-officedocument.customXmlProperties+xml"/>
  <Override PartName="/customXml/itemProps255.xml" ContentType="application/vnd.openxmlformats-officedocument.customXmlProperties+xml"/>
  <Override PartName="/customXml/itemProps256.xml" ContentType="application/vnd.openxmlformats-officedocument.customXmlProperties+xml"/>
  <Override PartName="/customXml/itemProps257.xml" ContentType="application/vnd.openxmlformats-officedocument.customXmlProperties+xml"/>
  <Override PartName="/customXml/itemProps258.xml" ContentType="application/vnd.openxmlformats-officedocument.customXmlProperties+xml"/>
  <Override PartName="/customXml/itemProps259.xml" ContentType="application/vnd.openxmlformats-officedocument.customXmlProperties+xml"/>
  <Override PartName="/customXml/itemProps260.xml" ContentType="application/vnd.openxmlformats-officedocument.customXmlProperties+xml"/>
  <Override PartName="/customXml/itemProps261.xml" ContentType="application/vnd.openxmlformats-officedocument.customXmlProperties+xml"/>
  <Override PartName="/customXml/itemProps262.xml" ContentType="application/vnd.openxmlformats-officedocument.customXmlProperties+xml"/>
  <Override PartName="/customXml/itemProps263.xml" ContentType="application/vnd.openxmlformats-officedocument.customXmlProperties+xml"/>
  <Override PartName="/customXml/itemProps264.xml" ContentType="application/vnd.openxmlformats-officedocument.customXmlProperties+xml"/>
  <Override PartName="/customXml/itemProps265.xml" ContentType="application/vnd.openxmlformats-officedocument.customXmlProperties+xml"/>
  <Override PartName="/customXml/itemProps266.xml" ContentType="application/vnd.openxmlformats-officedocument.customXmlProperties+xml"/>
  <Override PartName="/customXml/itemProps267.xml" ContentType="application/vnd.openxmlformats-officedocument.customXmlProperties+xml"/>
  <Override PartName="/customXml/itemProps268.xml" ContentType="application/vnd.openxmlformats-officedocument.customXmlProperties+xml"/>
  <Override PartName="/customXml/itemProps269.xml" ContentType="application/vnd.openxmlformats-officedocument.customXmlProperties+xml"/>
  <Override PartName="/customXml/itemProps270.xml" ContentType="application/vnd.openxmlformats-officedocument.customXmlProperties+xml"/>
  <Override PartName="/customXml/itemProps271.xml" ContentType="application/vnd.openxmlformats-officedocument.customXmlProperties+xml"/>
  <Override PartName="/customXml/itemProps272.xml" ContentType="application/vnd.openxmlformats-officedocument.customXmlProperties+xml"/>
  <Override PartName="/customXml/itemProps273.xml" ContentType="application/vnd.openxmlformats-officedocument.customXmlProperties+xml"/>
  <Override PartName="/customXml/itemProps274.xml" ContentType="application/vnd.openxmlformats-officedocument.customXmlProperties+xml"/>
  <Override PartName="/customXml/itemProps275.xml" ContentType="application/vnd.openxmlformats-officedocument.customXmlProperties+xml"/>
  <Override PartName="/customXml/itemProps276.xml" ContentType="application/vnd.openxmlformats-officedocument.customXmlProperties+xml"/>
  <Override PartName="/customXml/itemProps277.xml" ContentType="application/vnd.openxmlformats-officedocument.customXmlProperties+xml"/>
  <Override PartName="/customXml/itemProps278.xml" ContentType="application/vnd.openxmlformats-officedocument.customXmlProperties+xml"/>
  <Override PartName="/customXml/itemProps279.xml" ContentType="application/vnd.openxmlformats-officedocument.customXmlProperties+xml"/>
  <Override PartName="/customXml/itemProps280.xml" ContentType="application/vnd.openxmlformats-officedocument.customXmlProperties+xml"/>
  <Override PartName="/customXml/itemProps281.xml" ContentType="application/vnd.openxmlformats-officedocument.customXmlProperties+xml"/>
  <Override PartName="/customXml/itemProps282.xml" ContentType="application/vnd.openxmlformats-officedocument.customXmlProperties+xml"/>
  <Override PartName="/customXml/itemProps283.xml" ContentType="application/vnd.openxmlformats-officedocument.customXmlProperties+xml"/>
  <Override PartName="/customXml/itemProps284.xml" ContentType="application/vnd.openxmlformats-officedocument.customXmlProperties+xml"/>
  <Override PartName="/customXml/itemProps285.xml" ContentType="application/vnd.openxmlformats-officedocument.customXmlProperties+xml"/>
  <Override PartName="/customXml/itemProps286.xml" ContentType="application/vnd.openxmlformats-officedocument.customXmlProperties+xml"/>
  <Override PartName="/customXml/itemProps287.xml" ContentType="application/vnd.openxmlformats-officedocument.customXmlProperties+xml"/>
  <Override PartName="/customXml/itemProps288.xml" ContentType="application/vnd.openxmlformats-officedocument.customXmlProperties+xml"/>
  <Override PartName="/customXml/itemProps289.xml" ContentType="application/vnd.openxmlformats-officedocument.customXmlProperties+xml"/>
  <Override PartName="/customXml/itemProps290.xml" ContentType="application/vnd.openxmlformats-officedocument.customXmlProperties+xml"/>
  <Override PartName="/customXml/itemProps291.xml" ContentType="application/vnd.openxmlformats-officedocument.customXmlProperties+xml"/>
  <Override PartName="/customXml/itemProps29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0" r:id="rId293"/>
  </p:sldMasterIdLst>
  <p:notesMasterIdLst>
    <p:notesMasterId r:id="rId319"/>
  </p:notesMasterIdLst>
  <p:handoutMasterIdLst>
    <p:handoutMasterId r:id="rId320"/>
  </p:handoutMasterIdLst>
  <p:sldIdLst>
    <p:sldId id="785" r:id="rId294"/>
    <p:sldId id="813" r:id="rId295"/>
    <p:sldId id="847" r:id="rId296"/>
    <p:sldId id="812" r:id="rId297"/>
    <p:sldId id="814" r:id="rId298"/>
    <p:sldId id="815" r:id="rId299"/>
    <p:sldId id="816" r:id="rId300"/>
    <p:sldId id="817" r:id="rId301"/>
    <p:sldId id="818" r:id="rId302"/>
    <p:sldId id="837" r:id="rId303"/>
    <p:sldId id="838" r:id="rId304"/>
    <p:sldId id="821" r:id="rId305"/>
    <p:sldId id="840" r:id="rId306"/>
    <p:sldId id="841" r:id="rId307"/>
    <p:sldId id="842" r:id="rId308"/>
    <p:sldId id="843" r:id="rId309"/>
    <p:sldId id="844" r:id="rId310"/>
    <p:sldId id="845" r:id="rId311"/>
    <p:sldId id="829" r:id="rId312"/>
    <p:sldId id="830" r:id="rId313"/>
    <p:sldId id="831" r:id="rId314"/>
    <p:sldId id="846" r:id="rId315"/>
    <p:sldId id="833" r:id="rId316"/>
    <p:sldId id="834" r:id="rId317"/>
    <p:sldId id="835" r:id="rId318"/>
  </p:sldIdLst>
  <p:sldSz cx="9144000" cy="6858000" type="letter"/>
  <p:notesSz cx="7077075" cy="9363075"/>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AF"/>
    <a:srgbClr val="D5FDD3"/>
    <a:srgbClr val="F3F8FB"/>
    <a:srgbClr val="FFFFFF"/>
    <a:srgbClr val="FFFF66"/>
    <a:srgbClr val="F3F7FB"/>
    <a:srgbClr val="FCFDFE"/>
    <a:srgbClr val="F0F6FA"/>
    <a:srgbClr val="E8F2F8"/>
    <a:srgbClr val="DCEB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9" autoAdjust="0"/>
    <p:restoredTop sz="79877" autoAdjust="0"/>
  </p:normalViewPr>
  <p:slideViewPr>
    <p:cSldViewPr>
      <p:cViewPr varScale="1">
        <p:scale>
          <a:sx n="99" d="100"/>
          <a:sy n="99" d="100"/>
        </p:scale>
        <p:origin x="2011" y="77"/>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p:cViewPr varScale="1">
        <p:scale>
          <a:sx n="48" d="100"/>
          <a:sy n="48" d="100"/>
        </p:scale>
        <p:origin x="-2722" y="-82"/>
      </p:cViewPr>
      <p:guideLst>
        <p:guide orient="horz" pos="2949"/>
        <p:guide pos="223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customXml" Target="../customXml/item117.xml"/><Relationship Id="rId299" Type="http://schemas.openxmlformats.org/officeDocument/2006/relationships/slide" Target="slides/slide6.xml"/><Relationship Id="rId303" Type="http://schemas.openxmlformats.org/officeDocument/2006/relationships/slide" Target="slides/slide10.xml"/><Relationship Id="rId21" Type="http://schemas.openxmlformats.org/officeDocument/2006/relationships/customXml" Target="../customXml/item21.xml"/><Relationship Id="rId42" Type="http://schemas.openxmlformats.org/officeDocument/2006/relationships/customXml" Target="../customXml/item42.xml"/><Relationship Id="rId63" Type="http://schemas.openxmlformats.org/officeDocument/2006/relationships/customXml" Target="../customXml/item63.xml"/><Relationship Id="rId84" Type="http://schemas.openxmlformats.org/officeDocument/2006/relationships/customXml" Target="../customXml/item84.xml"/><Relationship Id="rId138" Type="http://schemas.openxmlformats.org/officeDocument/2006/relationships/customXml" Target="../customXml/item138.xml"/><Relationship Id="rId159" Type="http://schemas.openxmlformats.org/officeDocument/2006/relationships/customXml" Target="../customXml/item159.xml"/><Relationship Id="rId324" Type="http://schemas.openxmlformats.org/officeDocument/2006/relationships/tableStyles" Target="tableStyles.xml"/><Relationship Id="rId170" Type="http://schemas.openxmlformats.org/officeDocument/2006/relationships/customXml" Target="../customXml/item170.xml"/><Relationship Id="rId191" Type="http://schemas.openxmlformats.org/officeDocument/2006/relationships/customXml" Target="../customXml/item191.xml"/><Relationship Id="rId205" Type="http://schemas.openxmlformats.org/officeDocument/2006/relationships/customXml" Target="../customXml/item205.xml"/><Relationship Id="rId226" Type="http://schemas.openxmlformats.org/officeDocument/2006/relationships/customXml" Target="../customXml/item226.xml"/><Relationship Id="rId247" Type="http://schemas.openxmlformats.org/officeDocument/2006/relationships/customXml" Target="../customXml/item247.xml"/><Relationship Id="rId107" Type="http://schemas.openxmlformats.org/officeDocument/2006/relationships/customXml" Target="../customXml/item107.xml"/><Relationship Id="rId268" Type="http://schemas.openxmlformats.org/officeDocument/2006/relationships/customXml" Target="../customXml/item268.xml"/><Relationship Id="rId289" Type="http://schemas.openxmlformats.org/officeDocument/2006/relationships/customXml" Target="../customXml/item289.xml"/><Relationship Id="rId11" Type="http://schemas.openxmlformats.org/officeDocument/2006/relationships/customXml" Target="../customXml/item11.xml"/><Relationship Id="rId32" Type="http://schemas.openxmlformats.org/officeDocument/2006/relationships/customXml" Target="../customXml/item32.xml"/><Relationship Id="rId53" Type="http://schemas.openxmlformats.org/officeDocument/2006/relationships/customXml" Target="../customXml/item53.xml"/><Relationship Id="rId74" Type="http://schemas.openxmlformats.org/officeDocument/2006/relationships/customXml" Target="../customXml/item74.xml"/><Relationship Id="rId128" Type="http://schemas.openxmlformats.org/officeDocument/2006/relationships/customXml" Target="../customXml/item128.xml"/><Relationship Id="rId149" Type="http://schemas.openxmlformats.org/officeDocument/2006/relationships/customXml" Target="../customXml/item149.xml"/><Relationship Id="rId314" Type="http://schemas.openxmlformats.org/officeDocument/2006/relationships/slide" Target="slides/slide21.xml"/><Relationship Id="rId5" Type="http://schemas.openxmlformats.org/officeDocument/2006/relationships/customXml" Target="../customXml/item5.xml"/><Relationship Id="rId95" Type="http://schemas.openxmlformats.org/officeDocument/2006/relationships/customXml" Target="../customXml/item95.xml"/><Relationship Id="rId160" Type="http://schemas.openxmlformats.org/officeDocument/2006/relationships/customXml" Target="../customXml/item160.xml"/><Relationship Id="rId181" Type="http://schemas.openxmlformats.org/officeDocument/2006/relationships/customXml" Target="../customXml/item181.xml"/><Relationship Id="rId216" Type="http://schemas.openxmlformats.org/officeDocument/2006/relationships/customXml" Target="../customXml/item216.xml"/><Relationship Id="rId237" Type="http://schemas.openxmlformats.org/officeDocument/2006/relationships/customXml" Target="../customXml/item237.xml"/><Relationship Id="rId258" Type="http://schemas.openxmlformats.org/officeDocument/2006/relationships/customXml" Target="../customXml/item258.xml"/><Relationship Id="rId279" Type="http://schemas.openxmlformats.org/officeDocument/2006/relationships/customXml" Target="../customXml/item279.xml"/><Relationship Id="rId22" Type="http://schemas.openxmlformats.org/officeDocument/2006/relationships/customXml" Target="../customXml/item22.xml"/><Relationship Id="rId43" Type="http://schemas.openxmlformats.org/officeDocument/2006/relationships/customXml" Target="../customXml/item43.xml"/><Relationship Id="rId64" Type="http://schemas.openxmlformats.org/officeDocument/2006/relationships/customXml" Target="../customXml/item64.xml"/><Relationship Id="rId118" Type="http://schemas.openxmlformats.org/officeDocument/2006/relationships/customXml" Target="../customXml/item118.xml"/><Relationship Id="rId139" Type="http://schemas.openxmlformats.org/officeDocument/2006/relationships/customXml" Target="../customXml/item139.xml"/><Relationship Id="rId290" Type="http://schemas.openxmlformats.org/officeDocument/2006/relationships/customXml" Target="../customXml/item290.xml"/><Relationship Id="rId304" Type="http://schemas.openxmlformats.org/officeDocument/2006/relationships/slide" Target="slides/slide11.xml"/><Relationship Id="rId85" Type="http://schemas.openxmlformats.org/officeDocument/2006/relationships/customXml" Target="../customXml/item85.xml"/><Relationship Id="rId150" Type="http://schemas.openxmlformats.org/officeDocument/2006/relationships/customXml" Target="../customXml/item150.xml"/><Relationship Id="rId171" Type="http://schemas.openxmlformats.org/officeDocument/2006/relationships/customXml" Target="../customXml/item171.xml"/><Relationship Id="rId192" Type="http://schemas.openxmlformats.org/officeDocument/2006/relationships/customXml" Target="../customXml/item192.xml"/><Relationship Id="rId206" Type="http://schemas.openxmlformats.org/officeDocument/2006/relationships/customXml" Target="../customXml/item206.xml"/><Relationship Id="rId227" Type="http://schemas.openxmlformats.org/officeDocument/2006/relationships/customXml" Target="../customXml/item227.xml"/><Relationship Id="rId248" Type="http://schemas.openxmlformats.org/officeDocument/2006/relationships/customXml" Target="../customXml/item248.xml"/><Relationship Id="rId269" Type="http://schemas.openxmlformats.org/officeDocument/2006/relationships/customXml" Target="../customXml/item269.xml"/><Relationship Id="rId12" Type="http://schemas.openxmlformats.org/officeDocument/2006/relationships/customXml" Target="../customXml/item12.xml"/><Relationship Id="rId33" Type="http://schemas.openxmlformats.org/officeDocument/2006/relationships/customXml" Target="../customXml/item33.xml"/><Relationship Id="rId108" Type="http://schemas.openxmlformats.org/officeDocument/2006/relationships/customXml" Target="../customXml/item108.xml"/><Relationship Id="rId129" Type="http://schemas.openxmlformats.org/officeDocument/2006/relationships/customXml" Target="../customXml/item129.xml"/><Relationship Id="rId280" Type="http://schemas.openxmlformats.org/officeDocument/2006/relationships/customXml" Target="../customXml/item280.xml"/><Relationship Id="rId315" Type="http://schemas.openxmlformats.org/officeDocument/2006/relationships/slide" Target="slides/slide22.xml"/><Relationship Id="rId54" Type="http://schemas.openxmlformats.org/officeDocument/2006/relationships/customXml" Target="../customXml/item54.xml"/><Relationship Id="rId75" Type="http://schemas.openxmlformats.org/officeDocument/2006/relationships/customXml" Target="../customXml/item75.xml"/><Relationship Id="rId96" Type="http://schemas.openxmlformats.org/officeDocument/2006/relationships/customXml" Target="../customXml/item96.xml"/><Relationship Id="rId140" Type="http://schemas.openxmlformats.org/officeDocument/2006/relationships/customXml" Target="../customXml/item140.xml"/><Relationship Id="rId161" Type="http://schemas.openxmlformats.org/officeDocument/2006/relationships/customXml" Target="../customXml/item161.xml"/><Relationship Id="rId182" Type="http://schemas.openxmlformats.org/officeDocument/2006/relationships/customXml" Target="../customXml/item182.xml"/><Relationship Id="rId217" Type="http://schemas.openxmlformats.org/officeDocument/2006/relationships/customXml" Target="../customXml/item217.xml"/><Relationship Id="rId6" Type="http://schemas.openxmlformats.org/officeDocument/2006/relationships/customXml" Target="../customXml/item6.xml"/><Relationship Id="rId238" Type="http://schemas.openxmlformats.org/officeDocument/2006/relationships/customXml" Target="../customXml/item238.xml"/><Relationship Id="rId259" Type="http://schemas.openxmlformats.org/officeDocument/2006/relationships/customXml" Target="../customXml/item259.xml"/><Relationship Id="rId23" Type="http://schemas.openxmlformats.org/officeDocument/2006/relationships/customXml" Target="../customXml/item23.xml"/><Relationship Id="rId119" Type="http://schemas.openxmlformats.org/officeDocument/2006/relationships/customXml" Target="../customXml/item119.xml"/><Relationship Id="rId270" Type="http://schemas.openxmlformats.org/officeDocument/2006/relationships/customXml" Target="../customXml/item270.xml"/><Relationship Id="rId291" Type="http://schemas.openxmlformats.org/officeDocument/2006/relationships/customXml" Target="../customXml/item291.xml"/><Relationship Id="rId305" Type="http://schemas.openxmlformats.org/officeDocument/2006/relationships/slide" Target="slides/slide12.xml"/><Relationship Id="rId44" Type="http://schemas.openxmlformats.org/officeDocument/2006/relationships/customXml" Target="../customXml/item44.xml"/><Relationship Id="rId65" Type="http://schemas.openxmlformats.org/officeDocument/2006/relationships/customXml" Target="../customXml/item65.xml"/><Relationship Id="rId86" Type="http://schemas.openxmlformats.org/officeDocument/2006/relationships/customXml" Target="../customXml/item86.xml"/><Relationship Id="rId130" Type="http://schemas.openxmlformats.org/officeDocument/2006/relationships/customXml" Target="../customXml/item130.xml"/><Relationship Id="rId151" Type="http://schemas.openxmlformats.org/officeDocument/2006/relationships/customXml" Target="../customXml/item151.xml"/><Relationship Id="rId172" Type="http://schemas.openxmlformats.org/officeDocument/2006/relationships/customXml" Target="../customXml/item172.xml"/><Relationship Id="rId193" Type="http://schemas.openxmlformats.org/officeDocument/2006/relationships/customXml" Target="../customXml/item193.xml"/><Relationship Id="rId207" Type="http://schemas.openxmlformats.org/officeDocument/2006/relationships/customXml" Target="../customXml/item207.xml"/><Relationship Id="rId228" Type="http://schemas.openxmlformats.org/officeDocument/2006/relationships/customXml" Target="../customXml/item228.xml"/><Relationship Id="rId249" Type="http://schemas.openxmlformats.org/officeDocument/2006/relationships/customXml" Target="../customXml/item249.xml"/><Relationship Id="rId13" Type="http://schemas.openxmlformats.org/officeDocument/2006/relationships/customXml" Target="../customXml/item13.xml"/><Relationship Id="rId109" Type="http://schemas.openxmlformats.org/officeDocument/2006/relationships/customXml" Target="../customXml/item109.xml"/><Relationship Id="rId260" Type="http://schemas.openxmlformats.org/officeDocument/2006/relationships/customXml" Target="../customXml/item260.xml"/><Relationship Id="rId281" Type="http://schemas.openxmlformats.org/officeDocument/2006/relationships/customXml" Target="../customXml/item281.xml"/><Relationship Id="rId316" Type="http://schemas.openxmlformats.org/officeDocument/2006/relationships/slide" Target="slides/slide23.xml"/><Relationship Id="rId34" Type="http://schemas.openxmlformats.org/officeDocument/2006/relationships/customXml" Target="../customXml/item34.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customXml" Target="../customXml/item97.xml"/><Relationship Id="rId120" Type="http://schemas.openxmlformats.org/officeDocument/2006/relationships/customXml" Target="../customXml/item120.xml"/><Relationship Id="rId141" Type="http://schemas.openxmlformats.org/officeDocument/2006/relationships/customXml" Target="../customXml/item141.xml"/><Relationship Id="rId7" Type="http://schemas.openxmlformats.org/officeDocument/2006/relationships/customXml" Target="../customXml/item7.xml"/><Relationship Id="rId162" Type="http://schemas.openxmlformats.org/officeDocument/2006/relationships/customXml" Target="../customXml/item162.xml"/><Relationship Id="rId183" Type="http://schemas.openxmlformats.org/officeDocument/2006/relationships/customXml" Target="../customXml/item183.xml"/><Relationship Id="rId218" Type="http://schemas.openxmlformats.org/officeDocument/2006/relationships/customXml" Target="../customXml/item218.xml"/><Relationship Id="rId239" Type="http://schemas.openxmlformats.org/officeDocument/2006/relationships/customXml" Target="../customXml/item239.xml"/><Relationship Id="rId250" Type="http://schemas.openxmlformats.org/officeDocument/2006/relationships/customXml" Target="../customXml/item250.xml"/><Relationship Id="rId271" Type="http://schemas.openxmlformats.org/officeDocument/2006/relationships/customXml" Target="../customXml/item271.xml"/><Relationship Id="rId292" Type="http://schemas.openxmlformats.org/officeDocument/2006/relationships/customXml" Target="../customXml/item292.xml"/><Relationship Id="rId306" Type="http://schemas.openxmlformats.org/officeDocument/2006/relationships/slide" Target="slides/slide13.xml"/><Relationship Id="rId24" Type="http://schemas.openxmlformats.org/officeDocument/2006/relationships/customXml" Target="../customXml/item24.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customXml" Target="../customXml/item87.xml"/><Relationship Id="rId110" Type="http://schemas.openxmlformats.org/officeDocument/2006/relationships/customXml" Target="../customXml/item110.xml"/><Relationship Id="rId131" Type="http://schemas.openxmlformats.org/officeDocument/2006/relationships/customXml" Target="../customXml/item131.xml"/><Relationship Id="rId152" Type="http://schemas.openxmlformats.org/officeDocument/2006/relationships/customXml" Target="../customXml/item152.xml"/><Relationship Id="rId173" Type="http://schemas.openxmlformats.org/officeDocument/2006/relationships/customXml" Target="../customXml/item173.xml"/><Relationship Id="rId194" Type="http://schemas.openxmlformats.org/officeDocument/2006/relationships/customXml" Target="../customXml/item194.xml"/><Relationship Id="rId208" Type="http://schemas.openxmlformats.org/officeDocument/2006/relationships/customXml" Target="../customXml/item208.xml"/><Relationship Id="rId229" Type="http://schemas.openxmlformats.org/officeDocument/2006/relationships/customXml" Target="../customXml/item229.xml"/><Relationship Id="rId19" Type="http://schemas.openxmlformats.org/officeDocument/2006/relationships/customXml" Target="../customXml/item19.xml"/><Relationship Id="rId224" Type="http://schemas.openxmlformats.org/officeDocument/2006/relationships/customXml" Target="../customXml/item224.xml"/><Relationship Id="rId240" Type="http://schemas.openxmlformats.org/officeDocument/2006/relationships/customXml" Target="../customXml/item240.xml"/><Relationship Id="rId245" Type="http://schemas.openxmlformats.org/officeDocument/2006/relationships/customXml" Target="../customXml/item245.xml"/><Relationship Id="rId261" Type="http://schemas.openxmlformats.org/officeDocument/2006/relationships/customXml" Target="../customXml/item261.xml"/><Relationship Id="rId266" Type="http://schemas.openxmlformats.org/officeDocument/2006/relationships/customXml" Target="../customXml/item266.xml"/><Relationship Id="rId287" Type="http://schemas.openxmlformats.org/officeDocument/2006/relationships/customXml" Target="../customXml/item287.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customXml" Target="../customXml/item100.xml"/><Relationship Id="rId105" Type="http://schemas.openxmlformats.org/officeDocument/2006/relationships/customXml" Target="../customXml/item105.xml"/><Relationship Id="rId126" Type="http://schemas.openxmlformats.org/officeDocument/2006/relationships/customXml" Target="../customXml/item126.xml"/><Relationship Id="rId147" Type="http://schemas.openxmlformats.org/officeDocument/2006/relationships/customXml" Target="../customXml/item147.xml"/><Relationship Id="rId168" Type="http://schemas.openxmlformats.org/officeDocument/2006/relationships/customXml" Target="../customXml/item168.xml"/><Relationship Id="rId282" Type="http://schemas.openxmlformats.org/officeDocument/2006/relationships/customXml" Target="../customXml/item282.xml"/><Relationship Id="rId312" Type="http://schemas.openxmlformats.org/officeDocument/2006/relationships/slide" Target="slides/slide19.xml"/><Relationship Id="rId317" Type="http://schemas.openxmlformats.org/officeDocument/2006/relationships/slide" Target="slides/slide24.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customXml" Target="../customXml/item93.xml"/><Relationship Id="rId98" Type="http://schemas.openxmlformats.org/officeDocument/2006/relationships/customXml" Target="../customXml/item98.xml"/><Relationship Id="rId121" Type="http://schemas.openxmlformats.org/officeDocument/2006/relationships/customXml" Target="../customXml/item121.xml"/><Relationship Id="rId142" Type="http://schemas.openxmlformats.org/officeDocument/2006/relationships/customXml" Target="../customXml/item142.xml"/><Relationship Id="rId163" Type="http://schemas.openxmlformats.org/officeDocument/2006/relationships/customXml" Target="../customXml/item163.xml"/><Relationship Id="rId184" Type="http://schemas.openxmlformats.org/officeDocument/2006/relationships/customXml" Target="../customXml/item184.xml"/><Relationship Id="rId189" Type="http://schemas.openxmlformats.org/officeDocument/2006/relationships/customXml" Target="../customXml/item189.xml"/><Relationship Id="rId219" Type="http://schemas.openxmlformats.org/officeDocument/2006/relationships/customXml" Target="../customXml/item219.xml"/><Relationship Id="rId3" Type="http://schemas.openxmlformats.org/officeDocument/2006/relationships/customXml" Target="../customXml/item3.xml"/><Relationship Id="rId214" Type="http://schemas.openxmlformats.org/officeDocument/2006/relationships/customXml" Target="../customXml/item214.xml"/><Relationship Id="rId230" Type="http://schemas.openxmlformats.org/officeDocument/2006/relationships/customXml" Target="../customXml/item230.xml"/><Relationship Id="rId235" Type="http://schemas.openxmlformats.org/officeDocument/2006/relationships/customXml" Target="../customXml/item235.xml"/><Relationship Id="rId251" Type="http://schemas.openxmlformats.org/officeDocument/2006/relationships/customXml" Target="../customXml/item251.xml"/><Relationship Id="rId256" Type="http://schemas.openxmlformats.org/officeDocument/2006/relationships/customXml" Target="../customXml/item256.xml"/><Relationship Id="rId277" Type="http://schemas.openxmlformats.org/officeDocument/2006/relationships/customXml" Target="../customXml/item277.xml"/><Relationship Id="rId298" Type="http://schemas.openxmlformats.org/officeDocument/2006/relationships/slide" Target="slides/slide5.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116" Type="http://schemas.openxmlformats.org/officeDocument/2006/relationships/customXml" Target="../customXml/item116.xml"/><Relationship Id="rId137" Type="http://schemas.openxmlformats.org/officeDocument/2006/relationships/customXml" Target="../customXml/item137.xml"/><Relationship Id="rId158" Type="http://schemas.openxmlformats.org/officeDocument/2006/relationships/customXml" Target="../customXml/item158.xml"/><Relationship Id="rId272" Type="http://schemas.openxmlformats.org/officeDocument/2006/relationships/customXml" Target="../customXml/item272.xml"/><Relationship Id="rId293" Type="http://schemas.openxmlformats.org/officeDocument/2006/relationships/slideMaster" Target="slideMasters/slideMaster1.xml"/><Relationship Id="rId302" Type="http://schemas.openxmlformats.org/officeDocument/2006/relationships/slide" Target="slides/slide9.xml"/><Relationship Id="rId307" Type="http://schemas.openxmlformats.org/officeDocument/2006/relationships/slide" Target="slides/slide14.xml"/><Relationship Id="rId323" Type="http://schemas.openxmlformats.org/officeDocument/2006/relationships/theme" Target="theme/theme1.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customXml" Target="../customXml/item83.xml"/><Relationship Id="rId88" Type="http://schemas.openxmlformats.org/officeDocument/2006/relationships/customXml" Target="../customXml/item88.xml"/><Relationship Id="rId111" Type="http://schemas.openxmlformats.org/officeDocument/2006/relationships/customXml" Target="../customXml/item111.xml"/><Relationship Id="rId132" Type="http://schemas.openxmlformats.org/officeDocument/2006/relationships/customXml" Target="../customXml/item132.xml"/><Relationship Id="rId153" Type="http://schemas.openxmlformats.org/officeDocument/2006/relationships/customXml" Target="../customXml/item153.xml"/><Relationship Id="rId174" Type="http://schemas.openxmlformats.org/officeDocument/2006/relationships/customXml" Target="../customXml/item174.xml"/><Relationship Id="rId179" Type="http://schemas.openxmlformats.org/officeDocument/2006/relationships/customXml" Target="../customXml/item179.xml"/><Relationship Id="rId195" Type="http://schemas.openxmlformats.org/officeDocument/2006/relationships/customXml" Target="../customXml/item195.xml"/><Relationship Id="rId209" Type="http://schemas.openxmlformats.org/officeDocument/2006/relationships/customXml" Target="../customXml/item209.xml"/><Relationship Id="rId190" Type="http://schemas.openxmlformats.org/officeDocument/2006/relationships/customXml" Target="../customXml/item190.xml"/><Relationship Id="rId204" Type="http://schemas.openxmlformats.org/officeDocument/2006/relationships/customXml" Target="../customXml/item204.xml"/><Relationship Id="rId220" Type="http://schemas.openxmlformats.org/officeDocument/2006/relationships/customXml" Target="../customXml/item220.xml"/><Relationship Id="rId225" Type="http://schemas.openxmlformats.org/officeDocument/2006/relationships/customXml" Target="../customXml/item225.xml"/><Relationship Id="rId241" Type="http://schemas.openxmlformats.org/officeDocument/2006/relationships/customXml" Target="../customXml/item241.xml"/><Relationship Id="rId246" Type="http://schemas.openxmlformats.org/officeDocument/2006/relationships/customXml" Target="../customXml/item246.xml"/><Relationship Id="rId267" Type="http://schemas.openxmlformats.org/officeDocument/2006/relationships/customXml" Target="../customXml/item267.xml"/><Relationship Id="rId288" Type="http://schemas.openxmlformats.org/officeDocument/2006/relationships/customXml" Target="../customXml/item288.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customXml" Target="../customXml/item106.xml"/><Relationship Id="rId127" Type="http://schemas.openxmlformats.org/officeDocument/2006/relationships/customXml" Target="../customXml/item127.xml"/><Relationship Id="rId262" Type="http://schemas.openxmlformats.org/officeDocument/2006/relationships/customXml" Target="../customXml/item262.xml"/><Relationship Id="rId283" Type="http://schemas.openxmlformats.org/officeDocument/2006/relationships/customXml" Target="../customXml/item283.xml"/><Relationship Id="rId313" Type="http://schemas.openxmlformats.org/officeDocument/2006/relationships/slide" Target="slides/slide20.xml"/><Relationship Id="rId318" Type="http://schemas.openxmlformats.org/officeDocument/2006/relationships/slide" Target="slides/slide25.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customXml" Target="../customXml/item78.xml"/><Relationship Id="rId94" Type="http://schemas.openxmlformats.org/officeDocument/2006/relationships/customXml" Target="../customXml/item94.xml"/><Relationship Id="rId99" Type="http://schemas.openxmlformats.org/officeDocument/2006/relationships/customXml" Target="../customXml/item99.xml"/><Relationship Id="rId101" Type="http://schemas.openxmlformats.org/officeDocument/2006/relationships/customXml" Target="../customXml/item101.xml"/><Relationship Id="rId122" Type="http://schemas.openxmlformats.org/officeDocument/2006/relationships/customXml" Target="../customXml/item122.xml"/><Relationship Id="rId143" Type="http://schemas.openxmlformats.org/officeDocument/2006/relationships/customXml" Target="../customXml/item143.xml"/><Relationship Id="rId148" Type="http://schemas.openxmlformats.org/officeDocument/2006/relationships/customXml" Target="../customXml/item148.xml"/><Relationship Id="rId164" Type="http://schemas.openxmlformats.org/officeDocument/2006/relationships/customXml" Target="../customXml/item164.xml"/><Relationship Id="rId169" Type="http://schemas.openxmlformats.org/officeDocument/2006/relationships/customXml" Target="../customXml/item169.xml"/><Relationship Id="rId185" Type="http://schemas.openxmlformats.org/officeDocument/2006/relationships/customXml" Target="../customXml/item185.xml"/><Relationship Id="rId4" Type="http://schemas.openxmlformats.org/officeDocument/2006/relationships/customXml" Target="../customXml/item4.xml"/><Relationship Id="rId9" Type="http://schemas.openxmlformats.org/officeDocument/2006/relationships/customXml" Target="../customXml/item9.xml"/><Relationship Id="rId180" Type="http://schemas.openxmlformats.org/officeDocument/2006/relationships/customXml" Target="../customXml/item180.xml"/><Relationship Id="rId210" Type="http://schemas.openxmlformats.org/officeDocument/2006/relationships/customXml" Target="../customXml/item210.xml"/><Relationship Id="rId215" Type="http://schemas.openxmlformats.org/officeDocument/2006/relationships/customXml" Target="../customXml/item215.xml"/><Relationship Id="rId236" Type="http://schemas.openxmlformats.org/officeDocument/2006/relationships/customXml" Target="../customXml/item236.xml"/><Relationship Id="rId257" Type="http://schemas.openxmlformats.org/officeDocument/2006/relationships/customXml" Target="../customXml/item257.xml"/><Relationship Id="rId278" Type="http://schemas.openxmlformats.org/officeDocument/2006/relationships/customXml" Target="../customXml/item278.xml"/><Relationship Id="rId26" Type="http://schemas.openxmlformats.org/officeDocument/2006/relationships/customXml" Target="../customXml/item26.xml"/><Relationship Id="rId231" Type="http://schemas.openxmlformats.org/officeDocument/2006/relationships/customXml" Target="../customXml/item231.xml"/><Relationship Id="rId252" Type="http://schemas.openxmlformats.org/officeDocument/2006/relationships/customXml" Target="../customXml/item252.xml"/><Relationship Id="rId273" Type="http://schemas.openxmlformats.org/officeDocument/2006/relationships/customXml" Target="../customXml/item273.xml"/><Relationship Id="rId294" Type="http://schemas.openxmlformats.org/officeDocument/2006/relationships/slide" Target="slides/slide1.xml"/><Relationship Id="rId308" Type="http://schemas.openxmlformats.org/officeDocument/2006/relationships/slide" Target="slides/slide15.xml"/><Relationship Id="rId47" Type="http://schemas.openxmlformats.org/officeDocument/2006/relationships/customXml" Target="../customXml/item47.xml"/><Relationship Id="rId68" Type="http://schemas.openxmlformats.org/officeDocument/2006/relationships/customXml" Target="../customXml/item68.xml"/><Relationship Id="rId89" Type="http://schemas.openxmlformats.org/officeDocument/2006/relationships/customXml" Target="../customXml/item89.xml"/><Relationship Id="rId112" Type="http://schemas.openxmlformats.org/officeDocument/2006/relationships/customXml" Target="../customXml/item112.xml"/><Relationship Id="rId133" Type="http://schemas.openxmlformats.org/officeDocument/2006/relationships/customXml" Target="../customXml/item133.xml"/><Relationship Id="rId154" Type="http://schemas.openxmlformats.org/officeDocument/2006/relationships/customXml" Target="../customXml/item154.xml"/><Relationship Id="rId175" Type="http://schemas.openxmlformats.org/officeDocument/2006/relationships/customXml" Target="../customXml/item175.xml"/><Relationship Id="rId196" Type="http://schemas.openxmlformats.org/officeDocument/2006/relationships/customXml" Target="../customXml/item196.xml"/><Relationship Id="rId200" Type="http://schemas.openxmlformats.org/officeDocument/2006/relationships/customXml" Target="../customXml/item200.xml"/><Relationship Id="rId16" Type="http://schemas.openxmlformats.org/officeDocument/2006/relationships/customXml" Target="../customXml/item16.xml"/><Relationship Id="rId221" Type="http://schemas.openxmlformats.org/officeDocument/2006/relationships/customXml" Target="../customXml/item221.xml"/><Relationship Id="rId242" Type="http://schemas.openxmlformats.org/officeDocument/2006/relationships/customXml" Target="../customXml/item242.xml"/><Relationship Id="rId263" Type="http://schemas.openxmlformats.org/officeDocument/2006/relationships/customXml" Target="../customXml/item263.xml"/><Relationship Id="rId284" Type="http://schemas.openxmlformats.org/officeDocument/2006/relationships/customXml" Target="../customXml/item284.xml"/><Relationship Id="rId319" Type="http://schemas.openxmlformats.org/officeDocument/2006/relationships/notesMaster" Target="notesMasters/notesMaster1.xml"/><Relationship Id="rId37" Type="http://schemas.openxmlformats.org/officeDocument/2006/relationships/customXml" Target="../customXml/item37.xml"/><Relationship Id="rId58" Type="http://schemas.openxmlformats.org/officeDocument/2006/relationships/customXml" Target="../customXml/item58.xml"/><Relationship Id="rId79" Type="http://schemas.openxmlformats.org/officeDocument/2006/relationships/customXml" Target="../customXml/item79.xml"/><Relationship Id="rId102" Type="http://schemas.openxmlformats.org/officeDocument/2006/relationships/customXml" Target="../customXml/item102.xml"/><Relationship Id="rId123" Type="http://schemas.openxmlformats.org/officeDocument/2006/relationships/customXml" Target="../customXml/item123.xml"/><Relationship Id="rId144" Type="http://schemas.openxmlformats.org/officeDocument/2006/relationships/customXml" Target="../customXml/item144.xml"/><Relationship Id="rId90" Type="http://schemas.openxmlformats.org/officeDocument/2006/relationships/customXml" Target="../customXml/item90.xml"/><Relationship Id="rId165" Type="http://schemas.openxmlformats.org/officeDocument/2006/relationships/customXml" Target="../customXml/item165.xml"/><Relationship Id="rId186" Type="http://schemas.openxmlformats.org/officeDocument/2006/relationships/customXml" Target="../customXml/item186.xml"/><Relationship Id="rId211" Type="http://schemas.openxmlformats.org/officeDocument/2006/relationships/customXml" Target="../customXml/item211.xml"/><Relationship Id="rId232" Type="http://schemas.openxmlformats.org/officeDocument/2006/relationships/customXml" Target="../customXml/item232.xml"/><Relationship Id="rId253" Type="http://schemas.openxmlformats.org/officeDocument/2006/relationships/customXml" Target="../customXml/item253.xml"/><Relationship Id="rId274" Type="http://schemas.openxmlformats.org/officeDocument/2006/relationships/customXml" Target="../customXml/item274.xml"/><Relationship Id="rId295" Type="http://schemas.openxmlformats.org/officeDocument/2006/relationships/slide" Target="slides/slide2.xml"/><Relationship Id="rId309" Type="http://schemas.openxmlformats.org/officeDocument/2006/relationships/slide" Target="slides/slide16.xml"/><Relationship Id="rId27" Type="http://schemas.openxmlformats.org/officeDocument/2006/relationships/customXml" Target="../customXml/item27.xml"/><Relationship Id="rId48" Type="http://schemas.openxmlformats.org/officeDocument/2006/relationships/customXml" Target="../customXml/item48.xml"/><Relationship Id="rId69" Type="http://schemas.openxmlformats.org/officeDocument/2006/relationships/customXml" Target="../customXml/item69.xml"/><Relationship Id="rId113" Type="http://schemas.openxmlformats.org/officeDocument/2006/relationships/customXml" Target="../customXml/item113.xml"/><Relationship Id="rId134" Type="http://schemas.openxmlformats.org/officeDocument/2006/relationships/customXml" Target="../customXml/item134.xml"/><Relationship Id="rId320" Type="http://schemas.openxmlformats.org/officeDocument/2006/relationships/handoutMaster" Target="handoutMasters/handoutMaster1.xml"/><Relationship Id="rId80" Type="http://schemas.openxmlformats.org/officeDocument/2006/relationships/customXml" Target="../customXml/item80.xml"/><Relationship Id="rId155" Type="http://schemas.openxmlformats.org/officeDocument/2006/relationships/customXml" Target="../customXml/item155.xml"/><Relationship Id="rId176" Type="http://schemas.openxmlformats.org/officeDocument/2006/relationships/customXml" Target="../customXml/item176.xml"/><Relationship Id="rId197" Type="http://schemas.openxmlformats.org/officeDocument/2006/relationships/customXml" Target="../customXml/item197.xml"/><Relationship Id="rId201" Type="http://schemas.openxmlformats.org/officeDocument/2006/relationships/customXml" Target="../customXml/item201.xml"/><Relationship Id="rId222" Type="http://schemas.openxmlformats.org/officeDocument/2006/relationships/customXml" Target="../customXml/item222.xml"/><Relationship Id="rId243" Type="http://schemas.openxmlformats.org/officeDocument/2006/relationships/customXml" Target="../customXml/item243.xml"/><Relationship Id="rId264" Type="http://schemas.openxmlformats.org/officeDocument/2006/relationships/customXml" Target="../customXml/item264.xml"/><Relationship Id="rId285" Type="http://schemas.openxmlformats.org/officeDocument/2006/relationships/customXml" Target="../customXml/item285.xml"/><Relationship Id="rId17" Type="http://schemas.openxmlformats.org/officeDocument/2006/relationships/customXml" Target="../customXml/item17.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customXml" Target="../customXml/item103.xml"/><Relationship Id="rId124" Type="http://schemas.openxmlformats.org/officeDocument/2006/relationships/customXml" Target="../customXml/item124.xml"/><Relationship Id="rId310" Type="http://schemas.openxmlformats.org/officeDocument/2006/relationships/slide" Target="slides/slide17.xml"/><Relationship Id="rId70" Type="http://schemas.openxmlformats.org/officeDocument/2006/relationships/customXml" Target="../customXml/item70.xml"/><Relationship Id="rId91" Type="http://schemas.openxmlformats.org/officeDocument/2006/relationships/customXml" Target="../customXml/item91.xml"/><Relationship Id="rId145" Type="http://schemas.openxmlformats.org/officeDocument/2006/relationships/customXml" Target="../customXml/item145.xml"/><Relationship Id="rId166" Type="http://schemas.openxmlformats.org/officeDocument/2006/relationships/customXml" Target="../customXml/item166.xml"/><Relationship Id="rId187" Type="http://schemas.openxmlformats.org/officeDocument/2006/relationships/customXml" Target="../customXml/item187.xml"/><Relationship Id="rId1" Type="http://schemas.openxmlformats.org/officeDocument/2006/relationships/customXml" Target="../customXml/item1.xml"/><Relationship Id="rId212" Type="http://schemas.openxmlformats.org/officeDocument/2006/relationships/customXml" Target="../customXml/item212.xml"/><Relationship Id="rId233" Type="http://schemas.openxmlformats.org/officeDocument/2006/relationships/customXml" Target="../customXml/item233.xml"/><Relationship Id="rId254" Type="http://schemas.openxmlformats.org/officeDocument/2006/relationships/customXml" Target="../customXml/item254.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customXml" Target="../customXml/item114.xml"/><Relationship Id="rId275" Type="http://schemas.openxmlformats.org/officeDocument/2006/relationships/customXml" Target="../customXml/item275.xml"/><Relationship Id="rId296" Type="http://schemas.openxmlformats.org/officeDocument/2006/relationships/slide" Target="slides/slide3.xml"/><Relationship Id="rId300" Type="http://schemas.openxmlformats.org/officeDocument/2006/relationships/slide" Target="slides/slide7.xml"/><Relationship Id="rId60" Type="http://schemas.openxmlformats.org/officeDocument/2006/relationships/customXml" Target="../customXml/item60.xml"/><Relationship Id="rId81" Type="http://schemas.openxmlformats.org/officeDocument/2006/relationships/customXml" Target="../customXml/item81.xml"/><Relationship Id="rId135" Type="http://schemas.openxmlformats.org/officeDocument/2006/relationships/customXml" Target="../customXml/item135.xml"/><Relationship Id="rId156" Type="http://schemas.openxmlformats.org/officeDocument/2006/relationships/customXml" Target="../customXml/item156.xml"/><Relationship Id="rId177" Type="http://schemas.openxmlformats.org/officeDocument/2006/relationships/customXml" Target="../customXml/item177.xml"/><Relationship Id="rId198" Type="http://schemas.openxmlformats.org/officeDocument/2006/relationships/customXml" Target="../customXml/item198.xml"/><Relationship Id="rId321" Type="http://schemas.openxmlformats.org/officeDocument/2006/relationships/presProps" Target="presProps.xml"/><Relationship Id="rId202" Type="http://schemas.openxmlformats.org/officeDocument/2006/relationships/customXml" Target="../customXml/item202.xml"/><Relationship Id="rId223" Type="http://schemas.openxmlformats.org/officeDocument/2006/relationships/customXml" Target="../customXml/item223.xml"/><Relationship Id="rId244" Type="http://schemas.openxmlformats.org/officeDocument/2006/relationships/customXml" Target="../customXml/item244.xml"/><Relationship Id="rId18" Type="http://schemas.openxmlformats.org/officeDocument/2006/relationships/customXml" Target="../customXml/item18.xml"/><Relationship Id="rId39" Type="http://schemas.openxmlformats.org/officeDocument/2006/relationships/customXml" Target="../customXml/item39.xml"/><Relationship Id="rId265" Type="http://schemas.openxmlformats.org/officeDocument/2006/relationships/customXml" Target="../customXml/item265.xml"/><Relationship Id="rId286" Type="http://schemas.openxmlformats.org/officeDocument/2006/relationships/customXml" Target="../customXml/item286.xml"/><Relationship Id="rId50" Type="http://schemas.openxmlformats.org/officeDocument/2006/relationships/customXml" Target="../customXml/item50.xml"/><Relationship Id="rId104" Type="http://schemas.openxmlformats.org/officeDocument/2006/relationships/customXml" Target="../customXml/item104.xml"/><Relationship Id="rId125" Type="http://schemas.openxmlformats.org/officeDocument/2006/relationships/customXml" Target="../customXml/item125.xml"/><Relationship Id="rId146" Type="http://schemas.openxmlformats.org/officeDocument/2006/relationships/customXml" Target="../customXml/item146.xml"/><Relationship Id="rId167" Type="http://schemas.openxmlformats.org/officeDocument/2006/relationships/customXml" Target="../customXml/item167.xml"/><Relationship Id="rId188" Type="http://schemas.openxmlformats.org/officeDocument/2006/relationships/customXml" Target="../customXml/item188.xml"/><Relationship Id="rId311" Type="http://schemas.openxmlformats.org/officeDocument/2006/relationships/slide" Target="slides/slide18.xml"/><Relationship Id="rId71" Type="http://schemas.openxmlformats.org/officeDocument/2006/relationships/customXml" Target="../customXml/item71.xml"/><Relationship Id="rId92" Type="http://schemas.openxmlformats.org/officeDocument/2006/relationships/customXml" Target="../customXml/item92.xml"/><Relationship Id="rId213" Type="http://schemas.openxmlformats.org/officeDocument/2006/relationships/customXml" Target="../customXml/item213.xml"/><Relationship Id="rId234" Type="http://schemas.openxmlformats.org/officeDocument/2006/relationships/customXml" Target="../customXml/item234.xml"/><Relationship Id="rId2" Type="http://schemas.openxmlformats.org/officeDocument/2006/relationships/customXml" Target="../customXml/item2.xml"/><Relationship Id="rId29" Type="http://schemas.openxmlformats.org/officeDocument/2006/relationships/customXml" Target="../customXml/item29.xml"/><Relationship Id="rId255" Type="http://schemas.openxmlformats.org/officeDocument/2006/relationships/customXml" Target="../customXml/item255.xml"/><Relationship Id="rId276" Type="http://schemas.openxmlformats.org/officeDocument/2006/relationships/customXml" Target="../customXml/item276.xml"/><Relationship Id="rId297" Type="http://schemas.openxmlformats.org/officeDocument/2006/relationships/slide" Target="slides/slide4.xml"/><Relationship Id="rId40" Type="http://schemas.openxmlformats.org/officeDocument/2006/relationships/customXml" Target="../customXml/item40.xml"/><Relationship Id="rId115" Type="http://schemas.openxmlformats.org/officeDocument/2006/relationships/customXml" Target="../customXml/item115.xml"/><Relationship Id="rId136" Type="http://schemas.openxmlformats.org/officeDocument/2006/relationships/customXml" Target="../customXml/item136.xml"/><Relationship Id="rId157" Type="http://schemas.openxmlformats.org/officeDocument/2006/relationships/customXml" Target="../customXml/item157.xml"/><Relationship Id="rId178" Type="http://schemas.openxmlformats.org/officeDocument/2006/relationships/customXml" Target="../customXml/item178.xml"/><Relationship Id="rId301" Type="http://schemas.openxmlformats.org/officeDocument/2006/relationships/slide" Target="slides/slide8.xml"/><Relationship Id="rId322" Type="http://schemas.openxmlformats.org/officeDocument/2006/relationships/viewProps" Target="viewProps.xml"/><Relationship Id="rId61" Type="http://schemas.openxmlformats.org/officeDocument/2006/relationships/customXml" Target="../customXml/item61.xml"/><Relationship Id="rId82" Type="http://schemas.openxmlformats.org/officeDocument/2006/relationships/customXml" Target="../customXml/item82.xml"/><Relationship Id="rId199" Type="http://schemas.openxmlformats.org/officeDocument/2006/relationships/customXml" Target="../customXml/item199.xml"/><Relationship Id="rId203" Type="http://schemas.openxmlformats.org/officeDocument/2006/relationships/customXml" Target="../customXml/item20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6945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3068347" cy="468154"/>
          </a:xfrm>
          <a:prstGeom prst="rect">
            <a:avLst/>
          </a:prstGeom>
          <a:noFill/>
          <a:ln w="9525">
            <a:noFill/>
            <a:miter lim="800000"/>
            <a:headEnd/>
            <a:tailEnd/>
          </a:ln>
          <a:effectLst/>
        </p:spPr>
        <p:txBody>
          <a:bodyPr vert="horz" wrap="square" lIns="94896" tIns="47449" rIns="94896" bIns="47449" numCol="1" anchor="t" anchorCtr="0" compatLnSpc="1">
            <a:prstTxWarp prst="textNoShape">
              <a:avLst/>
            </a:prstTxWarp>
          </a:bodyPr>
          <a:lstStyle>
            <a:lvl1pPr algn="l" defTabSz="949583">
              <a:defRPr sz="1200">
                <a:latin typeface="Constantia" pitchFamily="18" charset="0"/>
              </a:defRPr>
            </a:lvl1pPr>
          </a:lstStyle>
          <a:p>
            <a:pPr>
              <a:defRPr/>
            </a:pPr>
            <a:endParaRPr lang="en-US"/>
          </a:p>
        </p:txBody>
      </p:sp>
      <p:sp>
        <p:nvSpPr>
          <p:cNvPr id="18435" name="Rectangle 3"/>
          <p:cNvSpPr>
            <a:spLocks noGrp="1" noChangeArrowheads="1"/>
          </p:cNvSpPr>
          <p:nvPr>
            <p:ph type="dt" idx="1"/>
          </p:nvPr>
        </p:nvSpPr>
        <p:spPr bwMode="auto">
          <a:xfrm>
            <a:off x="4007519" y="0"/>
            <a:ext cx="3068347" cy="468154"/>
          </a:xfrm>
          <a:prstGeom prst="rect">
            <a:avLst/>
          </a:prstGeom>
          <a:noFill/>
          <a:ln w="9525">
            <a:noFill/>
            <a:miter lim="800000"/>
            <a:headEnd/>
            <a:tailEnd/>
          </a:ln>
          <a:effectLst/>
        </p:spPr>
        <p:txBody>
          <a:bodyPr vert="horz" wrap="square" lIns="94896" tIns="47449" rIns="94896" bIns="47449" numCol="1" anchor="t" anchorCtr="0" compatLnSpc="1">
            <a:prstTxWarp prst="textNoShape">
              <a:avLst/>
            </a:prstTxWarp>
          </a:bodyPr>
          <a:lstStyle>
            <a:lvl1pPr algn="r" defTabSz="949583">
              <a:defRPr sz="1200">
                <a:latin typeface="Constantia" pitchFamily="18" charset="0"/>
              </a:defRPr>
            </a:lvl1pPr>
          </a:lstStyle>
          <a:p>
            <a:pPr>
              <a:defRPr/>
            </a:pPr>
            <a:fld id="{DE4DFB1C-23E3-4739-9FBC-4A2DBE894A07}" type="datetime1">
              <a:rPr lang="en-US"/>
              <a:pPr>
                <a:defRPr/>
              </a:pPr>
              <a:t>3/23/2017</a:t>
            </a:fld>
            <a:endParaRPr lang="en-US"/>
          </a:p>
        </p:txBody>
      </p:sp>
      <p:sp>
        <p:nvSpPr>
          <p:cNvPr id="30724"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6500" y="4447462"/>
            <a:ext cx="5664084" cy="4213384"/>
          </a:xfrm>
          <a:prstGeom prst="rect">
            <a:avLst/>
          </a:prstGeom>
          <a:noFill/>
          <a:ln w="9525">
            <a:noFill/>
            <a:miter lim="800000"/>
            <a:headEnd/>
            <a:tailEnd/>
          </a:ln>
          <a:effectLst/>
        </p:spPr>
        <p:txBody>
          <a:bodyPr vert="horz" wrap="square" lIns="94896" tIns="47449" rIns="94896" bIns="474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1" y="8892793"/>
            <a:ext cx="3068347" cy="468154"/>
          </a:xfrm>
          <a:prstGeom prst="rect">
            <a:avLst/>
          </a:prstGeom>
          <a:noFill/>
          <a:ln w="9525">
            <a:noFill/>
            <a:miter lim="800000"/>
            <a:headEnd/>
            <a:tailEnd/>
          </a:ln>
          <a:effectLst/>
        </p:spPr>
        <p:txBody>
          <a:bodyPr vert="horz" wrap="square" lIns="94896" tIns="47449" rIns="94896" bIns="47449" numCol="1" anchor="b" anchorCtr="0" compatLnSpc="1">
            <a:prstTxWarp prst="textNoShape">
              <a:avLst/>
            </a:prstTxWarp>
          </a:bodyPr>
          <a:lstStyle>
            <a:lvl1pPr algn="l" defTabSz="949583">
              <a:defRPr sz="1200">
                <a:latin typeface="Constantia" pitchFamily="18" charset="0"/>
              </a:defRPr>
            </a:lvl1pPr>
          </a:lstStyle>
          <a:p>
            <a:pPr>
              <a:defRPr/>
            </a:pPr>
            <a:r>
              <a:rPr lang="en-US"/>
              <a:t>Day of Week, time am/pm</a:t>
            </a:r>
          </a:p>
        </p:txBody>
      </p:sp>
      <p:sp>
        <p:nvSpPr>
          <p:cNvPr id="18439" name="Rectangle 7"/>
          <p:cNvSpPr>
            <a:spLocks noGrp="1" noChangeArrowheads="1"/>
          </p:cNvSpPr>
          <p:nvPr>
            <p:ph type="sldNum" sz="quarter" idx="5"/>
          </p:nvPr>
        </p:nvSpPr>
        <p:spPr bwMode="auto">
          <a:xfrm>
            <a:off x="4007519" y="8892793"/>
            <a:ext cx="3068347" cy="468154"/>
          </a:xfrm>
          <a:prstGeom prst="rect">
            <a:avLst/>
          </a:prstGeom>
          <a:noFill/>
          <a:ln w="9525">
            <a:noFill/>
            <a:miter lim="800000"/>
            <a:headEnd/>
            <a:tailEnd/>
          </a:ln>
          <a:effectLst/>
        </p:spPr>
        <p:txBody>
          <a:bodyPr vert="horz" wrap="square" lIns="94896" tIns="47449" rIns="94896" bIns="47449" numCol="1" anchor="b" anchorCtr="0" compatLnSpc="1">
            <a:prstTxWarp prst="textNoShape">
              <a:avLst/>
            </a:prstTxWarp>
          </a:bodyPr>
          <a:lstStyle>
            <a:lvl1pPr algn="r" defTabSz="949583">
              <a:defRPr sz="1200">
                <a:latin typeface="Constantia" pitchFamily="18" charset="0"/>
              </a:defRPr>
            </a:lvl1pPr>
          </a:lstStyle>
          <a:p>
            <a:pPr>
              <a:defRPr/>
            </a:pPr>
            <a:fld id="{AEDDC3F6-7B8D-401F-8CE1-E87F7FF90607}" type="slidenum">
              <a:rPr lang="en-US"/>
              <a:pPr>
                <a:defRPr/>
              </a:pPr>
              <a:t>‹#›</a:t>
            </a:fld>
            <a:endParaRPr lang="en-US"/>
          </a:p>
        </p:txBody>
      </p:sp>
    </p:spTree>
    <p:extLst>
      <p:ext uri="{BB962C8B-B14F-4D97-AF65-F5344CB8AC3E}">
        <p14:creationId xmlns:p14="http://schemas.microsoft.com/office/powerpoint/2010/main" val="28870976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a:t>Our next session is on the NHDPlusV2 data model.</a:t>
            </a:r>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0</a:t>
            </a:fld>
            <a:endParaRPr lang="en-US"/>
          </a:p>
        </p:txBody>
      </p:sp>
    </p:spTree>
    <p:extLst>
      <p:ext uri="{BB962C8B-B14F-4D97-AF65-F5344CB8AC3E}">
        <p14:creationId xmlns:p14="http://schemas.microsoft.com/office/powerpoint/2010/main" val="896227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diagram</a:t>
            </a:r>
            <a:r>
              <a:rPr lang="en-US" baseline="0" dirty="0" smtClean="0"/>
              <a:t> shows </a:t>
            </a:r>
            <a:r>
              <a:rPr lang="en-US" baseline="0" dirty="0" smtClean="0"/>
              <a:t>the </a:t>
            </a:r>
            <a:r>
              <a:rPr lang="en-US" baseline="0" dirty="0" smtClean="0"/>
              <a:t>non-spatial attribute tables </a:t>
            </a:r>
            <a:r>
              <a:rPr lang="en-US" baseline="0" dirty="0" smtClean="0"/>
              <a:t>that are in the Value Added Attributes component </a:t>
            </a:r>
            <a:r>
              <a:rPr lang="en-US" dirty="0" smtClean="0"/>
              <a:t>.  Note that all the tables relate to each other using the </a:t>
            </a:r>
            <a:r>
              <a:rPr lang="en-US" dirty="0" err="1" smtClean="0"/>
              <a:t>ComID</a:t>
            </a:r>
            <a:r>
              <a:rPr lang="en-US" baseline="0" dirty="0" smtClean="0"/>
              <a:t> of the </a:t>
            </a:r>
            <a:r>
              <a:rPr lang="en-US" baseline="0" dirty="0" err="1" smtClean="0"/>
              <a:t>NHDFlowline</a:t>
            </a:r>
            <a:r>
              <a:rPr lang="en-US" baseline="0" dirty="0" smtClean="0"/>
              <a:t> features.  </a:t>
            </a:r>
            <a:r>
              <a:rPr lang="en-US" dirty="0" err="1" smtClean="0"/>
              <a:t>NHDFlowline</a:t>
            </a:r>
            <a:r>
              <a:rPr lang="en-US" baseline="0" dirty="0" smtClean="0"/>
              <a:t> </a:t>
            </a:r>
            <a:r>
              <a:rPr lang="en-US" baseline="0" dirty="0" smtClean="0"/>
              <a:t>is shown outside the teal box because it belongs to another </a:t>
            </a:r>
            <a:r>
              <a:rPr lang="en-US" baseline="0" dirty="0" err="1" smtClean="0"/>
              <a:t>NHDPlus</a:t>
            </a:r>
            <a:r>
              <a:rPr lang="en-US" baseline="0" dirty="0" smtClean="0"/>
              <a:t> Component but is shown in this picture to illustrate its relationship to </a:t>
            </a:r>
            <a:r>
              <a:rPr lang="en-US" baseline="0" dirty="0" smtClean="0"/>
              <a:t>the objects in this component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9</a:t>
            </a:fld>
            <a:endParaRPr lang="en-US"/>
          </a:p>
        </p:txBody>
      </p:sp>
    </p:spTree>
    <p:extLst>
      <p:ext uri="{BB962C8B-B14F-4D97-AF65-F5344CB8AC3E}">
        <p14:creationId xmlns:p14="http://schemas.microsoft.com/office/powerpoint/2010/main" val="2812748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a:t>
            </a:r>
            <a:r>
              <a:rPr lang="en-US" baseline="0" dirty="0" smtClean="0"/>
              <a:t> diagram of the Burn Features Component</a:t>
            </a:r>
            <a:r>
              <a:rPr lang="en-US" baseline="0" dirty="0" smtClean="0"/>
              <a:t>.  The Burn Features are built from </a:t>
            </a:r>
            <a:r>
              <a:rPr lang="en-US" baseline="0" dirty="0" err="1" smtClean="0"/>
              <a:t>NHDSnapshot</a:t>
            </a:r>
            <a:r>
              <a:rPr lang="en-US" baseline="0" dirty="0" smtClean="0"/>
              <a:t> feature classes or from the </a:t>
            </a:r>
            <a:r>
              <a:rPr lang="en-US" baseline="0" dirty="0" err="1" smtClean="0"/>
              <a:t>NHDPlus</a:t>
            </a:r>
            <a:r>
              <a:rPr lang="en-US" baseline="0" dirty="0" smtClean="0"/>
              <a:t> Build process.  </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10</a:t>
            </a:fld>
            <a:endParaRPr lang="en-US"/>
          </a:p>
        </p:txBody>
      </p:sp>
    </p:spTree>
    <p:extLst>
      <p:ext uri="{BB962C8B-B14F-4D97-AF65-F5344CB8AC3E}">
        <p14:creationId xmlns:p14="http://schemas.microsoft.com/office/powerpoint/2010/main" val="306926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diagram of the </a:t>
            </a:r>
            <a:r>
              <a:rPr lang="en-US" dirty="0" err="1" smtClean="0"/>
              <a:t>NHDPlus</a:t>
            </a:r>
            <a:r>
              <a:rPr lang="en-US" dirty="0" smtClean="0"/>
              <a:t> Value Added Layers which consist of many </a:t>
            </a:r>
            <a:r>
              <a:rPr lang="en-US" dirty="0" smtClean="0"/>
              <a:t>raster datasets</a:t>
            </a:r>
            <a:r>
              <a:rPr lang="en-US" baseline="0" dirty="0" smtClean="0"/>
              <a:t> </a:t>
            </a:r>
            <a:r>
              <a:rPr lang="en-US" baseline="0" dirty="0" smtClean="0"/>
              <a:t>and the catchment vectors.</a:t>
            </a:r>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11</a:t>
            </a:fld>
            <a:endParaRPr lang="en-US"/>
          </a:p>
        </p:txBody>
      </p:sp>
    </p:spTree>
    <p:extLst>
      <p:ext uri="{BB962C8B-B14F-4D97-AF65-F5344CB8AC3E}">
        <p14:creationId xmlns:p14="http://schemas.microsoft.com/office/powerpoint/2010/main" val="3854299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diagram</a:t>
            </a:r>
            <a:r>
              <a:rPr lang="en-US" baseline="0" dirty="0" smtClean="0"/>
              <a:t> shows the EROM and Vogel Stream Flow Extension component</a:t>
            </a:r>
            <a:r>
              <a:rPr lang="en-US" baseline="0" dirty="0" smtClean="0"/>
              <a:t>.  EROM provides mean annual and mean monthly stream flow estimates.  The Vogel model provides just mean annual estimates.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12</a:t>
            </a:fld>
            <a:endParaRPr lang="en-US"/>
          </a:p>
        </p:txBody>
      </p:sp>
    </p:spTree>
    <p:extLst>
      <p:ext uri="{BB962C8B-B14F-4D97-AF65-F5344CB8AC3E}">
        <p14:creationId xmlns:p14="http://schemas.microsoft.com/office/powerpoint/2010/main" val="3816729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diagram of part 1 of 3 of the VPU Extensions component</a:t>
            </a:r>
            <a:r>
              <a:rPr lang="en-US" baseline="0" dirty="0" smtClean="0"/>
              <a:t>.  This extension contains the Runoff and Latitude attributes for </a:t>
            </a:r>
            <a:r>
              <a:rPr lang="en-US" baseline="0" dirty="0" err="1" smtClean="0"/>
              <a:t>NHDPlus</a:t>
            </a:r>
            <a:r>
              <a:rPr lang="en-US" baseline="0" dirty="0" smtClean="0"/>
              <a:t> catchments.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13</a:t>
            </a:fld>
            <a:endParaRPr lang="en-US"/>
          </a:p>
        </p:txBody>
      </p:sp>
    </p:spTree>
    <p:extLst>
      <p:ext uri="{BB962C8B-B14F-4D97-AF65-F5344CB8AC3E}">
        <p14:creationId xmlns:p14="http://schemas.microsoft.com/office/powerpoint/2010/main" val="971906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diagram of part  2 of 3 of the VPU Extensions component</a:t>
            </a:r>
            <a:r>
              <a:rPr lang="en-US" baseline="0" dirty="0" smtClean="0"/>
              <a:t>.   This extension contains the mean annual and mean monthly precipitation attributes for the </a:t>
            </a:r>
            <a:r>
              <a:rPr lang="en-US" baseline="0" dirty="0" err="1" smtClean="0"/>
              <a:t>NHDPlus</a:t>
            </a:r>
            <a:r>
              <a:rPr lang="en-US" baseline="0" dirty="0" smtClean="0"/>
              <a:t> catchments.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14</a:t>
            </a:fld>
            <a:endParaRPr lang="en-US"/>
          </a:p>
        </p:txBody>
      </p:sp>
    </p:spTree>
    <p:extLst>
      <p:ext uri="{BB962C8B-B14F-4D97-AF65-F5344CB8AC3E}">
        <p14:creationId xmlns:p14="http://schemas.microsoft.com/office/powerpoint/2010/main" val="1731574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diagram of part 3 of 3 of the VPU Extensions component</a:t>
            </a:r>
            <a:r>
              <a:rPr lang="en-US" baseline="0" dirty="0" smtClean="0"/>
              <a:t>. This extension contains the mean annual and mean monthly temperature attributes for the </a:t>
            </a:r>
            <a:r>
              <a:rPr lang="en-US" baseline="0" dirty="0" err="1" smtClean="0"/>
              <a:t>NHDPlus</a:t>
            </a:r>
            <a:r>
              <a:rPr lang="en-US" baseline="0" dirty="0" smtClean="0"/>
              <a:t> catchments.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15</a:t>
            </a:fld>
            <a:endParaRPr lang="en-US"/>
          </a:p>
        </p:txBody>
      </p:sp>
    </p:spTree>
    <p:extLst>
      <p:ext uri="{BB962C8B-B14F-4D97-AF65-F5344CB8AC3E}">
        <p14:creationId xmlns:p14="http://schemas.microsoft.com/office/powerpoint/2010/main" val="3360612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a:t>
            </a:r>
            <a:r>
              <a:rPr lang="en-US" dirty="0" err="1" smtClean="0"/>
              <a:t>NHDPlus</a:t>
            </a:r>
            <a:r>
              <a:rPr lang="en-US" dirty="0" smtClean="0"/>
              <a:t> datasets are distributed in seamless</a:t>
            </a:r>
            <a:r>
              <a:rPr lang="en-US" baseline="0" dirty="0" smtClean="0"/>
              <a:t> national files.  This is a diagram of the national data component</a:t>
            </a:r>
            <a:r>
              <a:rPr lang="en-US" baseline="0" dirty="0" smtClean="0"/>
              <a:t>.  The </a:t>
            </a:r>
            <a:r>
              <a:rPr lang="en-US" baseline="0" dirty="0" err="1" smtClean="0"/>
              <a:t>Nationalcat</a:t>
            </a:r>
            <a:r>
              <a:rPr lang="en-US" baseline="0" dirty="0" smtClean="0"/>
              <a:t> raster is a national raster version of the </a:t>
            </a:r>
            <a:r>
              <a:rPr lang="en-US" baseline="0" dirty="0" err="1" smtClean="0"/>
              <a:t>NHDPlus</a:t>
            </a:r>
            <a:r>
              <a:rPr lang="en-US" baseline="0" dirty="0" smtClean="0"/>
              <a:t> CONUS catchments.  The tables names that begin with “Gage” hold the stream gage information used by the EROM stream flow estimation model.  </a:t>
            </a:r>
            <a:r>
              <a:rPr lang="en-US" baseline="0" dirty="0" err="1" smtClean="0"/>
              <a:t>EROMOpts</a:t>
            </a:r>
            <a:r>
              <a:rPr lang="en-US" baseline="0" dirty="0" smtClean="0"/>
              <a:t> contains the options that are used in each </a:t>
            </a:r>
            <a:r>
              <a:rPr lang="en-US" baseline="0" dirty="0" err="1" smtClean="0"/>
              <a:t>NHDPlus</a:t>
            </a:r>
            <a:r>
              <a:rPr lang="en-US" baseline="0" dirty="0" smtClean="0"/>
              <a:t> VPU by the EROM model.</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16</a:t>
            </a:fld>
            <a:endParaRPr lang="en-US"/>
          </a:p>
        </p:txBody>
      </p:sp>
    </p:spTree>
    <p:extLst>
      <p:ext uri="{BB962C8B-B14F-4D97-AF65-F5344CB8AC3E}">
        <p14:creationId xmlns:p14="http://schemas.microsoft.com/office/powerpoint/2010/main" val="506513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Ancillary</a:t>
            </a:r>
            <a:r>
              <a:rPr lang="en-US" baseline="0" dirty="0" smtClean="0"/>
              <a:t> national datasets are distributed in the Global Data component</a:t>
            </a:r>
            <a:r>
              <a:rPr lang="en-US" baseline="0" dirty="0" smtClean="0"/>
              <a:t>.  </a:t>
            </a:r>
            <a:r>
              <a:rPr lang="en-US" baseline="0" dirty="0" err="1" smtClean="0"/>
              <a:t>BoundaryUnit</a:t>
            </a:r>
            <a:r>
              <a:rPr lang="en-US" baseline="0" dirty="0" smtClean="0"/>
              <a:t> contains the boundary polygons for each </a:t>
            </a:r>
            <a:r>
              <a:rPr lang="en-US" baseline="0" dirty="0" err="1" smtClean="0"/>
              <a:t>NHDPlus</a:t>
            </a:r>
            <a:r>
              <a:rPr lang="en-US" baseline="0" dirty="0" smtClean="0"/>
              <a:t> VPU.  </a:t>
            </a:r>
            <a:r>
              <a:rPr lang="en-US" baseline="0" dirty="0" err="1" smtClean="0"/>
              <a:t>NHDPlusConnect</a:t>
            </a:r>
            <a:r>
              <a:rPr lang="en-US" baseline="0" dirty="0" smtClean="0"/>
              <a:t> contains a record for each inter-VPU connection in </a:t>
            </a:r>
            <a:r>
              <a:rPr lang="en-US" baseline="0" dirty="0" err="1" smtClean="0"/>
              <a:t>NHDPlus</a:t>
            </a:r>
            <a:r>
              <a:rPr lang="en-US" baseline="0" dirty="0" smtClean="0"/>
              <a:t>.  </a:t>
            </a:r>
            <a:r>
              <a:rPr lang="en-US" baseline="0" dirty="0" err="1" smtClean="0"/>
              <a:t>SuperCatchments</a:t>
            </a:r>
            <a:r>
              <a:rPr lang="en-US" baseline="0" dirty="0" smtClean="0"/>
              <a:t> are the overlapping extended catchments that represent the drainage to each of the Great Lakes.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17</a:t>
            </a:fld>
            <a:endParaRPr lang="en-US"/>
          </a:p>
        </p:txBody>
      </p:sp>
    </p:spTree>
    <p:extLst>
      <p:ext uri="{BB962C8B-B14F-4D97-AF65-F5344CB8AC3E}">
        <p14:creationId xmlns:p14="http://schemas.microsoft.com/office/powerpoint/2010/main" val="2702826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11"/>
              </a:spcAft>
            </a:pPr>
            <a:r>
              <a:rPr lang="en-US" dirty="0" smtClean="0"/>
              <a:t>Attribute table keys are either Primary or Foreign.</a:t>
            </a:r>
          </a:p>
          <a:p>
            <a:pPr>
              <a:spcAft>
                <a:spcPts val="611"/>
              </a:spcAft>
            </a:pPr>
            <a:r>
              <a:rPr lang="en-US" dirty="0" smtClean="0"/>
              <a:t>Primary Key – an attribute that defines a unique identifier for an object.  For example, </a:t>
            </a:r>
            <a:r>
              <a:rPr lang="en-US" dirty="0" err="1" smtClean="0"/>
              <a:t>ComID</a:t>
            </a:r>
            <a:r>
              <a:rPr lang="en-US" dirty="0" smtClean="0"/>
              <a:t> is the primary key for </a:t>
            </a:r>
            <a:r>
              <a:rPr lang="en-US" dirty="0" err="1" smtClean="0"/>
              <a:t>NHDFlowline</a:t>
            </a:r>
            <a:r>
              <a:rPr lang="en-US" dirty="0" smtClean="0"/>
              <a:t> features and </a:t>
            </a:r>
            <a:r>
              <a:rPr lang="en-US" dirty="0" err="1" smtClean="0"/>
              <a:t>GridCode</a:t>
            </a:r>
            <a:r>
              <a:rPr lang="en-US" dirty="0" smtClean="0"/>
              <a:t> is the Primary Key for Catchment features.</a:t>
            </a:r>
          </a:p>
          <a:p>
            <a:pPr>
              <a:spcAft>
                <a:spcPts val="611"/>
              </a:spcAft>
            </a:pPr>
            <a:r>
              <a:rPr lang="en-US" dirty="0" smtClean="0"/>
              <a:t>Foreign Key – an attribute that is a primary key for a related object.  Foreign Keys support ArcGIS Relates and Joins.  For example, </a:t>
            </a:r>
            <a:r>
              <a:rPr lang="en-US" dirty="0" err="1" smtClean="0"/>
              <a:t>FeatureID</a:t>
            </a:r>
            <a:r>
              <a:rPr lang="en-US" dirty="0" smtClean="0"/>
              <a:t> in the Catchment feature table is a Foreign Key that enables a Catchment feature to be related to its associated </a:t>
            </a:r>
            <a:r>
              <a:rPr lang="en-US" dirty="0" err="1" smtClean="0"/>
              <a:t>NHDFlowline</a:t>
            </a:r>
            <a:r>
              <a:rPr lang="en-US" dirty="0" smtClean="0"/>
              <a:t> feature or Sink feature. </a:t>
            </a:r>
          </a:p>
          <a:p>
            <a:pPr>
              <a:spcAft>
                <a:spcPts val="611"/>
              </a:spcAft>
            </a:pPr>
            <a:r>
              <a:rPr lang="en-US" dirty="0" smtClean="0"/>
              <a:t>All </a:t>
            </a:r>
            <a:r>
              <a:rPr lang="en-US" dirty="0" err="1" smtClean="0"/>
              <a:t>NHDPlus</a:t>
            </a:r>
            <a:r>
              <a:rPr lang="en-US" dirty="0" smtClean="0"/>
              <a:t> Primary and Foreign keys are designated as identifiers and, with few exceptions, have field names ending in “ID”.</a:t>
            </a:r>
          </a:p>
          <a:p>
            <a:pPr>
              <a:spcAft>
                <a:spcPts val="611"/>
              </a:spcAft>
            </a:pPr>
            <a:r>
              <a:rPr lang="en-US" dirty="0" smtClean="0"/>
              <a:t>Primary and Foreign keys are important attributes on which to build ArcGIS attribute indexes.</a:t>
            </a:r>
          </a:p>
          <a:p>
            <a:pPr>
              <a:spcAft>
                <a:spcPts val="611"/>
              </a:spcAft>
            </a:pPr>
            <a:r>
              <a:rPr lang="en-US" dirty="0" smtClean="0"/>
              <a:t>Non-feature attribute tables (i.e. dBase tables in </a:t>
            </a:r>
            <a:r>
              <a:rPr lang="en-US" dirty="0" err="1" smtClean="0"/>
              <a:t>NHDPlus</a:t>
            </a:r>
            <a:r>
              <a:rPr lang="en-US" dirty="0" smtClean="0"/>
              <a:t>) generally do not have Primary Keys, but do have Foreign Keys that support Relates and Joins to other non-feature and feature attribute tables.</a:t>
            </a:r>
          </a:p>
          <a:p>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18</a:t>
            </a:fld>
            <a:endParaRPr lang="en-US"/>
          </a:p>
        </p:txBody>
      </p:sp>
    </p:spTree>
    <p:extLst>
      <p:ext uri="{BB962C8B-B14F-4D97-AF65-F5344CB8AC3E}">
        <p14:creationId xmlns:p14="http://schemas.microsoft.com/office/powerpoint/2010/main" val="4106106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three objectives:</a:t>
            </a:r>
          </a:p>
          <a:p>
            <a:r>
              <a:rPr lang="en-US" dirty="0" smtClean="0"/>
              <a:t>Gain an understanding of the NHDPlusV2 data model</a:t>
            </a:r>
          </a:p>
          <a:p>
            <a:r>
              <a:rPr lang="en-US" dirty="0" smtClean="0"/>
              <a:t>Learn how table keys link </a:t>
            </a:r>
            <a:r>
              <a:rPr lang="en-US" dirty="0" err="1" smtClean="0"/>
              <a:t>NHDPlus</a:t>
            </a:r>
            <a:r>
              <a:rPr lang="en-US" dirty="0" smtClean="0"/>
              <a:t> components together</a:t>
            </a:r>
          </a:p>
          <a:p>
            <a:r>
              <a:rPr lang="en-US" dirty="0" smtClean="0"/>
              <a:t>Be able to perform appropriate joins and relates between </a:t>
            </a:r>
            <a:r>
              <a:rPr lang="en-US" dirty="0" err="1" smtClean="0"/>
              <a:t>NHDPlus</a:t>
            </a:r>
            <a:r>
              <a:rPr lang="en-US" dirty="0" smtClean="0"/>
              <a:t> components</a:t>
            </a:r>
          </a:p>
          <a:p>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1</a:t>
            </a:fld>
            <a:endParaRPr lang="en-US"/>
          </a:p>
        </p:txBody>
      </p:sp>
    </p:spTree>
    <p:extLst>
      <p:ext uri="{BB962C8B-B14F-4D97-AF65-F5344CB8AC3E}">
        <p14:creationId xmlns:p14="http://schemas.microsoft.com/office/powerpoint/2010/main" val="29234724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important Primary Keys that define the unique identifier for each listed </a:t>
            </a:r>
            <a:r>
              <a:rPr lang="en-US" dirty="0" err="1"/>
              <a:t>NHDPlus</a:t>
            </a:r>
            <a:r>
              <a:rPr lang="en-US" dirty="0"/>
              <a:t> object.</a:t>
            </a:r>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19</a:t>
            </a:fld>
            <a:endParaRPr lang="en-US"/>
          </a:p>
        </p:txBody>
      </p:sp>
    </p:spTree>
    <p:extLst>
      <p:ext uri="{BB962C8B-B14F-4D97-AF65-F5344CB8AC3E}">
        <p14:creationId xmlns:p14="http://schemas.microsoft.com/office/powerpoint/2010/main" val="183417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important Foreign and Primary Keys used to relate objects listed on the left to other objects listed on the right. </a:t>
            </a:r>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20</a:t>
            </a:fld>
            <a:endParaRPr lang="en-US"/>
          </a:p>
        </p:txBody>
      </p:sp>
    </p:spTree>
    <p:extLst>
      <p:ext uri="{BB962C8B-B14F-4D97-AF65-F5344CB8AC3E}">
        <p14:creationId xmlns:p14="http://schemas.microsoft.com/office/powerpoint/2010/main" val="6027938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493"/>
            <a:r>
              <a:rPr lang="en-US" dirty="0" smtClean="0">
                <a:latin typeface="Arial" panose="020B0604020202020204" pitchFamily="34" charset="0"/>
                <a:cs typeface="Arial" panose="020B0604020202020204" pitchFamily="34" charset="0"/>
              </a:rPr>
              <a:t>The yellow lines in the schema diagrams define all the Primary and Foreign Key relationships in </a:t>
            </a:r>
            <a:r>
              <a:rPr lang="en-US" dirty="0" err="1" smtClean="0">
                <a:latin typeface="Arial" panose="020B0604020202020204" pitchFamily="34" charset="0"/>
                <a:cs typeface="Arial" panose="020B0604020202020204" pitchFamily="34" charset="0"/>
              </a:rPr>
              <a:t>NHDPlus</a:t>
            </a:r>
            <a:r>
              <a:rPr lang="en-US" dirty="0" smtClean="0">
                <a:latin typeface="Arial" panose="020B0604020202020204" pitchFamily="34" charset="0"/>
                <a:cs typeface="Arial" panose="020B0604020202020204" pitchFamily="34" charset="0"/>
              </a:rPr>
              <a:t>.  Note that all the tables link to each other using</a:t>
            </a:r>
            <a:r>
              <a:rPr lang="en-US" baseline="0" dirty="0" smtClean="0">
                <a:latin typeface="Arial" panose="020B0604020202020204" pitchFamily="34" charset="0"/>
                <a:cs typeface="Arial" panose="020B0604020202020204" pitchFamily="34" charset="0"/>
              </a:rPr>
              <a:t> the </a:t>
            </a:r>
            <a:r>
              <a:rPr lang="en-US" baseline="0" dirty="0" err="1" smtClean="0">
                <a:latin typeface="Arial" panose="020B0604020202020204" pitchFamily="34" charset="0"/>
                <a:cs typeface="Arial" panose="020B0604020202020204" pitchFamily="34" charset="0"/>
              </a:rPr>
              <a:t>NHDFlowline</a:t>
            </a:r>
            <a:r>
              <a:rPr lang="en-US" baseline="0" dirty="0" smtClean="0">
                <a:latin typeface="Arial" panose="020B0604020202020204" pitchFamily="34" charset="0"/>
                <a:cs typeface="Arial" panose="020B0604020202020204" pitchFamily="34" charset="0"/>
              </a:rPr>
              <a:t> </a:t>
            </a:r>
            <a:r>
              <a:rPr lang="en-US" baseline="0" dirty="0" err="1" smtClean="0">
                <a:latin typeface="Arial" panose="020B0604020202020204" pitchFamily="34" charset="0"/>
                <a:cs typeface="Arial" panose="020B0604020202020204" pitchFamily="34" charset="0"/>
              </a:rPr>
              <a:t>ComIDs</a:t>
            </a:r>
            <a:r>
              <a:rPr lang="en-US" baseline="0"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21</a:t>
            </a:fld>
            <a:endParaRPr lang="en-US"/>
          </a:p>
        </p:txBody>
      </p:sp>
    </p:spTree>
    <p:extLst>
      <p:ext uri="{BB962C8B-B14F-4D97-AF65-F5344CB8AC3E}">
        <p14:creationId xmlns:p14="http://schemas.microsoft.com/office/powerpoint/2010/main" val="40656324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x-to-y of a relationship, such as one-to-many, is the cardinality of the relationship.  </a:t>
            </a:r>
          </a:p>
          <a:p>
            <a:r>
              <a:rPr lang="en-US" dirty="0" smtClean="0"/>
              <a:t>Cardinalities in NHDPlusV2 is shown in the schema diagrams.</a:t>
            </a:r>
          </a:p>
          <a:p>
            <a:r>
              <a:rPr lang="en-US" dirty="0" smtClean="0"/>
              <a:t>ArcGIS Relates: Any two attribute tables that share a Primary/Foreign key relationship (i.e. any two objects connected by a yellow line in the schema diagrams). </a:t>
            </a:r>
          </a:p>
          <a:p>
            <a:r>
              <a:rPr lang="en-US" dirty="0" smtClean="0"/>
              <a:t>ArcGIS Joins: Only when the two objects share a 1</a:t>
            </a:r>
            <a:r>
              <a:rPr lang="en-US" dirty="0" smtClean="0">
                <a:sym typeface="Wingdings" panose="05000000000000000000" pitchFamily="2" charset="2"/>
              </a:rPr>
              <a:t>1</a:t>
            </a:r>
            <a:r>
              <a:rPr lang="en-US" dirty="0" smtClean="0"/>
              <a:t> or 1</a:t>
            </a:r>
            <a:r>
              <a:rPr lang="en-US" dirty="0" smtClean="0">
                <a:sym typeface="Wingdings" panose="05000000000000000000" pitchFamily="2" charset="2"/>
              </a:rPr>
              <a:t>(0,1</a:t>
            </a:r>
            <a:r>
              <a:rPr lang="en-US" dirty="0" smtClean="0"/>
              <a:t>) or n</a:t>
            </a:r>
            <a:r>
              <a:rPr lang="en-US" dirty="0" smtClean="0">
                <a:sym typeface="Wingdings" panose="05000000000000000000" pitchFamily="2" charset="2"/>
              </a:rPr>
              <a:t>1</a:t>
            </a:r>
            <a:r>
              <a:rPr lang="en-US" dirty="0" smtClean="0"/>
              <a:t> relationship.  Joins may not be done when the objects share a 1</a:t>
            </a:r>
            <a:r>
              <a:rPr lang="en-US" dirty="0" smtClean="0">
                <a:sym typeface="Wingdings" panose="05000000000000000000" pitchFamily="2" charset="2"/>
              </a:rPr>
              <a:t>n</a:t>
            </a:r>
            <a:r>
              <a:rPr lang="en-US" dirty="0" smtClean="0"/>
              <a:t> or </a:t>
            </a:r>
            <a:r>
              <a:rPr lang="en-US" dirty="0" err="1" smtClean="0"/>
              <a:t>n</a:t>
            </a:r>
            <a:r>
              <a:rPr lang="en-US" dirty="0" err="1" smtClean="0">
                <a:sym typeface="Wingdings" panose="05000000000000000000" pitchFamily="2" charset="2"/>
              </a:rPr>
              <a:t>n</a:t>
            </a:r>
            <a:r>
              <a:rPr lang="en-US" dirty="0" smtClean="0"/>
              <a:t> relationship.   </a:t>
            </a:r>
          </a:p>
          <a:p>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22</a:t>
            </a:fld>
            <a:endParaRPr lang="en-US"/>
          </a:p>
        </p:txBody>
      </p:sp>
    </p:spTree>
    <p:extLst>
      <p:ext uri="{BB962C8B-B14F-4D97-AF65-F5344CB8AC3E}">
        <p14:creationId xmlns:p14="http://schemas.microsoft.com/office/powerpoint/2010/main" val="224410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additional</a:t>
            </a:r>
            <a:r>
              <a:rPr lang="en-US" baseline="0" dirty="0" smtClean="0"/>
              <a:t> resources for </a:t>
            </a:r>
            <a:r>
              <a:rPr lang="en-US" baseline="0" dirty="0" err="1" smtClean="0"/>
              <a:t>NHDPlus</a:t>
            </a:r>
            <a:r>
              <a:rPr lang="en-US" baseline="0" dirty="0" smtClean="0"/>
              <a:t> users.</a:t>
            </a:r>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23</a:t>
            </a:fld>
            <a:endParaRPr lang="en-US"/>
          </a:p>
        </p:txBody>
      </p:sp>
    </p:spTree>
    <p:extLst>
      <p:ext uri="{BB962C8B-B14F-4D97-AF65-F5344CB8AC3E}">
        <p14:creationId xmlns:p14="http://schemas.microsoft.com/office/powerpoint/2010/main" val="32792601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24</a:t>
            </a:fld>
            <a:endParaRPr lang="en-US"/>
          </a:p>
        </p:txBody>
      </p:sp>
    </p:spTree>
    <p:extLst>
      <p:ext uri="{BB962C8B-B14F-4D97-AF65-F5344CB8AC3E}">
        <p14:creationId xmlns:p14="http://schemas.microsoft.com/office/powerpoint/2010/main" val="331028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is organized into 3 main sections: First, the </a:t>
            </a:r>
            <a:r>
              <a:rPr lang="de-DE" dirty="0"/>
              <a:t>NHDPlus version 2 data model schema is discribed.  A</a:t>
            </a:r>
            <a:r>
              <a:rPr lang="en-US" dirty="0" err="1"/>
              <a:t>ttribute</a:t>
            </a:r>
            <a:r>
              <a:rPr lang="en-US" dirty="0"/>
              <a:t> table keys that link the data together are discussed.  The final section describes how to use relates and joins.</a:t>
            </a:r>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2</a:t>
            </a:fld>
            <a:endParaRPr lang="en-US"/>
          </a:p>
        </p:txBody>
      </p:sp>
    </p:spTree>
    <p:extLst>
      <p:ext uri="{BB962C8B-B14F-4D97-AF65-F5344CB8AC3E}">
        <p14:creationId xmlns:p14="http://schemas.microsoft.com/office/powerpoint/2010/main" val="334000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symbols that you will see throughout this presentation.  The </a:t>
            </a:r>
            <a:r>
              <a:rPr lang="en-US" dirty="0" err="1" smtClean="0"/>
              <a:t>NHDPlus</a:t>
            </a:r>
            <a:r>
              <a:rPr lang="en-US" dirty="0" smtClean="0"/>
              <a:t> vector shapefiles are denoted by the point, line and polygon symbols.  </a:t>
            </a:r>
            <a:r>
              <a:rPr lang="en-US" dirty="0" err="1" smtClean="0"/>
              <a:t>NHDPlus</a:t>
            </a:r>
            <a:r>
              <a:rPr lang="en-US" dirty="0" smtClean="0"/>
              <a:t> ESRI grids are denoted by the raster symbol.   And finally, the </a:t>
            </a:r>
            <a:r>
              <a:rPr lang="en-US" dirty="0" err="1" smtClean="0"/>
              <a:t>NHDPlus</a:t>
            </a:r>
            <a:r>
              <a:rPr lang="en-US" dirty="0" smtClean="0"/>
              <a:t> attribute tables are denoted by the dbf symbol.</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3</a:t>
            </a:fld>
            <a:endParaRPr lang="en-US"/>
          </a:p>
        </p:txBody>
      </p:sp>
    </p:spTree>
    <p:extLst>
      <p:ext uri="{BB962C8B-B14F-4D97-AF65-F5344CB8AC3E}">
        <p14:creationId xmlns:p14="http://schemas.microsoft.com/office/powerpoint/2010/main" val="2267006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Throughout this presentation,</a:t>
            </a:r>
            <a:r>
              <a:rPr lang="en-US" baseline="0" dirty="0" smtClean="0"/>
              <a:t> e</a:t>
            </a:r>
            <a:r>
              <a:rPr lang="en-US" dirty="0" smtClean="0"/>
              <a:t>ach </a:t>
            </a:r>
            <a:r>
              <a:rPr lang="en-US" dirty="0" err="1" smtClean="0"/>
              <a:t>NHDPlus</a:t>
            </a:r>
            <a:r>
              <a:rPr lang="en-US" dirty="0" smtClean="0"/>
              <a:t> object </a:t>
            </a:r>
            <a:r>
              <a:rPr lang="en-US" dirty="0" smtClean="0"/>
              <a:t>(i.e. shapefile, raster, </a:t>
            </a:r>
            <a:r>
              <a:rPr lang="en-US" dirty="0" smtClean="0"/>
              <a:t>or table</a:t>
            </a:r>
            <a:r>
              <a:rPr lang="en-US" dirty="0" smtClean="0"/>
              <a:t>) is shown inside a teal </a:t>
            </a:r>
            <a:r>
              <a:rPr lang="en-US" dirty="0" smtClean="0"/>
              <a:t>box.  Each</a:t>
            </a:r>
            <a:r>
              <a:rPr lang="en-US" baseline="0" dirty="0" smtClean="0"/>
              <a:t> object contains members such as features, grid cells, or attribute records.  T</a:t>
            </a:r>
            <a:r>
              <a:rPr lang="en-US" dirty="0" smtClean="0"/>
              <a:t>he </a:t>
            </a:r>
            <a:r>
              <a:rPr lang="en-US" dirty="0" smtClean="0"/>
              <a:t>name of the object </a:t>
            </a:r>
            <a:r>
              <a:rPr lang="en-US" dirty="0" err="1" smtClean="0"/>
              <a:t>iis</a:t>
            </a:r>
            <a:r>
              <a:rPr lang="en-US" dirty="0" smtClean="0"/>
              <a:t> </a:t>
            </a:r>
            <a:r>
              <a:rPr lang="en-US" dirty="0" err="1" smtClean="0"/>
              <a:t>nside</a:t>
            </a:r>
            <a:r>
              <a:rPr lang="en-US" dirty="0" smtClean="0"/>
              <a:t> </a:t>
            </a:r>
            <a:r>
              <a:rPr lang="en-US" dirty="0" smtClean="0"/>
              <a:t>the box and the name of the primary key attribute </a:t>
            </a:r>
            <a:r>
              <a:rPr lang="en-US" dirty="0" smtClean="0"/>
              <a:t>is printed </a:t>
            </a:r>
            <a:r>
              <a:rPr lang="en-US" dirty="0" smtClean="0"/>
              <a:t>along the side of the box.  The yellow lines connecting the boxes denote a relationship between the objects.  The (x) and (y) indicate cardinality which is described on the next slide.  Cardinality is the number of one object that relate to the number of the other object.  </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4</a:t>
            </a:fld>
            <a:endParaRPr lang="en-US"/>
          </a:p>
        </p:txBody>
      </p:sp>
    </p:spTree>
    <p:extLst>
      <p:ext uri="{BB962C8B-B14F-4D97-AF65-F5344CB8AC3E}">
        <p14:creationId xmlns:p14="http://schemas.microsoft.com/office/powerpoint/2010/main" val="2612126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Cardinality can be any of the combinations shown in this table</a:t>
            </a:r>
            <a:r>
              <a:rPr lang="en-US" dirty="0" smtClean="0"/>
              <a:t>.  For example, in the upper left, we have One to One.  This</a:t>
            </a:r>
            <a:r>
              <a:rPr lang="en-US" baseline="0" dirty="0" smtClean="0"/>
              <a:t> means that one member of object A relates to one member of Object B.  In the lower right, we have Many to Many.  This means that many members of Object A relate to many members of Object B.</a:t>
            </a:r>
            <a:endParaRPr lang="en-US" dirty="0"/>
          </a:p>
        </p:txBody>
      </p:sp>
      <p:sp>
        <p:nvSpPr>
          <p:cNvPr id="4" name="Footer Placeholder 3"/>
          <p:cNvSpPr>
            <a:spLocks noGrp="1"/>
          </p:cNvSpPr>
          <p:nvPr>
            <p:ph type="ftr" sz="quarter" idx="10"/>
          </p:nvPr>
        </p:nvSpPr>
        <p:spPr/>
        <p:txBody>
          <a:bodyPr/>
          <a:lstStyle/>
          <a:p>
            <a:pPr>
              <a:defRPr/>
            </a:pPr>
            <a:r>
              <a:rPr lang="en-US" smtClean="0"/>
              <a:t>Day of Week, time am/pm</a:t>
            </a:r>
            <a:endParaRPr lang="en-US"/>
          </a:p>
        </p:txBody>
      </p:sp>
      <p:sp>
        <p:nvSpPr>
          <p:cNvPr id="5" name="Slide Number Placeholder 4"/>
          <p:cNvSpPr>
            <a:spLocks noGrp="1"/>
          </p:cNvSpPr>
          <p:nvPr>
            <p:ph type="sldNum" sz="quarter" idx="11"/>
          </p:nvPr>
        </p:nvSpPr>
        <p:spPr/>
        <p:txBody>
          <a:bodyPr/>
          <a:lstStyle/>
          <a:p>
            <a:pPr>
              <a:defRPr/>
            </a:pPr>
            <a:fld id="{AEDDC3F6-7B8D-401F-8CE1-E87F7FF90607}" type="slidenum">
              <a:rPr lang="en-US" smtClean="0"/>
              <a:pPr>
                <a:defRPr/>
              </a:pPr>
              <a:t>5</a:t>
            </a:fld>
            <a:endParaRPr lang="en-US"/>
          </a:p>
        </p:txBody>
      </p:sp>
    </p:spTree>
    <p:extLst>
      <p:ext uri="{BB962C8B-B14F-4D97-AF65-F5344CB8AC3E}">
        <p14:creationId xmlns:p14="http://schemas.microsoft.com/office/powerpoint/2010/main" val="1392696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NHDPlusV2 contains 10</a:t>
            </a:r>
            <a:r>
              <a:rPr lang="en-US" baseline="0" dirty="0" smtClean="0"/>
              <a:t> different types of components.</a:t>
            </a:r>
          </a:p>
          <a:p>
            <a:r>
              <a:rPr lang="en-US" baseline="0" dirty="0" smtClean="0"/>
              <a:t>Each component is made up of objects – each of which is either a </a:t>
            </a:r>
            <a:r>
              <a:rPr lang="en-US" baseline="0" dirty="0" err="1" smtClean="0"/>
              <a:t>shapefile</a:t>
            </a:r>
            <a:r>
              <a:rPr lang="en-US" baseline="0" dirty="0" smtClean="0"/>
              <a:t> or a raster or a dbase table.</a:t>
            </a:r>
          </a:p>
          <a:p>
            <a:r>
              <a:rPr lang="en-US" dirty="0" smtClean="0"/>
              <a:t>The</a:t>
            </a:r>
            <a:r>
              <a:rPr lang="en-US" baseline="0" dirty="0" smtClean="0"/>
              <a:t> schema is displayed in the next 10 pictures – one picture for each of </a:t>
            </a:r>
            <a:r>
              <a:rPr lang="en-US" baseline="0" dirty="0" smtClean="0"/>
              <a:t>these </a:t>
            </a:r>
            <a:r>
              <a:rPr lang="en-US" baseline="0" dirty="0" smtClean="0"/>
              <a:t>10 components.  In this </a:t>
            </a:r>
            <a:r>
              <a:rPr lang="en-US" dirty="0" smtClean="0"/>
              <a:t>presentation,</a:t>
            </a:r>
            <a:r>
              <a:rPr lang="en-US" baseline="0" dirty="0" smtClean="0"/>
              <a:t> we’re not going to discuss the individual NHDPlusV2 objects within the components – there are other </a:t>
            </a:r>
            <a:r>
              <a:rPr lang="en-US" dirty="0" smtClean="0"/>
              <a:t>presentations</a:t>
            </a:r>
            <a:r>
              <a:rPr lang="en-US" baseline="0" dirty="0" smtClean="0"/>
              <a:t> for that purpose.  </a:t>
            </a:r>
            <a:r>
              <a:rPr lang="en-US" dirty="0" smtClean="0"/>
              <a:t>The purpose of going through the schema is to help you understand how</a:t>
            </a:r>
            <a:r>
              <a:rPr lang="en-US" baseline="0" dirty="0" smtClean="0"/>
              <a:t> to read and use the schema. </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6</a:t>
            </a:fld>
            <a:endParaRPr lang="en-US"/>
          </a:p>
        </p:txBody>
      </p:sp>
    </p:spTree>
    <p:extLst>
      <p:ext uri="{BB962C8B-B14F-4D97-AF65-F5344CB8AC3E}">
        <p14:creationId xmlns:p14="http://schemas.microsoft.com/office/powerpoint/2010/main" val="1322193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NHD feature class called </a:t>
            </a:r>
            <a:r>
              <a:rPr lang="en-US" dirty="0" err="1" smtClean="0"/>
              <a:t>NHDFlowline</a:t>
            </a:r>
            <a:r>
              <a:rPr lang="en-US" dirty="0" smtClean="0"/>
              <a:t> is the common link between all of the </a:t>
            </a:r>
            <a:r>
              <a:rPr lang="en-US" dirty="0" err="1" smtClean="0"/>
              <a:t>NHDPlus</a:t>
            </a:r>
            <a:r>
              <a:rPr lang="en-US" dirty="0" smtClean="0"/>
              <a:t> components.  The primary relationship key is t</a:t>
            </a:r>
            <a:r>
              <a:rPr lang="en-US" baseline="0" dirty="0" smtClean="0"/>
              <a:t>he </a:t>
            </a:r>
            <a:r>
              <a:rPr lang="en-US" baseline="0" dirty="0" err="1" smtClean="0"/>
              <a:t>NHDFlowline</a:t>
            </a:r>
            <a:r>
              <a:rPr lang="en-US" baseline="0" dirty="0" smtClean="0"/>
              <a:t> attribute</a:t>
            </a:r>
            <a:r>
              <a:rPr lang="en-US" dirty="0" smtClean="0"/>
              <a:t> called </a:t>
            </a:r>
            <a:r>
              <a:rPr lang="en-US" dirty="0" err="1" smtClean="0"/>
              <a:t>ComID</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7</a:t>
            </a:fld>
            <a:endParaRPr lang="en-US"/>
          </a:p>
        </p:txBody>
      </p:sp>
    </p:spTree>
    <p:extLst>
      <p:ext uri="{BB962C8B-B14F-4D97-AF65-F5344CB8AC3E}">
        <p14:creationId xmlns:p14="http://schemas.microsoft.com/office/powerpoint/2010/main" val="132219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NHDPlus</a:t>
            </a:r>
            <a:r>
              <a:rPr lang="en-US" dirty="0" smtClean="0"/>
              <a:t> is built</a:t>
            </a:r>
            <a:r>
              <a:rPr lang="en-US" baseline="0" dirty="0" smtClean="0"/>
              <a:t> from NHD, WBD, and NED.  Snapshots of the source data in these three datasets are included in the </a:t>
            </a:r>
            <a:r>
              <a:rPr lang="en-US" baseline="0" dirty="0" err="1" smtClean="0"/>
              <a:t>NHDPlus</a:t>
            </a:r>
            <a:r>
              <a:rPr lang="en-US" baseline="0" dirty="0" smtClean="0"/>
              <a:t> components.  This diag</a:t>
            </a:r>
            <a:r>
              <a:rPr lang="en-US" dirty="0" smtClean="0"/>
              <a:t>ram</a:t>
            </a:r>
            <a:r>
              <a:rPr lang="en-US" baseline="0" dirty="0" smtClean="0"/>
              <a:t> shows the snapshot </a:t>
            </a:r>
            <a:r>
              <a:rPr lang="en-US" dirty="0" smtClean="0"/>
              <a:t>component</a:t>
            </a:r>
            <a:r>
              <a:rPr lang="en-US" dirty="0" smtClean="0"/>
              <a:t>.  The </a:t>
            </a:r>
            <a:r>
              <a:rPr lang="en-US" dirty="0" err="1" smtClean="0"/>
              <a:t>NHDSnapshot</a:t>
            </a:r>
            <a:r>
              <a:rPr lang="en-US" dirty="0" smtClean="0"/>
              <a:t> is composed</a:t>
            </a:r>
            <a:r>
              <a:rPr lang="en-US" baseline="0" dirty="0" smtClean="0"/>
              <a:t> three features classes and two tables.  The feature classes are the standard NHD feature classes:  </a:t>
            </a:r>
            <a:r>
              <a:rPr lang="en-US" baseline="0" dirty="0" err="1" smtClean="0"/>
              <a:t>NHDFlowline</a:t>
            </a:r>
            <a:r>
              <a:rPr lang="en-US" baseline="0" dirty="0" smtClean="0"/>
              <a:t>, </a:t>
            </a:r>
            <a:r>
              <a:rPr lang="en-US" baseline="0" dirty="0" err="1" smtClean="0"/>
              <a:t>NHDWaterbody</a:t>
            </a:r>
            <a:r>
              <a:rPr lang="en-US" baseline="0" dirty="0" smtClean="0"/>
              <a:t>, and </a:t>
            </a:r>
            <a:r>
              <a:rPr lang="en-US" baseline="0" dirty="0" err="1" smtClean="0"/>
              <a:t>NHDArea</a:t>
            </a:r>
            <a:r>
              <a:rPr lang="en-US" baseline="0" dirty="0" smtClean="0"/>
              <a:t>.   The two tables are </a:t>
            </a:r>
            <a:r>
              <a:rPr lang="en-US" baseline="0" dirty="0" err="1" smtClean="0"/>
              <a:t>NHDFcode</a:t>
            </a:r>
            <a:r>
              <a:rPr lang="en-US" baseline="0" dirty="0" smtClean="0"/>
              <a:t> which contains a list of the valid feature types along with their allowable attributes and </a:t>
            </a:r>
            <a:r>
              <a:rPr lang="en-US" baseline="0" dirty="0" err="1" smtClean="0"/>
              <a:t>NHDReachCrossReference</a:t>
            </a:r>
            <a:r>
              <a:rPr lang="en-US" baseline="0" dirty="0" smtClean="0"/>
              <a:t> which contains the tracking information about </a:t>
            </a:r>
            <a:r>
              <a:rPr lang="en-US" baseline="0" dirty="0" err="1" smtClean="0"/>
              <a:t>reachcode</a:t>
            </a:r>
            <a:r>
              <a:rPr lang="en-US" baseline="0" dirty="0" smtClean="0"/>
              <a:t> changes.</a:t>
            </a:r>
          </a:p>
          <a:p>
            <a:endParaRPr lang="en-US" baseline="0" dirty="0" smtClean="0"/>
          </a:p>
          <a:p>
            <a:r>
              <a:rPr lang="en-US" baseline="0" dirty="0" smtClean="0"/>
              <a:t>The </a:t>
            </a:r>
            <a:r>
              <a:rPr lang="en-US" baseline="0" dirty="0" err="1" smtClean="0"/>
              <a:t>WBDSnapshot</a:t>
            </a:r>
            <a:r>
              <a:rPr lang="en-US" baseline="0" dirty="0" smtClean="0"/>
              <a:t> has a single feature class which contains the 12-digit HUC boundaries.</a:t>
            </a:r>
          </a:p>
          <a:p>
            <a:endParaRPr lang="en-US" baseline="0" dirty="0" smtClean="0"/>
          </a:p>
          <a:p>
            <a:r>
              <a:rPr lang="en-US" baseline="0" dirty="0" smtClean="0"/>
              <a:t>The </a:t>
            </a:r>
            <a:r>
              <a:rPr lang="en-US" baseline="0" dirty="0" err="1" smtClean="0"/>
              <a:t>NEDSnapshot</a:t>
            </a:r>
            <a:r>
              <a:rPr lang="en-US" baseline="0" dirty="0" smtClean="0"/>
              <a:t> contains the raw elevation data input to the </a:t>
            </a:r>
            <a:r>
              <a:rPr lang="en-US" baseline="0" dirty="0" err="1" smtClean="0"/>
              <a:t>NHDPlus</a:t>
            </a:r>
            <a:r>
              <a:rPr lang="en-US" baseline="0" dirty="0" smtClean="0"/>
              <a:t> build process.</a:t>
            </a:r>
            <a:endParaRPr lang="en-US" dirty="0"/>
          </a:p>
        </p:txBody>
      </p:sp>
      <p:sp>
        <p:nvSpPr>
          <p:cNvPr id="4" name="Slide Number Placeholder 3"/>
          <p:cNvSpPr>
            <a:spLocks noGrp="1"/>
          </p:cNvSpPr>
          <p:nvPr>
            <p:ph type="sldNum" sz="quarter" idx="10"/>
          </p:nvPr>
        </p:nvSpPr>
        <p:spPr/>
        <p:txBody>
          <a:bodyPr/>
          <a:lstStyle/>
          <a:p>
            <a:fld id="{3D249409-31DF-4202-B7F0-B02A84FF32F4}" type="slidenum">
              <a:rPr lang="en-US" smtClean="0"/>
              <a:pPr/>
              <a:t>8</a:t>
            </a:fld>
            <a:endParaRPr lang="en-US"/>
          </a:p>
        </p:txBody>
      </p:sp>
    </p:spTree>
    <p:extLst>
      <p:ext uri="{BB962C8B-B14F-4D97-AF65-F5344CB8AC3E}">
        <p14:creationId xmlns:p14="http://schemas.microsoft.com/office/powerpoint/2010/main" val="1959781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fontAlgn="auto">
              <a:spcBef>
                <a:spcPts val="0"/>
              </a:spcBef>
              <a:spcAft>
                <a:spcPts val="0"/>
              </a:spcAft>
            </a:pP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fontAlgn="auto">
                <a:spcBef>
                  <a:spcPts val="0"/>
                </a:spcBef>
                <a:spcAft>
                  <a:spcPts val="0"/>
                </a:spcAft>
              </a:pP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767DFA-380C-4D83-BBAC-4ACB7D82BB64}" type="datetimeFigureOut">
              <a:rPr lang="en-US" smtClean="0"/>
              <a:pPr/>
              <a:t>3/23/2017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2E4544E-872D-47C4-B6EA-CDF45227CBFD}" type="slidenum">
              <a:rPr lang="en-US" smtClean="0"/>
              <a:pPr/>
              <a:t>‹#›</a:t>
            </a:fld>
            <a:endParaRPr lang="en-US"/>
          </a:p>
        </p:txBody>
      </p:sp>
    </p:spTree>
    <p:extLst>
      <p:ext uri="{BB962C8B-B14F-4D97-AF65-F5344CB8AC3E}">
        <p14:creationId xmlns:p14="http://schemas.microsoft.com/office/powerpoint/2010/main" val="236214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767DFA-380C-4D83-BBAC-4ACB7D82BB64}" type="datetimeFigureOut">
              <a:rPr lang="en-US" smtClean="0"/>
              <a:pPr/>
              <a:t>3/23/2017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2E4544E-872D-47C4-B6EA-CDF45227CBF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extLst>
      <p:ext uri="{BB962C8B-B14F-4D97-AF65-F5344CB8AC3E}">
        <p14:creationId xmlns:p14="http://schemas.microsoft.com/office/powerpoint/2010/main" val="297202334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457200" y="6356352"/>
            <a:ext cx="2133600" cy="365125"/>
          </a:xfrm>
          <a:prstGeom prst="rect">
            <a:avLst/>
          </a:prstGeom>
        </p:spPr>
        <p:txBody>
          <a:bodyPr/>
          <a:lstStyle>
            <a:lvl1pPr>
              <a:defRPr/>
            </a:lvl1pPr>
          </a:lstStyle>
          <a:p>
            <a:fld id="{E50528D5-071A-4C9C-B1EB-32E3A81BA727}" type="datetimeFigureOut">
              <a:rPr lang="en-US" smtClean="0"/>
              <a:t>3/23/2017</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a:xfrm>
            <a:off x="6553200" y="6356352"/>
            <a:ext cx="2133600" cy="365125"/>
          </a:xfrm>
          <a:prstGeom prst="rect">
            <a:avLst/>
          </a:prstGeom>
        </p:spPr>
        <p:txBody>
          <a:bodyPr/>
          <a:lstStyle>
            <a:lvl1pPr>
              <a:defRPr/>
            </a:lvl1pPr>
          </a:lstStyle>
          <a:p>
            <a:fld id="{754BEAFC-9BBB-4653-984F-2D8495642ECC}" type="slidenum">
              <a:rPr lang="en-US" smtClean="0"/>
              <a:t>‹#›</a:t>
            </a:fld>
            <a:endParaRPr lang="en-US"/>
          </a:p>
        </p:txBody>
      </p:sp>
    </p:spTree>
    <p:extLst>
      <p:ext uri="{BB962C8B-B14F-4D97-AF65-F5344CB8AC3E}">
        <p14:creationId xmlns:p14="http://schemas.microsoft.com/office/powerpoint/2010/main" val="194761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0"/>
              </a:spcBef>
              <a:spcAft>
                <a:spcPct val="0"/>
              </a:spcAft>
              <a:defRPr/>
            </a:pPr>
            <a:fld id="{A3E33FB8-07CB-4901-A042-9821F69EB4D9}" type="slidenum">
              <a:rPr lang="en-US" smtClean="0">
                <a:solidFill>
                  <a:prstClr val="white"/>
                </a:solidFill>
                <a:cs typeface="Arial" charset="0"/>
              </a:rPr>
              <a:pPr fontAlgn="base">
                <a:spcBef>
                  <a:spcPct val="0"/>
                </a:spcBef>
                <a:spcAft>
                  <a:spcPct val="0"/>
                </a:spcAft>
                <a:defRPr/>
              </a:pPr>
              <a:t>‹#›</a:t>
            </a:fld>
            <a:endParaRPr lang="en-US">
              <a:solidFill>
                <a:prstClr val="white"/>
              </a:solidFill>
              <a:cs typeface="Arial" charset="0"/>
            </a:endParaRPr>
          </a:p>
        </p:txBody>
      </p:sp>
    </p:spTree>
    <p:extLst>
      <p:ext uri="{BB962C8B-B14F-4D97-AF65-F5344CB8AC3E}">
        <p14:creationId xmlns:p14="http://schemas.microsoft.com/office/powerpoint/2010/main" val="20029382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August 6, 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AE4B3-FE51-4F60-8523-600FF4E0E673}" type="slidenum">
              <a:rPr lang="en-US" smtClean="0"/>
              <a:pPr/>
              <a:t>‹#›</a:t>
            </a:fld>
            <a:endParaRPr lang="en-US"/>
          </a:p>
        </p:txBody>
      </p:sp>
    </p:spTree>
    <p:extLst>
      <p:ext uri="{BB962C8B-B14F-4D97-AF65-F5344CB8AC3E}">
        <p14:creationId xmlns:p14="http://schemas.microsoft.com/office/powerpoint/2010/main" val="41452198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fontAlgn="auto">
              <a:spcBef>
                <a:spcPts val="0"/>
              </a:spcBef>
              <a:spcAft>
                <a:spcPts val="0"/>
              </a:spcAft>
            </a:pPr>
            <a:endParaRPr lang="en-US">
              <a:solidFill>
                <a:prstClr val="black"/>
              </a:solidFill>
              <a:latin typeface="Lucida Sans Unicode"/>
            </a:endParaRPr>
          </a:p>
        </p:txBody>
      </p:sp>
      <p:sp>
        <p:nvSpPr>
          <p:cNvPr id="14" name="Right Triangle 13"/>
          <p:cNvSpPr>
            <a:spLocks/>
          </p:cNvSpPr>
          <p:nvPr/>
        </p:nvSpPr>
        <p:spPr bwMode="auto">
          <a:xfrm>
            <a:off x="-6042" y="5791253"/>
            <a:ext cx="3402314" cy="1080868"/>
          </a:xfrm>
          <a:prstGeom prst="rtTriangle">
            <a:avLst/>
          </a:prstGeom>
          <a:blipFill>
            <a:blip r:embed="rId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fontAlgn="auto">
              <a:spcBef>
                <a:spcPts val="0"/>
              </a:spcBef>
              <a:spcAft>
                <a:spcPts val="0"/>
              </a:spcAft>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auto">
              <a:spcBef>
                <a:spcPts val="0"/>
              </a:spcBef>
              <a:spcAft>
                <a:spcPts val="0"/>
              </a:spcAft>
            </a:pPr>
            <a:fld id="{3F767DFA-380C-4D83-BBAC-4ACB7D82BB64}" type="datetimeFigureOut">
              <a:rPr lang="en-US" smtClean="0">
                <a:solidFill>
                  <a:prstClr val="black"/>
                </a:solidFill>
                <a:latin typeface="Lucida Sans Unicode"/>
              </a:rPr>
              <a:pPr fontAlgn="auto">
                <a:spcBef>
                  <a:spcPts val="0"/>
                </a:spcBef>
                <a:spcAft>
                  <a:spcPts val="0"/>
                </a:spcAft>
              </a:pPr>
              <a:t>3/23/2017</a:t>
            </a:fld>
            <a:endParaRPr lang="en-US">
              <a:solidFill>
                <a:prstClr val="black"/>
              </a:solidFill>
              <a:latin typeface="Lucida Sans Unicode"/>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auto">
              <a:spcBef>
                <a:spcPts val="0"/>
              </a:spcBef>
              <a:spcAft>
                <a:spcPts val="0"/>
              </a:spcAft>
            </a:pPr>
            <a:endParaRPr lang="en-US">
              <a:solidFill>
                <a:prstClr val="black"/>
              </a:solidFill>
              <a:latin typeface="Lucida Sans Unicode"/>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auto">
              <a:spcBef>
                <a:spcPts val="0"/>
              </a:spcBef>
              <a:spcAft>
                <a:spcPts val="0"/>
              </a:spcAft>
            </a:pPr>
            <a:fld id="{02E4544E-872D-47C4-B6EA-CDF45227CBFD}" type="slidenum">
              <a:rPr lang="en-US" smtClean="0">
                <a:solidFill>
                  <a:prstClr val="black"/>
                </a:solidFill>
                <a:latin typeface="Lucida Sans Unicode"/>
              </a:rPr>
              <a:pPr fontAlgn="auto">
                <a:spcBef>
                  <a:spcPts val="0"/>
                </a:spcBef>
                <a:spcAft>
                  <a:spcPts val="0"/>
                </a:spcAft>
              </a:pPr>
              <a:t>‹#›</a:t>
            </a:fld>
            <a:endParaRPr lang="en-US">
              <a:solidFill>
                <a:prstClr val="black"/>
              </a:solidFill>
              <a:latin typeface="Lucida Sans Unicode"/>
            </a:endParaRPr>
          </a:p>
        </p:txBody>
      </p:sp>
    </p:spTree>
    <p:extLst>
      <p:ext uri="{BB962C8B-B14F-4D97-AF65-F5344CB8AC3E}">
        <p14:creationId xmlns:p14="http://schemas.microsoft.com/office/powerpoint/2010/main" val="957237809"/>
      </p:ext>
    </p:extLst>
  </p:cSld>
  <p:clrMap bg1="lt1" tx1="dk1" bg2="lt2" tx2="dk2" accent1="accent1" accent2="accent2" accent3="accent3" accent4="accent4" accent5="accent5" accent6="accent6" hlink="hlink" folHlink="folHlink"/>
  <p:sldLayoutIdLst>
    <p:sldLayoutId id="2147483731" r:id="rId1"/>
    <p:sldLayoutId id="2147483737" r:id="rId2"/>
    <p:sldLayoutId id="2147483738" r:id="rId3"/>
    <p:sldLayoutId id="2147483739" r:id="rId4"/>
    <p:sldLayoutId id="2147483740" r:id="rId5"/>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Arial" panose="020B0604020202020204" pitchFamily="34" charset="0"/>
          <a:ea typeface="+mn-ea"/>
          <a:cs typeface="Arial" panose="020B0604020202020204" pitchFamily="34" charset="0"/>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Arial" panose="020B0604020202020204" pitchFamily="34" charset="0"/>
          <a:ea typeface="+mn-ea"/>
          <a:cs typeface="Arial" panose="020B0604020202020204" pitchFamily="34" charset="0"/>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Arial" panose="020B0604020202020204" pitchFamily="34" charset="0"/>
          <a:ea typeface="+mn-ea"/>
          <a:cs typeface="Arial" panose="020B0604020202020204" pitchFamily="34" charset="0"/>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Arial" panose="020B0604020202020204" pitchFamily="34" charset="0"/>
          <a:ea typeface="+mn-ea"/>
          <a:cs typeface="Arial" panose="020B0604020202020204" pitchFamily="34" charset="0"/>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Arial" panose="020B0604020202020204" pitchFamily="34" charset="0"/>
          <a:ea typeface="+mn-ea"/>
          <a:cs typeface="Arial" panose="020B0604020202020204"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7.png"/><Relationship Id="rId5" Type="http://schemas.microsoft.com/office/2007/relationships/hdphoto" Target="../media/hdphoto1.wdp"/><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6.png"/><Relationship Id="rId4" Type="http://schemas.openxmlformats.org/officeDocument/2006/relationships/image" Target="../media/image8.png"/><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image" Target="../media/image10.png"/><Relationship Id="rId9" Type="http://schemas.openxmlformats.org/officeDocument/2006/relationships/image" Target="../media/image6.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5.xml"/><Relationship Id="rId6" Type="http://schemas.openxmlformats.org/officeDocument/2006/relationships/image" Target="../media/image10.png"/><Relationship Id="rId11" Type="http://schemas.openxmlformats.org/officeDocument/2006/relationships/image" Target="../media/image6.png"/><Relationship Id="rId5" Type="http://schemas.microsoft.com/office/2007/relationships/hdphoto" Target="../media/hdphoto1.wdp"/><Relationship Id="rId10" Type="http://schemas.openxmlformats.org/officeDocument/2006/relationships/image" Target="../media/image5.png"/><Relationship Id="rId4" Type="http://schemas.openxmlformats.org/officeDocument/2006/relationships/image" Target="../media/image11.png"/><Relationship Id="rId9"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microsoft.com/office/2007/relationships/hdphoto" Target="../media/hdphoto1.wdp"/><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mailto:nhdplus-support@epa.gov"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 y="1905000"/>
            <a:ext cx="9144000" cy="4038600"/>
          </a:xfrm>
        </p:spPr>
        <p:txBody>
          <a:bodyPr>
            <a:normAutofit fontScale="90000"/>
          </a:bodyPr>
          <a:lstStyle/>
          <a:p>
            <a:r>
              <a:rPr lang="en-US" sz="3600" dirty="0" smtClean="0">
                <a:solidFill>
                  <a:schemeClr val="bg2">
                    <a:lumMod val="50000"/>
                  </a:schemeClr>
                </a:solidFill>
                <a:effectLst/>
                <a:latin typeface="Arial" panose="020B0604020202020204" pitchFamily="34" charset="0"/>
                <a:cs typeface="Arial" panose="020B0604020202020204" pitchFamily="34" charset="0"/>
              </a:rPr>
              <a:t>NHDPlusV2 </a:t>
            </a:r>
            <a:br>
              <a:rPr lang="en-US" sz="3600" dirty="0" smtClean="0">
                <a:solidFill>
                  <a:schemeClr val="bg2">
                    <a:lumMod val="50000"/>
                  </a:schemeClr>
                </a:solidFill>
                <a:effectLst/>
                <a:latin typeface="Arial" panose="020B0604020202020204" pitchFamily="34" charset="0"/>
                <a:cs typeface="Arial" panose="020B0604020202020204" pitchFamily="34" charset="0"/>
              </a:rPr>
            </a:br>
            <a:r>
              <a:rPr lang="en-US" sz="3600" dirty="0" smtClean="0">
                <a:solidFill>
                  <a:schemeClr val="bg2">
                    <a:lumMod val="50000"/>
                  </a:schemeClr>
                </a:solidFill>
                <a:effectLst/>
                <a:latin typeface="Arial" panose="020B0604020202020204" pitchFamily="34" charset="0"/>
                <a:cs typeface="Arial" panose="020B0604020202020204" pitchFamily="34" charset="0"/>
              </a:rPr>
              <a:t>Data Model</a:t>
            </a:r>
            <a:br>
              <a:rPr lang="en-US" sz="3600" dirty="0" smtClean="0">
                <a:solidFill>
                  <a:schemeClr val="bg2">
                    <a:lumMod val="50000"/>
                  </a:schemeClr>
                </a:solidFill>
                <a:effectLst/>
                <a:latin typeface="Arial" panose="020B0604020202020204" pitchFamily="34" charset="0"/>
                <a:cs typeface="Arial" panose="020B0604020202020204" pitchFamily="34" charset="0"/>
              </a:rPr>
            </a:br>
            <a:r>
              <a:rPr lang="en-US" sz="3600" dirty="0">
                <a:solidFill>
                  <a:schemeClr val="bg2">
                    <a:lumMod val="50000"/>
                  </a:schemeClr>
                </a:solidFill>
                <a:effectLst/>
                <a:latin typeface="Arial" panose="020B0604020202020204" pitchFamily="34" charset="0"/>
                <a:cs typeface="Arial" panose="020B0604020202020204" pitchFamily="34" charset="0"/>
              </a:rPr>
              <a:t/>
            </a:r>
            <a:br>
              <a:rPr lang="en-US" sz="3600" dirty="0">
                <a:solidFill>
                  <a:schemeClr val="bg2">
                    <a:lumMod val="50000"/>
                  </a:schemeClr>
                </a:solidFill>
                <a:effectLst/>
                <a:latin typeface="Arial" panose="020B0604020202020204" pitchFamily="34" charset="0"/>
                <a:cs typeface="Arial" panose="020B0604020202020204" pitchFamily="34" charset="0"/>
              </a:rPr>
            </a:br>
            <a:r>
              <a:rPr lang="en-US" sz="3600" dirty="0" smtClean="0">
                <a:solidFill>
                  <a:schemeClr val="bg2">
                    <a:lumMod val="50000"/>
                  </a:schemeClr>
                </a:solidFill>
                <a:effectLst/>
                <a:latin typeface="Arial" panose="020B0604020202020204" pitchFamily="34" charset="0"/>
                <a:cs typeface="Arial" panose="020B0604020202020204" pitchFamily="34" charset="0"/>
              </a:rPr>
              <a:t>Cindy McKay</a:t>
            </a:r>
            <a:r>
              <a:rPr lang="en-US" dirty="0" smtClean="0">
                <a:solidFill>
                  <a:schemeClr val="bg2">
                    <a:lumMod val="50000"/>
                  </a:schemeClr>
                </a:solidFill>
                <a:effectLst/>
                <a:latin typeface="Arial" panose="020B0604020202020204" pitchFamily="34" charset="0"/>
                <a:cs typeface="Arial" panose="020B0604020202020204" pitchFamily="34" charset="0"/>
              </a:rPr>
              <a:t/>
            </a:r>
            <a:br>
              <a:rPr lang="en-US" dirty="0" smtClean="0">
                <a:solidFill>
                  <a:schemeClr val="bg2">
                    <a:lumMod val="50000"/>
                  </a:schemeClr>
                </a:solidFill>
                <a:effectLst/>
                <a:latin typeface="Arial" panose="020B0604020202020204" pitchFamily="34" charset="0"/>
                <a:cs typeface="Arial" panose="020B0604020202020204" pitchFamily="34" charset="0"/>
              </a:rPr>
            </a:br>
            <a:r>
              <a:rPr lang="en-US" dirty="0" smtClean="0">
                <a:solidFill>
                  <a:schemeClr val="bg2">
                    <a:lumMod val="50000"/>
                  </a:schemeClr>
                </a:solidFill>
                <a:effectLst/>
                <a:latin typeface="Arial" panose="020B0604020202020204" pitchFamily="34" charset="0"/>
                <a:cs typeface="Arial" panose="020B0604020202020204" pitchFamily="34" charset="0"/>
              </a:rPr>
              <a:t>		</a:t>
            </a:r>
            <a:br>
              <a:rPr lang="en-US" dirty="0" smtClean="0">
                <a:solidFill>
                  <a:schemeClr val="bg2">
                    <a:lumMod val="50000"/>
                  </a:schemeClr>
                </a:solidFill>
                <a:effectLst/>
                <a:latin typeface="Arial" panose="020B0604020202020204" pitchFamily="34" charset="0"/>
                <a:cs typeface="Arial" panose="020B0604020202020204" pitchFamily="34" charset="0"/>
              </a:rPr>
            </a:br>
            <a:r>
              <a:rPr lang="en-US" dirty="0">
                <a:solidFill>
                  <a:schemeClr val="bg2">
                    <a:lumMod val="50000"/>
                  </a:schemeClr>
                </a:solidFill>
                <a:effectLst/>
                <a:latin typeface="Arial" panose="020B0604020202020204" pitchFamily="34" charset="0"/>
                <a:cs typeface="Arial" panose="020B0604020202020204" pitchFamily="34" charset="0"/>
              </a:rPr>
              <a:t>	</a:t>
            </a:r>
            <a:r>
              <a:rPr lang="en-US" dirty="0" smtClean="0">
                <a:solidFill>
                  <a:schemeClr val="bg2">
                    <a:lumMod val="50000"/>
                  </a:schemeClr>
                </a:solidFill>
                <a:effectLst/>
                <a:latin typeface="Arial" panose="020B0604020202020204" pitchFamily="34" charset="0"/>
                <a:cs typeface="Arial" panose="020B0604020202020204" pitchFamily="34" charset="0"/>
              </a:rPr>
              <a:t/>
            </a:r>
            <a:br>
              <a:rPr lang="en-US" dirty="0" smtClean="0">
                <a:solidFill>
                  <a:schemeClr val="bg2">
                    <a:lumMod val="50000"/>
                  </a:schemeClr>
                </a:solidFill>
                <a:effectLst/>
                <a:latin typeface="Arial" panose="020B0604020202020204" pitchFamily="34" charset="0"/>
                <a:cs typeface="Arial" panose="020B0604020202020204" pitchFamily="34" charset="0"/>
              </a:rPr>
            </a:br>
            <a:r>
              <a:rPr lang="en-US" dirty="0" smtClean="0">
                <a:solidFill>
                  <a:schemeClr val="bg2">
                    <a:lumMod val="50000"/>
                  </a:schemeClr>
                </a:solidFill>
                <a:effectLst/>
                <a:latin typeface="Arial" panose="020B0604020202020204" pitchFamily="34" charset="0"/>
                <a:cs typeface="Arial" panose="020B0604020202020204" pitchFamily="34" charset="0"/>
              </a:rPr>
              <a:t/>
            </a:r>
            <a:br>
              <a:rPr lang="en-US" dirty="0" smtClean="0">
                <a:solidFill>
                  <a:schemeClr val="bg2">
                    <a:lumMod val="50000"/>
                  </a:schemeClr>
                </a:solidFill>
                <a:effectLst/>
                <a:latin typeface="Arial" panose="020B0604020202020204" pitchFamily="34" charset="0"/>
                <a:cs typeface="Arial" panose="020B0604020202020204" pitchFamily="34" charset="0"/>
              </a:rPr>
            </a:br>
            <a:endParaRPr lang="en-US" sz="3200" dirty="0">
              <a:solidFill>
                <a:schemeClr val="bg2">
                  <a:lumMod val="50000"/>
                </a:schemeClr>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28600" y="5786624"/>
            <a:ext cx="5334000" cy="666304"/>
          </a:xfrm>
        </p:spPr>
        <p:txBody>
          <a:bodyPr>
            <a:normAutofit/>
          </a:bodyPr>
          <a:lstStyle/>
          <a:p>
            <a:pPr algn="ctr"/>
            <a:r>
              <a:rPr lang="en-US" dirty="0" err="1" smtClean="0">
                <a:solidFill>
                  <a:schemeClr val="bg1"/>
                </a:solidFill>
                <a:latin typeface="Arial" panose="020B0604020202020204" pitchFamily="34" charset="0"/>
                <a:cs typeface="Arial" panose="020B0604020202020204" pitchFamily="34" charset="0"/>
              </a:rPr>
              <a:t>NHD</a:t>
            </a:r>
            <a:r>
              <a:rPr lang="en-US" i="1" dirty="0" err="1" smtClean="0">
                <a:solidFill>
                  <a:schemeClr val="bg1"/>
                </a:solidFill>
                <a:latin typeface="Arial" panose="020B0604020202020204" pitchFamily="34" charset="0"/>
                <a:cs typeface="Arial" panose="020B0604020202020204" pitchFamily="34" charset="0"/>
              </a:rPr>
              <a:t>Plus</a:t>
            </a:r>
            <a:r>
              <a:rPr lang="en-US" dirty="0" smtClean="0">
                <a:solidFill>
                  <a:schemeClr val="bg1"/>
                </a:solidFill>
                <a:latin typeface="Arial" panose="020B0604020202020204" pitchFamily="34" charset="0"/>
                <a:cs typeface="Arial" panose="020B0604020202020204" pitchFamily="34" charset="0"/>
              </a:rPr>
              <a:t> Training Series</a:t>
            </a:r>
          </a:p>
        </p:txBody>
      </p:sp>
      <p:pic>
        <p:nvPicPr>
          <p:cNvPr id="4" name="Picture 4"/>
          <p:cNvPicPr>
            <a:picLocks noChangeAspect="1" noChangeArrowheads="1"/>
          </p:cNvPicPr>
          <p:nvPr/>
        </p:nvPicPr>
        <p:blipFill>
          <a:blip r:embed="rId3">
            <a:clrChange>
              <a:clrFrom>
                <a:srgbClr val="314F43"/>
              </a:clrFrom>
              <a:clrTo>
                <a:srgbClr val="314F43">
                  <a:alpha val="0"/>
                </a:srgbClr>
              </a:clrTo>
            </a:clrChange>
            <a:extLst>
              <a:ext uri="{28A0092B-C50C-407E-A947-70E740481C1C}">
                <a14:useLocalDpi xmlns:a14="http://schemas.microsoft.com/office/drawing/2010/main" val="0"/>
              </a:ext>
            </a:extLst>
          </a:blip>
          <a:srcRect/>
          <a:stretch>
            <a:fillRect/>
          </a:stretch>
        </p:blipFill>
        <p:spPr bwMode="auto">
          <a:xfrm>
            <a:off x="7667104" y="6259830"/>
            <a:ext cx="1172095" cy="36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p:cNvPicPr>
            <a:picLocks noChangeAspect="1"/>
          </p:cNvPicPr>
          <p:nvPr/>
        </p:nvPicPr>
        <p:blipFill rotWithShape="1">
          <a:blip r:embed="rId4" cstate="print">
            <a:extLst>
              <a:ext uri="{28A0092B-C50C-407E-A947-70E740481C1C}">
                <a14:useLocalDpi xmlns:a14="http://schemas.microsoft.com/office/drawing/2010/main" val="0"/>
              </a:ext>
            </a:extLst>
          </a:blip>
          <a:srcRect b="50609"/>
          <a:stretch/>
        </p:blipFill>
        <p:spPr bwMode="auto">
          <a:xfrm>
            <a:off x="6413269" y="6279746"/>
            <a:ext cx="1691152" cy="32971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938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9</a:t>
            </a:fld>
            <a:endParaRPr lang="en-US"/>
          </a:p>
        </p:txBody>
      </p:sp>
      <p:sp>
        <p:nvSpPr>
          <p:cNvPr id="78" name="Rectangle 77"/>
          <p:cNvSpPr/>
          <p:nvPr/>
        </p:nvSpPr>
        <p:spPr>
          <a:xfrm>
            <a:off x="2209800" y="457200"/>
            <a:ext cx="5486400" cy="579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pic>
        <p:nvPicPr>
          <p:cNvPr id="92"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631934" y="5301693"/>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3" name="TextBox 92"/>
          <p:cNvSpPr txBox="1"/>
          <p:nvPr/>
        </p:nvSpPr>
        <p:spPr>
          <a:xfrm rot="19127344">
            <a:off x="5584787" y="5502826"/>
            <a:ext cx="95731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PlusFlowAR</a:t>
            </a:r>
            <a:endParaRPr lang="en-US" sz="1100" dirty="0">
              <a:latin typeface="Arial" panose="020B0604020202020204" pitchFamily="34" charset="0"/>
              <a:cs typeface="Arial" panose="020B0604020202020204" pitchFamily="34" charset="0"/>
            </a:endParaRPr>
          </a:p>
        </p:txBody>
      </p:sp>
      <p:pic>
        <p:nvPicPr>
          <p:cNvPr id="95"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014315" y="5298334"/>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6" name="TextBox 95"/>
          <p:cNvSpPr txBox="1"/>
          <p:nvPr/>
        </p:nvSpPr>
        <p:spPr>
          <a:xfrm rot="19237448">
            <a:off x="2967538" y="5436788"/>
            <a:ext cx="979755"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PlusARPoint</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Event</a:t>
            </a:r>
            <a:endParaRPr lang="en-US" sz="1100" dirty="0">
              <a:latin typeface="Arial" panose="020B0604020202020204" pitchFamily="34" charset="0"/>
              <a:cs typeface="Arial" panose="020B0604020202020204" pitchFamily="34" charset="0"/>
            </a:endParaRPr>
          </a:p>
        </p:txBody>
      </p:sp>
      <p:pic>
        <p:nvPicPr>
          <p:cNvPr id="97"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rot="18483750">
            <a:off x="5854071" y="4132027"/>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8" name="TextBox 97"/>
          <p:cNvSpPr txBox="1"/>
          <p:nvPr/>
        </p:nvSpPr>
        <p:spPr>
          <a:xfrm rot="16660928">
            <a:off x="5848863" y="4214878"/>
            <a:ext cx="922047"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HeadWater</a:t>
            </a:r>
            <a:endParaRPr lang="en-US" sz="1100" dirty="0" smtClean="0">
              <a:latin typeface="Arial" panose="020B0604020202020204" pitchFamily="34" charset="0"/>
              <a:cs typeface="Arial" panose="020B0604020202020204" pitchFamily="34" charset="0"/>
            </a:endParaRPr>
          </a:p>
          <a:p>
            <a:r>
              <a:rPr lang="en-US" sz="1100" dirty="0" err="1" smtClean="0">
                <a:latin typeface="Arial" panose="020B0604020202020204" pitchFamily="34" charset="0"/>
                <a:cs typeface="Arial" panose="020B0604020202020204" pitchFamily="34" charset="0"/>
              </a:rPr>
              <a:t>NodeArea</a:t>
            </a:r>
            <a:endParaRPr lang="en-US" sz="1100" dirty="0">
              <a:latin typeface="Arial" panose="020B0604020202020204" pitchFamily="34" charset="0"/>
              <a:cs typeface="Arial" panose="020B0604020202020204" pitchFamily="34" charset="0"/>
            </a:endParaRPr>
          </a:p>
        </p:txBody>
      </p:sp>
      <p:pic>
        <p:nvPicPr>
          <p:cNvPr id="99"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391275" y="281940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0" name="TextBox 99"/>
          <p:cNvSpPr txBox="1"/>
          <p:nvPr/>
        </p:nvSpPr>
        <p:spPr>
          <a:xfrm rot="19641529">
            <a:off x="6411453" y="3001150"/>
            <a:ext cx="822661"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ElevSlope</a:t>
            </a:r>
            <a:endParaRPr lang="en-US" sz="1100" dirty="0">
              <a:latin typeface="Arial" panose="020B0604020202020204" pitchFamily="34" charset="0"/>
              <a:cs typeface="Arial" panose="020B0604020202020204" pitchFamily="34" charset="0"/>
            </a:endParaRPr>
          </a:p>
        </p:txBody>
      </p:sp>
      <p:pic>
        <p:nvPicPr>
          <p:cNvPr id="101" name="Picture 15"/>
          <p:cNvPicPr>
            <a:picLocks noChangeAspect="1" noChangeArrowheads="1"/>
          </p:cNvPicPr>
          <p:nvPr/>
        </p:nvPicPr>
        <p:blipFill>
          <a:blip r:embed="rId4" cstate="print">
            <a:lum bright="70000" contrast="-70000"/>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rot="18681997">
            <a:off x="2971800" y="1350595"/>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 name="TextBox 101"/>
          <p:cNvSpPr txBox="1"/>
          <p:nvPr/>
        </p:nvSpPr>
        <p:spPr>
          <a:xfrm rot="16357245">
            <a:off x="2929290" y="1502074"/>
            <a:ext cx="91403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DivFracMP</a:t>
            </a:r>
            <a:endParaRPr lang="en-US" sz="1100" dirty="0">
              <a:latin typeface="Arial" panose="020B0604020202020204" pitchFamily="34" charset="0"/>
              <a:cs typeface="Arial" panose="020B0604020202020204" pitchFamily="34" charset="0"/>
            </a:endParaRPr>
          </a:p>
        </p:txBody>
      </p:sp>
      <p:pic>
        <p:nvPicPr>
          <p:cNvPr id="103"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rot="3646802">
            <a:off x="3102326" y="4072781"/>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4" name="TextBox 103"/>
          <p:cNvSpPr txBox="1"/>
          <p:nvPr/>
        </p:nvSpPr>
        <p:spPr>
          <a:xfrm rot="592541">
            <a:off x="3133696" y="4251815"/>
            <a:ext cx="76495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MegaDiv</a:t>
            </a:r>
            <a:endParaRPr lang="en-US" sz="1100" dirty="0">
              <a:latin typeface="Arial" panose="020B0604020202020204" pitchFamily="34" charset="0"/>
              <a:cs typeface="Arial" panose="020B0604020202020204" pitchFamily="34" charset="0"/>
            </a:endParaRPr>
          </a:p>
        </p:txBody>
      </p:sp>
      <p:pic>
        <p:nvPicPr>
          <p:cNvPr id="105"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rot="3052349">
            <a:off x="6053057" y="1258941"/>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6"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590800" y="2800738"/>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7" name="TextBox 106"/>
          <p:cNvSpPr txBox="1"/>
          <p:nvPr/>
        </p:nvSpPr>
        <p:spPr>
          <a:xfrm rot="19273084">
            <a:off x="2615136" y="3030032"/>
            <a:ext cx="76014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PlusFlow</a:t>
            </a:r>
            <a:endParaRPr lang="en-US" sz="1100" dirty="0">
              <a:latin typeface="Arial" panose="020B0604020202020204" pitchFamily="34" charset="0"/>
              <a:cs typeface="Arial" panose="020B0604020202020204" pitchFamily="34" charset="0"/>
            </a:endParaRPr>
          </a:p>
        </p:txBody>
      </p:sp>
      <p:pic>
        <p:nvPicPr>
          <p:cNvPr id="108"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4475449" y="1172838"/>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9" name="TextBox 108"/>
          <p:cNvSpPr txBox="1"/>
          <p:nvPr/>
        </p:nvSpPr>
        <p:spPr>
          <a:xfrm rot="638519">
            <a:off x="5988753" y="1376852"/>
            <a:ext cx="981358"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PlusFlowline</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VAA</a:t>
            </a:r>
            <a:endParaRPr lang="en-US" sz="1100" dirty="0">
              <a:latin typeface="Arial" panose="020B0604020202020204" pitchFamily="34" charset="0"/>
              <a:cs typeface="Arial" panose="020B0604020202020204" pitchFamily="34" charset="0"/>
            </a:endParaRPr>
          </a:p>
        </p:txBody>
      </p:sp>
      <p:cxnSp>
        <p:nvCxnSpPr>
          <p:cNvPr id="110" name="Straight Connector 109"/>
          <p:cNvCxnSpPr>
            <a:stCxn id="106" idx="3"/>
            <a:endCxn id="99" idx="1"/>
          </p:cNvCxnSpPr>
          <p:nvPr/>
        </p:nvCxnSpPr>
        <p:spPr>
          <a:xfrm>
            <a:off x="3438525" y="3143638"/>
            <a:ext cx="2952750" cy="1866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a:stCxn id="103" idx="0"/>
            <a:endCxn id="105" idx="2"/>
          </p:cNvCxnSpPr>
          <p:nvPr/>
        </p:nvCxnSpPr>
        <p:spPr>
          <a:xfrm flipV="1">
            <a:off x="3825455" y="1818228"/>
            <a:ext cx="2385462" cy="243006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97" idx="0"/>
          </p:cNvCxnSpPr>
          <p:nvPr/>
        </p:nvCxnSpPr>
        <p:spPr>
          <a:xfrm flipH="1" flipV="1">
            <a:off x="3681294" y="1937469"/>
            <a:ext cx="2326661" cy="232605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108" idx="2"/>
          </p:cNvCxnSpPr>
          <p:nvPr/>
        </p:nvCxnSpPr>
        <p:spPr>
          <a:xfrm flipH="1">
            <a:off x="4899311" y="1858638"/>
            <a:ext cx="1" cy="128500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rot="16200000">
            <a:off x="3118061" y="2921629"/>
            <a:ext cx="997891" cy="430887"/>
          </a:xfrm>
          <a:prstGeom prst="rect">
            <a:avLst/>
          </a:prstGeom>
          <a:noFill/>
        </p:spPr>
        <p:txBody>
          <a:bodyPr wrap="square" rtlCol="0">
            <a:spAutoFit/>
          </a:bodyPr>
          <a:lstStyle/>
          <a:p>
            <a:pPr algn="ctr"/>
            <a:r>
              <a:rPr lang="en-US" sz="1100" dirty="0" err="1" smtClean="0">
                <a:latin typeface="Arial" panose="020B0604020202020204" pitchFamily="34" charset="0"/>
                <a:cs typeface="Arial" panose="020B0604020202020204" pitchFamily="34" charset="0"/>
              </a:rPr>
              <a:t>FromComID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ToComID</a:t>
            </a:r>
            <a:endParaRPr lang="en-US" sz="1100" dirty="0">
              <a:latin typeface="Arial" panose="020B0604020202020204" pitchFamily="34" charset="0"/>
              <a:cs typeface="Arial" panose="020B0604020202020204" pitchFamily="34" charset="0"/>
            </a:endParaRPr>
          </a:p>
        </p:txBody>
      </p:sp>
      <p:sp>
        <p:nvSpPr>
          <p:cNvPr id="115" name="TextBox 114"/>
          <p:cNvSpPr txBox="1"/>
          <p:nvPr/>
        </p:nvSpPr>
        <p:spPr>
          <a:xfrm rot="18722099">
            <a:off x="3264191" y="1822839"/>
            <a:ext cx="102463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NodeNumber</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16" name="TextBox 115"/>
          <p:cNvSpPr txBox="1"/>
          <p:nvPr/>
        </p:nvSpPr>
        <p:spPr>
          <a:xfrm rot="18540780">
            <a:off x="5598661" y="4043770"/>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17" name="TextBox 116"/>
          <p:cNvSpPr txBox="1"/>
          <p:nvPr/>
        </p:nvSpPr>
        <p:spPr>
          <a:xfrm rot="3015281">
            <a:off x="5604838" y="1744602"/>
            <a:ext cx="102463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NodeNumber</a:t>
            </a:r>
            <a:endParaRPr lang="en-US" sz="1100" dirty="0">
              <a:latin typeface="Arial" panose="020B0604020202020204" pitchFamily="34" charset="0"/>
              <a:cs typeface="Arial" panose="020B0604020202020204" pitchFamily="34" charset="0"/>
            </a:endParaRPr>
          </a:p>
        </p:txBody>
      </p:sp>
      <p:sp>
        <p:nvSpPr>
          <p:cNvPr id="118" name="TextBox 117"/>
          <p:cNvSpPr txBox="1"/>
          <p:nvPr/>
        </p:nvSpPr>
        <p:spPr>
          <a:xfrm>
            <a:off x="4584114" y="1788499"/>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p:txBody>
      </p:sp>
      <p:sp>
        <p:nvSpPr>
          <p:cNvPr id="119" name="TextBox 118"/>
          <p:cNvSpPr txBox="1"/>
          <p:nvPr/>
        </p:nvSpPr>
        <p:spPr>
          <a:xfrm rot="3687755">
            <a:off x="3586209" y="4033551"/>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20" name="TextBox 119"/>
          <p:cNvSpPr txBox="1"/>
          <p:nvPr/>
        </p:nvSpPr>
        <p:spPr>
          <a:xfrm rot="5400000">
            <a:off x="5985721" y="3023150"/>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21" name="TextBox 120"/>
          <p:cNvSpPr txBox="1"/>
          <p:nvPr/>
        </p:nvSpPr>
        <p:spPr>
          <a:xfrm rot="19398635">
            <a:off x="4467039" y="1298511"/>
            <a:ext cx="891590" cy="430887"/>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Cumulative</a:t>
            </a:r>
          </a:p>
          <a:p>
            <a:pPr algn="ctr"/>
            <a:r>
              <a:rPr lang="en-US" sz="1100" dirty="0" smtClean="0">
                <a:latin typeface="Arial" panose="020B0604020202020204" pitchFamily="34" charset="0"/>
                <a:cs typeface="Arial" panose="020B0604020202020204" pitchFamily="34" charset="0"/>
              </a:rPr>
              <a:t>Area</a:t>
            </a:r>
            <a:endParaRPr lang="en-US" sz="1100" dirty="0">
              <a:latin typeface="Arial" panose="020B0604020202020204" pitchFamily="34" charset="0"/>
              <a:cs typeface="Arial" panose="020B0604020202020204" pitchFamily="34" charset="0"/>
            </a:endParaRPr>
          </a:p>
        </p:txBody>
      </p:sp>
      <p:sp>
        <p:nvSpPr>
          <p:cNvPr id="122" name="TextBox 121"/>
          <p:cNvSpPr txBox="1"/>
          <p:nvPr/>
        </p:nvSpPr>
        <p:spPr>
          <a:xfrm>
            <a:off x="3701502" y="2892963"/>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123" name="TextBox 122"/>
          <p:cNvSpPr txBox="1"/>
          <p:nvPr/>
        </p:nvSpPr>
        <p:spPr>
          <a:xfrm>
            <a:off x="5711875" y="2904931"/>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24" name="TextBox 123"/>
          <p:cNvSpPr txBox="1"/>
          <p:nvPr/>
        </p:nvSpPr>
        <p:spPr>
          <a:xfrm rot="16446638">
            <a:off x="4831824" y="2000532"/>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25" name="TextBox 124"/>
          <p:cNvSpPr txBox="1"/>
          <p:nvPr/>
        </p:nvSpPr>
        <p:spPr>
          <a:xfrm rot="2741691">
            <a:off x="3904744" y="2123619"/>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126" name="TextBox 125"/>
          <p:cNvSpPr txBox="1"/>
          <p:nvPr/>
        </p:nvSpPr>
        <p:spPr>
          <a:xfrm rot="2862068">
            <a:off x="6210734" y="202659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27" name="TextBox 126"/>
          <p:cNvSpPr txBox="1"/>
          <p:nvPr/>
        </p:nvSpPr>
        <p:spPr>
          <a:xfrm rot="19025564">
            <a:off x="3752403" y="3737907"/>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128" name="TextBox 127"/>
          <p:cNvSpPr txBox="1"/>
          <p:nvPr/>
        </p:nvSpPr>
        <p:spPr>
          <a:xfrm rot="2786054">
            <a:off x="5623576" y="3771690"/>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29" name="Rectangle 128"/>
          <p:cNvSpPr/>
          <p:nvPr/>
        </p:nvSpPr>
        <p:spPr>
          <a:xfrm>
            <a:off x="2667000" y="600762"/>
            <a:ext cx="4572000" cy="293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Value Added Attributes</a:t>
            </a:r>
            <a:endParaRPr lang="en-US" dirty="0">
              <a:solidFill>
                <a:schemeClr val="tx1"/>
              </a:solidFill>
              <a:latin typeface="Arial" panose="020B0604020202020204" pitchFamily="34" charset="0"/>
              <a:cs typeface="Arial" panose="020B0604020202020204" pitchFamily="34" charset="0"/>
            </a:endParaRPr>
          </a:p>
        </p:txBody>
      </p:sp>
      <p:cxnSp>
        <p:nvCxnSpPr>
          <p:cNvPr id="130" name="Straight Connector 129"/>
          <p:cNvCxnSpPr>
            <a:stCxn id="95" idx="3"/>
            <a:endCxn id="92" idx="1"/>
          </p:cNvCxnSpPr>
          <p:nvPr/>
        </p:nvCxnSpPr>
        <p:spPr>
          <a:xfrm>
            <a:off x="3862040" y="5641234"/>
            <a:ext cx="1769894" cy="335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rot="16200000">
            <a:off x="4969365" y="5422283"/>
            <a:ext cx="952504"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FromComID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ToComID</a:t>
            </a:r>
            <a:endParaRPr lang="en-US" sz="1100" dirty="0">
              <a:latin typeface="Arial" panose="020B0604020202020204" pitchFamily="34" charset="0"/>
              <a:cs typeface="Arial" panose="020B0604020202020204" pitchFamily="34" charset="0"/>
            </a:endParaRPr>
          </a:p>
        </p:txBody>
      </p:sp>
      <p:sp>
        <p:nvSpPr>
          <p:cNvPr id="132" name="TextBox 131"/>
          <p:cNvSpPr txBox="1"/>
          <p:nvPr/>
        </p:nvSpPr>
        <p:spPr>
          <a:xfrm rot="16200000">
            <a:off x="3626748" y="5479959"/>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33" name="TextBox 132"/>
          <p:cNvSpPr txBox="1"/>
          <p:nvPr/>
        </p:nvSpPr>
        <p:spPr>
          <a:xfrm>
            <a:off x="4911486" y="5387702"/>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a:t>
            </a:r>
            <a:r>
              <a:rPr lang="en-US" sz="1100" dirty="0">
                <a:latin typeface="Arial" panose="020B0604020202020204" pitchFamily="34" charset="0"/>
                <a:cs typeface="Arial" panose="020B0604020202020204" pitchFamily="34" charset="0"/>
              </a:rPr>
              <a:t>0</a:t>
            </a:r>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134" name="TextBox 133"/>
          <p:cNvSpPr txBox="1"/>
          <p:nvPr/>
        </p:nvSpPr>
        <p:spPr>
          <a:xfrm rot="2862068">
            <a:off x="6194138" y="2284601"/>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135" name="TextBox 134"/>
          <p:cNvSpPr txBox="1"/>
          <p:nvPr/>
        </p:nvSpPr>
        <p:spPr>
          <a:xfrm>
            <a:off x="3946689" y="5379230"/>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a:t>
            </a:r>
            <a:r>
              <a:rPr lang="en-US" sz="1100" dirty="0">
                <a:latin typeface="Arial" panose="020B0604020202020204" pitchFamily="34" charset="0"/>
                <a:cs typeface="Arial" panose="020B0604020202020204" pitchFamily="34" charset="0"/>
              </a:rPr>
              <a:t>0</a:t>
            </a:r>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grpSp>
        <p:nvGrpSpPr>
          <p:cNvPr id="137" name="Group 136"/>
          <p:cNvGrpSpPr/>
          <p:nvPr/>
        </p:nvGrpSpPr>
        <p:grpSpPr>
          <a:xfrm>
            <a:off x="8001464" y="1752600"/>
            <a:ext cx="1142536" cy="676275"/>
            <a:chOff x="7577361" y="2158465"/>
            <a:chExt cx="1142536" cy="676275"/>
          </a:xfrm>
        </p:grpSpPr>
        <p:pic>
          <p:nvPicPr>
            <p:cNvPr id="138" name="Picture 14"/>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7769877" y="2158465"/>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9" name="TextBox 138"/>
            <p:cNvSpPr txBox="1"/>
            <p:nvPr/>
          </p:nvSpPr>
          <p:spPr>
            <a:xfrm rot="19291645">
              <a:off x="7577361" y="2331843"/>
              <a:ext cx="1142536" cy="261610"/>
            </a:xfrm>
            <a:prstGeom prst="rect">
              <a:avLst/>
            </a:prstGeom>
            <a:noFill/>
          </p:spPr>
          <p:txBody>
            <a:bodyPr wrap="squar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grpSp>
      <p:cxnSp>
        <p:nvCxnSpPr>
          <p:cNvPr id="140" name="Straight Connector 139"/>
          <p:cNvCxnSpPr>
            <a:stCxn id="138" idx="1"/>
          </p:cNvCxnSpPr>
          <p:nvPr/>
        </p:nvCxnSpPr>
        <p:spPr>
          <a:xfrm flipH="1">
            <a:off x="5094814" y="2090738"/>
            <a:ext cx="3099166" cy="106383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1" name="Elbow Connector 140"/>
          <p:cNvCxnSpPr>
            <a:stCxn id="145" idx="0"/>
            <a:endCxn id="144" idx="2"/>
          </p:cNvCxnSpPr>
          <p:nvPr/>
        </p:nvCxnSpPr>
        <p:spPr>
          <a:xfrm rot="16200000" flipH="1" flipV="1">
            <a:off x="5872504" y="2961118"/>
            <a:ext cx="3262116" cy="2114083"/>
          </a:xfrm>
          <a:prstGeom prst="bentConnector4">
            <a:avLst>
              <a:gd name="adj1" fmla="val -7008"/>
              <a:gd name="adj2" fmla="val 123150"/>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42" name="TextBox 141"/>
          <p:cNvSpPr txBox="1"/>
          <p:nvPr/>
        </p:nvSpPr>
        <p:spPr>
          <a:xfrm rot="5400000">
            <a:off x="7808538" y="2001407"/>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43" name="TextBox 142"/>
          <p:cNvSpPr txBox="1"/>
          <p:nvPr/>
        </p:nvSpPr>
        <p:spPr>
          <a:xfrm>
            <a:off x="7721012" y="1899196"/>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44" name="TextBox 143"/>
          <p:cNvSpPr txBox="1"/>
          <p:nvPr/>
        </p:nvSpPr>
        <p:spPr>
          <a:xfrm rot="5400000">
            <a:off x="6185711" y="5433774"/>
            <a:ext cx="952504"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FromComID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ToComID</a:t>
            </a:r>
            <a:endParaRPr lang="en-US" sz="1100" dirty="0">
              <a:latin typeface="Arial" panose="020B0604020202020204" pitchFamily="34" charset="0"/>
              <a:cs typeface="Arial" panose="020B0604020202020204" pitchFamily="34" charset="0"/>
            </a:endParaRPr>
          </a:p>
        </p:txBody>
      </p:sp>
      <p:sp>
        <p:nvSpPr>
          <p:cNvPr id="145" name="TextBox 144"/>
          <p:cNvSpPr txBox="1"/>
          <p:nvPr/>
        </p:nvSpPr>
        <p:spPr>
          <a:xfrm>
            <a:off x="8240643" y="2387102"/>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46" name="TextBox 145"/>
          <p:cNvSpPr txBox="1"/>
          <p:nvPr/>
        </p:nvSpPr>
        <p:spPr>
          <a:xfrm>
            <a:off x="8365993" y="2557790"/>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4" name="Rectangle 63"/>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sp>
        <p:nvSpPr>
          <p:cNvPr id="63" name="Rectangle 62"/>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grpSp>
        <p:nvGrpSpPr>
          <p:cNvPr id="65" name="Group 64"/>
          <p:cNvGrpSpPr/>
          <p:nvPr/>
        </p:nvGrpSpPr>
        <p:grpSpPr>
          <a:xfrm>
            <a:off x="76200" y="599799"/>
            <a:ext cx="2302589" cy="2905401"/>
            <a:chOff x="2419948" y="1600201"/>
            <a:chExt cx="3843313" cy="4190999"/>
          </a:xfrm>
        </p:grpSpPr>
        <p:pic>
          <p:nvPicPr>
            <p:cNvPr id="66"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7" name="Picture 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8"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9"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70"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71"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72" name="TextBox 71"/>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73" name="TextBox 72"/>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74" name="TextBox 73"/>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75" name="TextBox 74"/>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76" name="TextBox 75"/>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3758583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47271" y="6407944"/>
            <a:ext cx="367419" cy="380783"/>
          </a:xfrm>
        </p:spPr>
        <p:txBody>
          <a:bodyPr/>
          <a:lstStyle/>
          <a:p>
            <a:fld id="{878AE4B3-FE51-4F60-8523-600FF4E0E673}" type="slidenum">
              <a:rPr lang="en-US" smtClean="0">
                <a:latin typeface="Arial" panose="020B0604020202020204" pitchFamily="34" charset="0"/>
                <a:cs typeface="Arial" panose="020B0604020202020204" pitchFamily="34" charset="0"/>
              </a:rPr>
              <a:pPr/>
              <a:t>10</a:t>
            </a:fld>
            <a:endParaRPr lang="en-US">
              <a:latin typeface="Arial" panose="020B0604020202020204" pitchFamily="34" charset="0"/>
              <a:cs typeface="Arial" panose="020B0604020202020204" pitchFamily="34" charset="0"/>
            </a:endParaRPr>
          </a:p>
        </p:txBody>
      </p:sp>
      <p:sp>
        <p:nvSpPr>
          <p:cNvPr id="3" name="Rectangle 2"/>
          <p:cNvSpPr/>
          <p:nvPr/>
        </p:nvSpPr>
        <p:spPr>
          <a:xfrm>
            <a:off x="2895599" y="1752600"/>
            <a:ext cx="4555099"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grpSp>
        <p:nvGrpSpPr>
          <p:cNvPr id="9" name="Group 8"/>
          <p:cNvGrpSpPr/>
          <p:nvPr/>
        </p:nvGrpSpPr>
        <p:grpSpPr>
          <a:xfrm>
            <a:off x="6019800" y="2301340"/>
            <a:ext cx="847725" cy="685800"/>
            <a:chOff x="5867400" y="2148940"/>
            <a:chExt cx="847725" cy="685800"/>
          </a:xfrm>
        </p:grpSpPr>
        <p:pic>
          <p:nvPicPr>
            <p:cNvPr id="10"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867400" y="214894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rot="19617208">
              <a:off x="5923645" y="2290711"/>
              <a:ext cx="75052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BurnLine</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Event</a:t>
              </a:r>
            </a:p>
          </p:txBody>
        </p:sp>
      </p:grpSp>
      <p:grpSp>
        <p:nvGrpSpPr>
          <p:cNvPr id="12" name="Group 11"/>
          <p:cNvGrpSpPr/>
          <p:nvPr/>
        </p:nvGrpSpPr>
        <p:grpSpPr>
          <a:xfrm>
            <a:off x="3467709" y="5142977"/>
            <a:ext cx="865942" cy="704850"/>
            <a:chOff x="3315309" y="4990577"/>
            <a:chExt cx="865942" cy="704850"/>
          </a:xfrm>
        </p:grpSpPr>
        <p:pic>
          <p:nvPicPr>
            <p:cNvPr id="13"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3402868" y="4990577"/>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rot="19617208">
              <a:off x="3315309" y="5118290"/>
              <a:ext cx="865942"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BurnAdd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Waterbody</a:t>
              </a:r>
              <a:endParaRPr lang="en-US" sz="1100" dirty="0">
                <a:latin typeface="Arial" panose="020B0604020202020204" pitchFamily="34" charset="0"/>
                <a:cs typeface="Arial" panose="020B0604020202020204" pitchFamily="34" charset="0"/>
              </a:endParaRPr>
            </a:p>
          </p:txBody>
        </p:sp>
      </p:grpSp>
      <p:grpSp>
        <p:nvGrpSpPr>
          <p:cNvPr id="15" name="Group 14"/>
          <p:cNvGrpSpPr/>
          <p:nvPr/>
        </p:nvGrpSpPr>
        <p:grpSpPr>
          <a:xfrm>
            <a:off x="6021933" y="5722826"/>
            <a:ext cx="865942" cy="704850"/>
            <a:chOff x="5869533" y="5570426"/>
            <a:chExt cx="865942" cy="704850"/>
          </a:xfrm>
        </p:grpSpPr>
        <p:pic>
          <p:nvPicPr>
            <p:cNvPr id="16"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5951143" y="5570426"/>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rot="19617208">
              <a:off x="5869533" y="5670707"/>
              <a:ext cx="865942" cy="430887"/>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Burn</a:t>
              </a:r>
            </a:p>
            <a:p>
              <a:pPr algn="ctr"/>
              <a:r>
                <a:rPr lang="en-US" sz="1100" dirty="0" err="1" smtClean="0">
                  <a:latin typeface="Arial" panose="020B0604020202020204" pitchFamily="34" charset="0"/>
                  <a:cs typeface="Arial" panose="020B0604020202020204" pitchFamily="34" charset="0"/>
                </a:rPr>
                <a:t>Waterbody</a:t>
              </a:r>
              <a:endParaRPr lang="en-US" sz="1100" dirty="0">
                <a:latin typeface="Arial" panose="020B0604020202020204" pitchFamily="34" charset="0"/>
                <a:cs typeface="Arial" panose="020B0604020202020204" pitchFamily="34" charset="0"/>
              </a:endParaRPr>
            </a:p>
          </p:txBody>
        </p:sp>
      </p:grpSp>
      <p:grpSp>
        <p:nvGrpSpPr>
          <p:cNvPr id="18" name="Group 17"/>
          <p:cNvGrpSpPr/>
          <p:nvPr/>
        </p:nvGrpSpPr>
        <p:grpSpPr>
          <a:xfrm>
            <a:off x="6076950" y="4110125"/>
            <a:ext cx="781050" cy="676275"/>
            <a:chOff x="5924550" y="3957725"/>
            <a:chExt cx="781050" cy="676275"/>
          </a:xfrm>
        </p:grpSpPr>
        <p:pic>
          <p:nvPicPr>
            <p:cNvPr id="19" name="Picture 11"/>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5924550" y="3957725"/>
              <a:ext cx="7810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xtBox 19"/>
            <p:cNvSpPr txBox="1"/>
            <p:nvPr/>
          </p:nvSpPr>
          <p:spPr>
            <a:xfrm rot="19617208">
              <a:off x="6093555" y="4183702"/>
              <a:ext cx="46038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Sink</a:t>
              </a:r>
              <a:endParaRPr lang="en-US" sz="1100" dirty="0">
                <a:latin typeface="Arial" panose="020B0604020202020204" pitchFamily="34" charset="0"/>
                <a:cs typeface="Arial" panose="020B0604020202020204" pitchFamily="34" charset="0"/>
              </a:endParaRPr>
            </a:p>
          </p:txBody>
        </p:sp>
      </p:grpSp>
      <p:grpSp>
        <p:nvGrpSpPr>
          <p:cNvPr id="21" name="Group 20"/>
          <p:cNvGrpSpPr/>
          <p:nvPr/>
        </p:nvGrpSpPr>
        <p:grpSpPr>
          <a:xfrm>
            <a:off x="3440305" y="2038689"/>
            <a:ext cx="1002197" cy="657225"/>
            <a:chOff x="3287905" y="1886289"/>
            <a:chExt cx="1002197" cy="657225"/>
          </a:xfrm>
        </p:grpSpPr>
        <p:pic>
          <p:nvPicPr>
            <p:cNvPr id="22" name="Picture 12"/>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415268" y="1886289"/>
              <a:ext cx="781050"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Box 22"/>
            <p:cNvSpPr txBox="1"/>
            <p:nvPr/>
          </p:nvSpPr>
          <p:spPr>
            <a:xfrm rot="19617208">
              <a:off x="3287905" y="2063853"/>
              <a:ext cx="1002197"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BurnAddLine</a:t>
              </a:r>
              <a:endParaRPr lang="en-US" sz="1100" dirty="0">
                <a:latin typeface="Arial" panose="020B0604020202020204" pitchFamily="34" charset="0"/>
                <a:cs typeface="Arial" panose="020B0604020202020204" pitchFamily="34" charset="0"/>
              </a:endParaRPr>
            </a:p>
          </p:txBody>
        </p:sp>
      </p:grpSp>
      <p:grpSp>
        <p:nvGrpSpPr>
          <p:cNvPr id="24" name="Group 23"/>
          <p:cNvGrpSpPr/>
          <p:nvPr/>
        </p:nvGrpSpPr>
        <p:grpSpPr>
          <a:xfrm>
            <a:off x="3552439" y="3027241"/>
            <a:ext cx="781050" cy="657225"/>
            <a:chOff x="3400039" y="2874841"/>
            <a:chExt cx="781050" cy="657225"/>
          </a:xfrm>
        </p:grpSpPr>
        <p:pic>
          <p:nvPicPr>
            <p:cNvPr id="25" name="Picture 12"/>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400039" y="2874841"/>
              <a:ext cx="781050"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TextBox 25"/>
            <p:cNvSpPr txBox="1"/>
            <p:nvPr/>
          </p:nvSpPr>
          <p:spPr>
            <a:xfrm rot="19617208">
              <a:off x="3537170" y="3052405"/>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Wall</a:t>
              </a:r>
              <a:endParaRPr lang="en-US" sz="1100" dirty="0">
                <a:latin typeface="Arial" panose="020B0604020202020204" pitchFamily="34" charset="0"/>
                <a:cs typeface="Arial" panose="020B0604020202020204" pitchFamily="34" charset="0"/>
              </a:endParaRPr>
            </a:p>
          </p:txBody>
        </p:sp>
      </p:grpSp>
      <p:grpSp>
        <p:nvGrpSpPr>
          <p:cNvPr id="27" name="Group 26"/>
          <p:cNvGrpSpPr/>
          <p:nvPr/>
        </p:nvGrpSpPr>
        <p:grpSpPr>
          <a:xfrm>
            <a:off x="3552439" y="4065466"/>
            <a:ext cx="779939" cy="704850"/>
            <a:chOff x="3400039" y="3913066"/>
            <a:chExt cx="779939" cy="704850"/>
          </a:xfrm>
        </p:grpSpPr>
        <p:pic>
          <p:nvPicPr>
            <p:cNvPr id="28"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3400039" y="3913066"/>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TextBox 28"/>
            <p:cNvSpPr txBox="1"/>
            <p:nvPr/>
          </p:nvSpPr>
          <p:spPr>
            <a:xfrm rot="19617208">
              <a:off x="3405407" y="4125417"/>
              <a:ext cx="774571"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LandSea</a:t>
              </a:r>
              <a:endParaRPr lang="en-US" sz="1100" dirty="0" smtClean="0">
                <a:latin typeface="Arial" panose="020B0604020202020204" pitchFamily="34" charset="0"/>
                <a:cs typeface="Arial" panose="020B0604020202020204" pitchFamily="34" charset="0"/>
              </a:endParaRPr>
            </a:p>
          </p:txBody>
        </p:sp>
      </p:grpSp>
      <p:grpSp>
        <p:nvGrpSpPr>
          <p:cNvPr id="30" name="Group 29"/>
          <p:cNvGrpSpPr/>
          <p:nvPr/>
        </p:nvGrpSpPr>
        <p:grpSpPr>
          <a:xfrm>
            <a:off x="7794895" y="2310865"/>
            <a:ext cx="1013419" cy="676275"/>
            <a:chOff x="7642495" y="2158465"/>
            <a:chExt cx="1013419" cy="676275"/>
          </a:xfrm>
        </p:grpSpPr>
        <p:pic>
          <p:nvPicPr>
            <p:cNvPr id="31" name="Picture 14"/>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7769877" y="2158465"/>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TextBox 31"/>
            <p:cNvSpPr txBox="1"/>
            <p:nvPr/>
          </p:nvSpPr>
          <p:spPr>
            <a:xfrm rot="19291645">
              <a:off x="7642495" y="2358864"/>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grpSp>
      <p:sp>
        <p:nvSpPr>
          <p:cNvPr id="33" name="TextBox 32"/>
          <p:cNvSpPr txBox="1"/>
          <p:nvPr/>
        </p:nvSpPr>
        <p:spPr>
          <a:xfrm>
            <a:off x="7715976" y="2933903"/>
            <a:ext cx="118974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WBAreaComID</a:t>
            </a:r>
            <a:endParaRPr lang="en-US" sz="1100" dirty="0">
              <a:latin typeface="Arial" panose="020B0604020202020204" pitchFamily="34" charset="0"/>
              <a:cs typeface="Arial" panose="020B0604020202020204" pitchFamily="34" charset="0"/>
            </a:endParaRPr>
          </a:p>
        </p:txBody>
      </p:sp>
      <p:grpSp>
        <p:nvGrpSpPr>
          <p:cNvPr id="34" name="Group 33"/>
          <p:cNvGrpSpPr/>
          <p:nvPr/>
        </p:nvGrpSpPr>
        <p:grpSpPr>
          <a:xfrm>
            <a:off x="7876636" y="5711863"/>
            <a:ext cx="865942" cy="704850"/>
            <a:chOff x="7752813" y="4873915"/>
            <a:chExt cx="865942" cy="704850"/>
          </a:xfrm>
        </p:grpSpPr>
        <p:pic>
          <p:nvPicPr>
            <p:cNvPr id="35"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7827181" y="4873915"/>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TextBox 35"/>
            <p:cNvSpPr txBox="1"/>
            <p:nvPr/>
          </p:nvSpPr>
          <p:spPr>
            <a:xfrm rot="19617208">
              <a:off x="7752813" y="4987282"/>
              <a:ext cx="865942" cy="430887"/>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NHD</a:t>
              </a:r>
            </a:p>
            <a:p>
              <a:pPr algn="ctr"/>
              <a:r>
                <a:rPr lang="en-US" sz="1100" dirty="0" err="1" smtClean="0">
                  <a:latin typeface="Arial" panose="020B0604020202020204" pitchFamily="34" charset="0"/>
                  <a:cs typeface="Arial" panose="020B0604020202020204" pitchFamily="34" charset="0"/>
                </a:rPr>
                <a:t>Waterbody</a:t>
              </a:r>
              <a:endParaRPr lang="en-US" sz="1100" dirty="0" smtClean="0">
                <a:latin typeface="Arial" panose="020B0604020202020204" pitchFamily="34" charset="0"/>
                <a:cs typeface="Arial" panose="020B0604020202020204" pitchFamily="34" charset="0"/>
              </a:endParaRPr>
            </a:p>
          </p:txBody>
        </p:sp>
      </p:grpSp>
      <p:cxnSp>
        <p:nvCxnSpPr>
          <p:cNvPr id="37" name="Straight Connector 36"/>
          <p:cNvCxnSpPr>
            <a:stCxn id="16" idx="3"/>
            <a:endCxn id="35" idx="1"/>
          </p:cNvCxnSpPr>
          <p:nvPr/>
        </p:nvCxnSpPr>
        <p:spPr>
          <a:xfrm flipV="1">
            <a:off x="6875068" y="6064288"/>
            <a:ext cx="1075936" cy="1096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endCxn id="31" idx="1"/>
          </p:cNvCxnSpPr>
          <p:nvPr/>
        </p:nvCxnSpPr>
        <p:spPr>
          <a:xfrm>
            <a:off x="6867525" y="2644240"/>
            <a:ext cx="1054752" cy="476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31" idx="2"/>
            <a:endCxn id="16" idx="3"/>
          </p:cNvCxnSpPr>
          <p:nvPr/>
        </p:nvCxnSpPr>
        <p:spPr>
          <a:xfrm flipH="1">
            <a:off x="6875068" y="2987140"/>
            <a:ext cx="1432972" cy="308811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9" idx="3"/>
            <a:endCxn id="31" idx="1"/>
          </p:cNvCxnSpPr>
          <p:nvPr/>
        </p:nvCxnSpPr>
        <p:spPr>
          <a:xfrm flipV="1">
            <a:off x="6858000" y="2649003"/>
            <a:ext cx="1064277" cy="179926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9" idx="0"/>
            <a:endCxn id="10" idx="2"/>
          </p:cNvCxnSpPr>
          <p:nvPr/>
        </p:nvCxnSpPr>
        <p:spPr>
          <a:xfrm flipH="1" flipV="1">
            <a:off x="6443663" y="2987140"/>
            <a:ext cx="23812" cy="112298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endCxn id="16" idx="0"/>
          </p:cNvCxnSpPr>
          <p:nvPr/>
        </p:nvCxnSpPr>
        <p:spPr>
          <a:xfrm>
            <a:off x="6457948" y="4786400"/>
            <a:ext cx="31358" cy="936426"/>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rot="5400000">
            <a:off x="7536835" y="2524343"/>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4" name="TextBox 43"/>
          <p:cNvSpPr txBox="1"/>
          <p:nvPr/>
        </p:nvSpPr>
        <p:spPr>
          <a:xfrm>
            <a:off x="6039240" y="3886200"/>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45" name="TextBox 44"/>
          <p:cNvSpPr txBox="1"/>
          <p:nvPr/>
        </p:nvSpPr>
        <p:spPr>
          <a:xfrm>
            <a:off x="6164797" y="5490527"/>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cxnSp>
        <p:nvCxnSpPr>
          <p:cNvPr id="46" name="Straight Connector 45"/>
          <p:cNvCxnSpPr>
            <a:stCxn id="19" idx="2"/>
            <a:endCxn id="16" idx="0"/>
          </p:cNvCxnSpPr>
          <p:nvPr/>
        </p:nvCxnSpPr>
        <p:spPr>
          <a:xfrm>
            <a:off x="6467475" y="4786400"/>
            <a:ext cx="21831" cy="93642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6428183" y="5323688"/>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48" name="TextBox 47"/>
          <p:cNvSpPr txBox="1"/>
          <p:nvPr/>
        </p:nvSpPr>
        <p:spPr>
          <a:xfrm rot="16200000">
            <a:off x="6620639" y="2509732"/>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9" name="TextBox 48"/>
          <p:cNvSpPr txBox="1"/>
          <p:nvPr/>
        </p:nvSpPr>
        <p:spPr>
          <a:xfrm rot="5400000">
            <a:off x="7543622" y="5930007"/>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pic>
        <p:nvPicPr>
          <p:cNvPr id="50" name="Picture 17"/>
          <p:cNvPicPr>
            <a:picLocks noChangeAspect="1" noChangeArrowheads="1"/>
          </p:cNvPicPr>
          <p:nvPr/>
        </p:nvPicPr>
        <p:blipFill>
          <a:blip r:embed="rId8" cstate="print">
            <a:lum bright="70000" contrast="-70000"/>
            <a:extLst>
              <a:ext uri="{28A0092B-C50C-407E-A947-70E740481C1C}">
                <a14:useLocalDpi xmlns:a14="http://schemas.microsoft.com/office/drawing/2010/main" val="0"/>
              </a:ext>
            </a:extLst>
          </a:blip>
          <a:srcRect/>
          <a:stretch>
            <a:fillRect/>
          </a:stretch>
        </p:blipFill>
        <p:spPr bwMode="auto">
          <a:xfrm>
            <a:off x="5677676" y="238780"/>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 name="TextBox 50"/>
          <p:cNvSpPr txBox="1"/>
          <p:nvPr/>
        </p:nvSpPr>
        <p:spPr>
          <a:xfrm rot="19617208">
            <a:off x="5714869" y="382506"/>
            <a:ext cx="372218"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c</a:t>
            </a:r>
            <a:r>
              <a:rPr lang="en-US" sz="1100" dirty="0" smtClean="0">
                <a:latin typeface="Arial" panose="020B0604020202020204" pitchFamily="34" charset="0"/>
                <a:cs typeface="Arial" panose="020B0604020202020204" pitchFamily="34" charset="0"/>
              </a:rPr>
              <a:t>at</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a:off x="6049136" y="1066800"/>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cxnSp>
        <p:nvCxnSpPr>
          <p:cNvPr id="53" name="Straight Connector 52"/>
          <p:cNvCxnSpPr>
            <a:stCxn id="56" idx="2"/>
            <a:endCxn id="10" idx="0"/>
          </p:cNvCxnSpPr>
          <p:nvPr/>
        </p:nvCxnSpPr>
        <p:spPr>
          <a:xfrm>
            <a:off x="6436786" y="1143000"/>
            <a:ext cx="6877" cy="115834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19" idx="1"/>
            <a:endCxn id="50" idx="1"/>
          </p:cNvCxnSpPr>
          <p:nvPr/>
        </p:nvCxnSpPr>
        <p:spPr>
          <a:xfrm rot="10800000">
            <a:off x="5677676" y="643593"/>
            <a:ext cx="399274" cy="3804670"/>
          </a:xfrm>
          <a:prstGeom prst="bentConnector3">
            <a:avLst>
              <a:gd name="adj1" fmla="val 290457"/>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rot="5400000">
            <a:off x="5096564" y="411089"/>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pic>
        <p:nvPicPr>
          <p:cNvPr id="56"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6051023" y="438150"/>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7" name="TextBox 56"/>
          <p:cNvSpPr txBox="1"/>
          <p:nvPr/>
        </p:nvSpPr>
        <p:spPr>
          <a:xfrm rot="19617208">
            <a:off x="6047112" y="616053"/>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58" name="Rectangle 57"/>
          <p:cNvSpPr/>
          <p:nvPr/>
        </p:nvSpPr>
        <p:spPr>
          <a:xfrm>
            <a:off x="2971800" y="6201951"/>
            <a:ext cx="3040597" cy="24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Arial" panose="020B0604020202020204" pitchFamily="34" charset="0"/>
                <a:cs typeface="Arial" panose="020B0604020202020204" pitchFamily="34" charset="0"/>
              </a:rPr>
              <a:t>NHDPlus</a:t>
            </a:r>
            <a:r>
              <a:rPr lang="en-US" dirty="0" smtClean="0">
                <a:solidFill>
                  <a:schemeClr val="tx1"/>
                </a:solidFill>
                <a:latin typeface="Arial" panose="020B0604020202020204" pitchFamily="34" charset="0"/>
                <a:cs typeface="Arial" panose="020B0604020202020204" pitchFamily="34" charset="0"/>
              </a:rPr>
              <a:t> Burn Features</a:t>
            </a:r>
            <a:endParaRPr lang="en-US" dirty="0">
              <a:solidFill>
                <a:schemeClr val="tx1"/>
              </a:solidFill>
              <a:latin typeface="Arial" panose="020B0604020202020204" pitchFamily="34" charset="0"/>
              <a:cs typeface="Arial" panose="020B0604020202020204" pitchFamily="34" charset="0"/>
            </a:endParaRPr>
          </a:p>
        </p:txBody>
      </p:sp>
      <p:sp>
        <p:nvSpPr>
          <p:cNvPr id="59" name="TextBox 58"/>
          <p:cNvSpPr txBox="1"/>
          <p:nvPr/>
        </p:nvSpPr>
        <p:spPr>
          <a:xfrm>
            <a:off x="6422645" y="489889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0" name="TextBox 59"/>
          <p:cNvSpPr txBox="1"/>
          <p:nvPr/>
        </p:nvSpPr>
        <p:spPr>
          <a:xfrm rot="17670906">
            <a:off x="7809862" y="3146284"/>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61" name="TextBox 60"/>
          <p:cNvSpPr txBox="1"/>
          <p:nvPr/>
        </p:nvSpPr>
        <p:spPr>
          <a:xfrm rot="17670906">
            <a:off x="6746405" y="5489928"/>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2" name="TextBox 61"/>
          <p:cNvSpPr txBox="1"/>
          <p:nvPr/>
        </p:nvSpPr>
        <p:spPr>
          <a:xfrm>
            <a:off x="7537388" y="582168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63" name="TextBox 62"/>
          <p:cNvSpPr txBox="1"/>
          <p:nvPr/>
        </p:nvSpPr>
        <p:spPr>
          <a:xfrm>
            <a:off x="6943004" y="5836920"/>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4" name="TextBox 63"/>
          <p:cNvSpPr txBox="1"/>
          <p:nvPr/>
        </p:nvSpPr>
        <p:spPr>
          <a:xfrm>
            <a:off x="6395213" y="367454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5" name="TextBox 64"/>
          <p:cNvSpPr txBox="1"/>
          <p:nvPr/>
        </p:nvSpPr>
        <p:spPr>
          <a:xfrm>
            <a:off x="6395213" y="3149886"/>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6" name="TextBox 65"/>
          <p:cNvSpPr txBox="1"/>
          <p:nvPr/>
        </p:nvSpPr>
        <p:spPr>
          <a:xfrm rot="21411839">
            <a:off x="6370268" y="1743266"/>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7" name="TextBox 66"/>
          <p:cNvSpPr txBox="1"/>
          <p:nvPr/>
        </p:nvSpPr>
        <p:spPr>
          <a:xfrm>
            <a:off x="6365381" y="1371600"/>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8" name="TextBox 67"/>
          <p:cNvSpPr txBox="1"/>
          <p:nvPr/>
        </p:nvSpPr>
        <p:spPr>
          <a:xfrm>
            <a:off x="4968270" y="439579"/>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9" name="TextBox 68"/>
          <p:cNvSpPr txBox="1"/>
          <p:nvPr/>
        </p:nvSpPr>
        <p:spPr>
          <a:xfrm>
            <a:off x="5273070" y="4230917"/>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0" name="TextBox 69"/>
          <p:cNvSpPr txBox="1"/>
          <p:nvPr/>
        </p:nvSpPr>
        <p:spPr>
          <a:xfrm rot="18137112">
            <a:off x="7413028" y="2772158"/>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1" name="TextBox 70"/>
          <p:cNvSpPr txBox="1"/>
          <p:nvPr/>
        </p:nvSpPr>
        <p:spPr>
          <a:xfrm rot="18137112">
            <a:off x="6803428" y="3818943"/>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2" name="TextBox 71"/>
          <p:cNvSpPr txBox="1"/>
          <p:nvPr/>
        </p:nvSpPr>
        <p:spPr>
          <a:xfrm>
            <a:off x="6943220" y="2413362"/>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3" name="TextBox 72"/>
          <p:cNvSpPr txBox="1"/>
          <p:nvPr/>
        </p:nvSpPr>
        <p:spPr>
          <a:xfrm>
            <a:off x="7519287" y="2422132"/>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74" name="TextBox 73"/>
          <p:cNvSpPr txBox="1"/>
          <p:nvPr/>
        </p:nvSpPr>
        <p:spPr>
          <a:xfrm>
            <a:off x="6057814" y="1893790"/>
            <a:ext cx="78899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75" name="TextBox 74"/>
          <p:cNvSpPr txBox="1"/>
          <p:nvPr/>
        </p:nvSpPr>
        <p:spPr>
          <a:xfrm rot="5400000">
            <a:off x="5513488" y="4228213"/>
            <a:ext cx="78899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SinkID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76" name="TextBox 75"/>
          <p:cNvSpPr txBox="1"/>
          <p:nvPr/>
        </p:nvSpPr>
        <p:spPr>
          <a:xfrm>
            <a:off x="6060987" y="4724400"/>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77" name="TextBox 76"/>
          <p:cNvSpPr txBox="1"/>
          <p:nvPr/>
        </p:nvSpPr>
        <p:spPr>
          <a:xfrm>
            <a:off x="6128221" y="2933716"/>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78" name="TextBox 77"/>
          <p:cNvSpPr txBox="1"/>
          <p:nvPr/>
        </p:nvSpPr>
        <p:spPr>
          <a:xfrm rot="16200000">
            <a:off x="6494863" y="4287066"/>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80" name="TextBox 79"/>
          <p:cNvSpPr txBox="1"/>
          <p:nvPr/>
        </p:nvSpPr>
        <p:spPr>
          <a:xfrm rot="16200000">
            <a:off x="6608403" y="5905895"/>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81" name="Rectangle 80"/>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82" name="Rectangle 81"/>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83" name="Group 82"/>
          <p:cNvGrpSpPr/>
          <p:nvPr/>
        </p:nvGrpSpPr>
        <p:grpSpPr>
          <a:xfrm>
            <a:off x="76200" y="599799"/>
            <a:ext cx="2302589" cy="2905401"/>
            <a:chOff x="2419948" y="1600201"/>
            <a:chExt cx="3843313" cy="4190999"/>
          </a:xfrm>
        </p:grpSpPr>
        <p:pic>
          <p:nvPicPr>
            <p:cNvPr id="84" name="Picture 10"/>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5" name="Picture 1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6" name="Picture 10"/>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7" name="Picture 10"/>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8" name="Picture 10"/>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9" name="Picture 10"/>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90" name="TextBox 89"/>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91" name="TextBox 90"/>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92" name="TextBox 91"/>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93" name="TextBox 92"/>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94" name="TextBox 93"/>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848059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2133600" y="609599"/>
            <a:ext cx="6629400" cy="4257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cxnSp>
        <p:nvCxnSpPr>
          <p:cNvPr id="4" name="Straight Connector 3"/>
          <p:cNvCxnSpPr>
            <a:stCxn id="19" idx="3"/>
            <a:endCxn id="5" idx="1"/>
          </p:cNvCxnSpPr>
          <p:nvPr/>
        </p:nvCxnSpPr>
        <p:spPr>
          <a:xfrm flipV="1">
            <a:off x="5049414" y="2828253"/>
            <a:ext cx="2561061" cy="1780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5"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7610475" y="2485353"/>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rot="19617208">
            <a:off x="7597080" y="2609134"/>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smtClean="0">
              <a:latin typeface="Arial" panose="020B0604020202020204" pitchFamily="34" charset="0"/>
              <a:cs typeface="Arial" panose="020B0604020202020204" pitchFamily="34" charset="0"/>
            </a:endParaRPr>
          </a:p>
        </p:txBody>
      </p:sp>
      <p:grpSp>
        <p:nvGrpSpPr>
          <p:cNvPr id="3" name="Group 2"/>
          <p:cNvGrpSpPr/>
          <p:nvPr/>
        </p:nvGrpSpPr>
        <p:grpSpPr>
          <a:xfrm>
            <a:off x="5863489" y="3638550"/>
            <a:ext cx="865942" cy="704850"/>
            <a:chOff x="5863489" y="3638550"/>
            <a:chExt cx="865942" cy="704850"/>
          </a:xfrm>
        </p:grpSpPr>
        <p:pic>
          <p:nvPicPr>
            <p:cNvPr id="7"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5867400" y="3638550"/>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rot="19617208">
              <a:off x="5863489" y="3816453"/>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grpSp>
      <p:pic>
        <p:nvPicPr>
          <p:cNvPr id="9"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2362200" y="3076575"/>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rot="19617208">
            <a:off x="2494299" y="3344806"/>
            <a:ext cx="569387"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fdrnull</a:t>
            </a:r>
            <a:endParaRPr lang="en-US" sz="1100" dirty="0">
              <a:latin typeface="Arial" panose="020B0604020202020204" pitchFamily="34" charset="0"/>
              <a:cs typeface="Arial" panose="020B0604020202020204" pitchFamily="34" charset="0"/>
            </a:endParaRPr>
          </a:p>
        </p:txBody>
      </p:sp>
      <p:pic>
        <p:nvPicPr>
          <p:cNvPr id="11"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5791200" y="1247775"/>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rot="19617208">
            <a:off x="6021883" y="1516006"/>
            <a:ext cx="372218"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c</a:t>
            </a:r>
            <a:r>
              <a:rPr lang="en-US" sz="1100" dirty="0" smtClean="0">
                <a:latin typeface="Arial" panose="020B0604020202020204" pitchFamily="34" charset="0"/>
                <a:cs typeface="Arial" panose="020B0604020202020204" pitchFamily="34" charset="0"/>
              </a:rPr>
              <a:t>at</a:t>
            </a:r>
            <a:endParaRPr lang="en-US" sz="1100" dirty="0">
              <a:latin typeface="Arial" panose="020B0604020202020204" pitchFamily="34" charset="0"/>
              <a:cs typeface="Arial" panose="020B0604020202020204" pitchFamily="34" charset="0"/>
            </a:endParaRPr>
          </a:p>
        </p:txBody>
      </p:sp>
      <p:pic>
        <p:nvPicPr>
          <p:cNvPr id="13"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2362200" y="2190750"/>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rot="19617208">
            <a:off x="2399723" y="2458981"/>
            <a:ext cx="75854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filledarea</a:t>
            </a:r>
            <a:endParaRPr lang="en-US" sz="1100" dirty="0">
              <a:latin typeface="Arial" panose="020B0604020202020204" pitchFamily="34" charset="0"/>
              <a:cs typeface="Arial" panose="020B0604020202020204" pitchFamily="34" charset="0"/>
            </a:endParaRPr>
          </a:p>
        </p:txBody>
      </p:sp>
      <p:pic>
        <p:nvPicPr>
          <p:cNvPr id="15"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2362200" y="1333888"/>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rot="19617208">
            <a:off x="2373273" y="1602119"/>
            <a:ext cx="81144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hydrodem</a:t>
            </a:r>
            <a:endParaRPr lang="en-US" sz="1100" dirty="0">
              <a:latin typeface="Arial" panose="020B0604020202020204" pitchFamily="34" charset="0"/>
              <a:cs typeface="Arial" panose="020B0604020202020204" pitchFamily="34" charset="0"/>
            </a:endParaRPr>
          </a:p>
        </p:txBody>
      </p:sp>
      <p:pic>
        <p:nvPicPr>
          <p:cNvPr id="17"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3276600" y="2619375"/>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rot="19617208">
            <a:off x="3507283" y="2887606"/>
            <a:ext cx="372218"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fac</a:t>
            </a:r>
            <a:endParaRPr lang="en-US" sz="1100" dirty="0">
              <a:latin typeface="Arial" panose="020B0604020202020204" pitchFamily="34" charset="0"/>
              <a:cs typeface="Arial" panose="020B0604020202020204" pitchFamily="34" charset="0"/>
            </a:endParaRPr>
          </a:p>
        </p:txBody>
      </p:sp>
      <p:pic>
        <p:nvPicPr>
          <p:cNvPr id="19"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4211214" y="2441244"/>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xtBox 19"/>
          <p:cNvSpPr txBox="1"/>
          <p:nvPr/>
        </p:nvSpPr>
        <p:spPr>
          <a:xfrm rot="19617208">
            <a:off x="4288812" y="2709475"/>
            <a:ext cx="67839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catseed</a:t>
            </a:r>
            <a:endParaRPr lang="en-US" sz="1100" dirty="0">
              <a:latin typeface="Arial" panose="020B0604020202020204" pitchFamily="34" charset="0"/>
              <a:cs typeface="Arial" panose="020B0604020202020204" pitchFamily="34" charset="0"/>
            </a:endParaRPr>
          </a:p>
        </p:txBody>
      </p:sp>
      <p:pic>
        <p:nvPicPr>
          <p:cNvPr id="21"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3276600" y="1781175"/>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TextBox 21"/>
          <p:cNvSpPr txBox="1"/>
          <p:nvPr/>
        </p:nvSpPr>
        <p:spPr>
          <a:xfrm rot="19617208">
            <a:off x="3519306" y="2049406"/>
            <a:ext cx="34817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fdr</a:t>
            </a:r>
            <a:endParaRPr lang="en-US" sz="1100" dirty="0">
              <a:latin typeface="Arial" panose="020B0604020202020204" pitchFamily="34" charset="0"/>
              <a:cs typeface="Arial" panose="020B0604020202020204" pitchFamily="34" charset="0"/>
            </a:endParaRPr>
          </a:p>
        </p:txBody>
      </p:sp>
      <p:cxnSp>
        <p:nvCxnSpPr>
          <p:cNvPr id="23" name="Straight Connector 22"/>
          <p:cNvCxnSpPr>
            <a:endCxn id="5" idx="2"/>
          </p:cNvCxnSpPr>
          <p:nvPr/>
        </p:nvCxnSpPr>
        <p:spPr>
          <a:xfrm flipV="1">
            <a:off x="6638925" y="3171153"/>
            <a:ext cx="1395413" cy="80284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20090296">
            <a:off x="7450356" y="3375031"/>
            <a:ext cx="356188" cy="261610"/>
          </a:xfrm>
          <a:prstGeom prst="rect">
            <a:avLst/>
          </a:prstGeom>
          <a:noFill/>
        </p:spPr>
        <p:txBody>
          <a:bodyPr wrap="none" rtlCol="0">
            <a:spAutoFit/>
          </a:bodyPr>
          <a:lstStyle/>
          <a:p>
            <a:pPr algn="ctr"/>
            <a:r>
              <a:rPr lang="en-US" sz="1100" dirty="0">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5" name="TextBox 24"/>
          <p:cNvSpPr txBox="1"/>
          <p:nvPr/>
        </p:nvSpPr>
        <p:spPr>
          <a:xfrm rot="16200000">
            <a:off x="6378333" y="3741472"/>
            <a:ext cx="835486"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cxnSp>
        <p:nvCxnSpPr>
          <p:cNvPr id="26" name="Straight Connector 25"/>
          <p:cNvCxnSpPr>
            <a:stCxn id="11" idx="3"/>
            <a:endCxn id="5" idx="0"/>
          </p:cNvCxnSpPr>
          <p:nvPr/>
        </p:nvCxnSpPr>
        <p:spPr>
          <a:xfrm>
            <a:off x="6629400" y="1652588"/>
            <a:ext cx="1404938" cy="83276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584987" y="2092857"/>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28" name="TextBox 27"/>
          <p:cNvSpPr txBox="1"/>
          <p:nvPr/>
        </p:nvSpPr>
        <p:spPr>
          <a:xfrm rot="1984718">
            <a:off x="6888612" y="1671578"/>
            <a:ext cx="356188" cy="261610"/>
          </a:xfrm>
          <a:prstGeom prst="rect">
            <a:avLst/>
          </a:prstGeom>
          <a:noFill/>
        </p:spPr>
        <p:txBody>
          <a:bodyPr wrap="none" rtlCol="0">
            <a:spAutoFit/>
          </a:bodyPr>
          <a:lstStyle/>
          <a:p>
            <a:pPr algn="ctr"/>
            <a:r>
              <a:rPr lang="en-US" sz="1100" dirty="0">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cxnSp>
        <p:nvCxnSpPr>
          <p:cNvPr id="29" name="Straight Connector 28"/>
          <p:cNvCxnSpPr>
            <a:stCxn id="19" idx="0"/>
            <a:endCxn id="11" idx="1"/>
          </p:cNvCxnSpPr>
          <p:nvPr/>
        </p:nvCxnSpPr>
        <p:spPr>
          <a:xfrm flipV="1">
            <a:off x="4630314" y="1652588"/>
            <a:ext cx="1160886" cy="78865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9" idx="2"/>
          </p:cNvCxnSpPr>
          <p:nvPr/>
        </p:nvCxnSpPr>
        <p:spPr>
          <a:xfrm>
            <a:off x="4630314" y="3250869"/>
            <a:ext cx="1237086" cy="72312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11" idx="2"/>
          </p:cNvCxnSpPr>
          <p:nvPr/>
        </p:nvCxnSpPr>
        <p:spPr>
          <a:xfrm flipH="1" flipV="1">
            <a:off x="6210300" y="2057400"/>
            <a:ext cx="42864" cy="1564168"/>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5400000">
            <a:off x="7134320" y="2684096"/>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34" name="TextBox 33"/>
          <p:cNvSpPr txBox="1"/>
          <p:nvPr/>
        </p:nvSpPr>
        <p:spPr>
          <a:xfrm rot="5400000">
            <a:off x="5381719" y="3846950"/>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35" name="TextBox 34"/>
          <p:cNvSpPr txBox="1"/>
          <p:nvPr/>
        </p:nvSpPr>
        <p:spPr>
          <a:xfrm>
            <a:off x="4269056" y="2204222"/>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36" name="TextBox 35"/>
          <p:cNvSpPr txBox="1"/>
          <p:nvPr/>
        </p:nvSpPr>
        <p:spPr>
          <a:xfrm rot="19382187">
            <a:off x="4646314" y="2045952"/>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38" name="TextBox 37"/>
          <p:cNvSpPr txBox="1"/>
          <p:nvPr/>
        </p:nvSpPr>
        <p:spPr>
          <a:xfrm rot="161126">
            <a:off x="5140619" y="2834428"/>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39" name="TextBox 38"/>
          <p:cNvSpPr txBox="1"/>
          <p:nvPr/>
        </p:nvSpPr>
        <p:spPr>
          <a:xfrm rot="16200000">
            <a:off x="4725882" y="2688628"/>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41" name="Rectangle 40"/>
          <p:cNvSpPr/>
          <p:nvPr/>
        </p:nvSpPr>
        <p:spPr>
          <a:xfrm>
            <a:off x="2743200" y="705757"/>
            <a:ext cx="3554936" cy="361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Arial" panose="020B0604020202020204" pitchFamily="34" charset="0"/>
                <a:cs typeface="Arial" panose="020B0604020202020204" pitchFamily="34" charset="0"/>
              </a:rPr>
              <a:t>NHDPlus</a:t>
            </a:r>
            <a:r>
              <a:rPr lang="en-US" dirty="0" smtClean="0">
                <a:solidFill>
                  <a:schemeClr val="tx1"/>
                </a:solidFill>
                <a:latin typeface="Arial" panose="020B0604020202020204" pitchFamily="34" charset="0"/>
                <a:cs typeface="Arial" panose="020B0604020202020204" pitchFamily="34" charset="0"/>
              </a:rPr>
              <a:t> Value Added Layers</a:t>
            </a:r>
            <a:endParaRPr lang="en-US" dirty="0">
              <a:solidFill>
                <a:schemeClr val="tx1"/>
              </a:solidFill>
              <a:latin typeface="Arial" panose="020B0604020202020204" pitchFamily="34" charset="0"/>
              <a:cs typeface="Arial" panose="020B0604020202020204" pitchFamily="34" charset="0"/>
            </a:endParaRPr>
          </a:p>
        </p:txBody>
      </p:sp>
      <p:sp>
        <p:nvSpPr>
          <p:cNvPr id="49" name="TextBox 48"/>
          <p:cNvSpPr txBox="1"/>
          <p:nvPr/>
        </p:nvSpPr>
        <p:spPr>
          <a:xfrm rot="19741149">
            <a:off x="6960377" y="3661557"/>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rot="1875608">
            <a:off x="7464518" y="2000010"/>
            <a:ext cx="356188" cy="261610"/>
          </a:xfrm>
          <a:prstGeom prst="rect">
            <a:avLst/>
          </a:prstGeom>
          <a:noFill/>
        </p:spPr>
        <p:txBody>
          <a:bodyPr wrap="none" rtlCol="0">
            <a:spAutoFit/>
          </a:bodyPr>
          <a:lstStyle/>
          <a:p>
            <a:pPr algn="ctr"/>
            <a:r>
              <a:rPr lang="en-US" sz="1100" dirty="0">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rot="2306623">
            <a:off x="5408275" y="3793091"/>
            <a:ext cx="356188" cy="261610"/>
          </a:xfrm>
          <a:prstGeom prst="rect">
            <a:avLst/>
          </a:prstGeom>
          <a:noFill/>
        </p:spPr>
        <p:txBody>
          <a:bodyPr wrap="none" rtlCol="0">
            <a:spAutoFit/>
          </a:bodyPr>
          <a:lstStyle/>
          <a:p>
            <a:pPr algn="ctr"/>
            <a:r>
              <a:rPr lang="en-US" sz="1100" dirty="0">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3" name="TextBox 52"/>
          <p:cNvSpPr txBox="1"/>
          <p:nvPr/>
        </p:nvSpPr>
        <p:spPr>
          <a:xfrm rot="1922291">
            <a:off x="4777388" y="3425678"/>
            <a:ext cx="356188" cy="261610"/>
          </a:xfrm>
          <a:prstGeom prst="rect">
            <a:avLst/>
          </a:prstGeom>
          <a:noFill/>
        </p:spPr>
        <p:txBody>
          <a:bodyPr wrap="none" rtlCol="0">
            <a:spAutoFit/>
          </a:bodyPr>
          <a:lstStyle/>
          <a:p>
            <a:pPr algn="ctr"/>
            <a:r>
              <a:rPr lang="en-US" sz="1100" dirty="0">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4" name="TextBox 53"/>
          <p:cNvSpPr txBox="1"/>
          <p:nvPr/>
        </p:nvSpPr>
        <p:spPr>
          <a:xfrm rot="19593161">
            <a:off x="5295053" y="1593916"/>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5" name="TextBox 54"/>
          <p:cNvSpPr txBox="1"/>
          <p:nvPr/>
        </p:nvSpPr>
        <p:spPr>
          <a:xfrm>
            <a:off x="7117825" y="2811089"/>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6" name="TextBox 55"/>
          <p:cNvSpPr txBox="1"/>
          <p:nvPr/>
        </p:nvSpPr>
        <p:spPr>
          <a:xfrm>
            <a:off x="6153344" y="2338628"/>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7" name="TextBox 56"/>
          <p:cNvSpPr txBox="1"/>
          <p:nvPr/>
        </p:nvSpPr>
        <p:spPr>
          <a:xfrm>
            <a:off x="6185137" y="3053050"/>
            <a:ext cx="356188" cy="261610"/>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8" name="TextBox 57"/>
          <p:cNvSpPr txBox="1"/>
          <p:nvPr/>
        </p:nvSpPr>
        <p:spPr>
          <a:xfrm>
            <a:off x="5831578" y="3209731"/>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60" name="TextBox 59"/>
          <p:cNvSpPr txBox="1"/>
          <p:nvPr/>
        </p:nvSpPr>
        <p:spPr>
          <a:xfrm>
            <a:off x="5832387" y="1998182"/>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61" name="TextBox 60"/>
          <p:cNvSpPr txBox="1"/>
          <p:nvPr/>
        </p:nvSpPr>
        <p:spPr>
          <a:xfrm rot="5400000">
            <a:off x="5308050" y="1530240"/>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63" name="TextBox 62"/>
          <p:cNvSpPr txBox="1"/>
          <p:nvPr/>
        </p:nvSpPr>
        <p:spPr>
          <a:xfrm>
            <a:off x="7577773" y="3112008"/>
            <a:ext cx="835486"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grpSp>
        <p:nvGrpSpPr>
          <p:cNvPr id="48" name="Group 47"/>
          <p:cNvGrpSpPr/>
          <p:nvPr/>
        </p:nvGrpSpPr>
        <p:grpSpPr>
          <a:xfrm>
            <a:off x="7099951" y="5599557"/>
            <a:ext cx="1013419" cy="676275"/>
            <a:chOff x="7099951" y="5534440"/>
            <a:chExt cx="1013419" cy="676275"/>
          </a:xfrm>
        </p:grpSpPr>
        <p:pic>
          <p:nvPicPr>
            <p:cNvPr id="64" name="Picture 14"/>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7236477" y="5534440"/>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5" name="TextBox 64"/>
            <p:cNvSpPr txBox="1"/>
            <p:nvPr/>
          </p:nvSpPr>
          <p:spPr>
            <a:xfrm rot="19617208">
              <a:off x="7099951" y="5687265"/>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grpSp>
      <p:sp>
        <p:nvSpPr>
          <p:cNvPr id="68" name="TextBox 67"/>
          <p:cNvSpPr txBox="1"/>
          <p:nvPr/>
        </p:nvSpPr>
        <p:spPr>
          <a:xfrm rot="2529058">
            <a:off x="7248090" y="5124782"/>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grpSp>
        <p:nvGrpSpPr>
          <p:cNvPr id="59" name="Group 58"/>
          <p:cNvGrpSpPr/>
          <p:nvPr/>
        </p:nvGrpSpPr>
        <p:grpSpPr>
          <a:xfrm>
            <a:off x="4419600" y="5611368"/>
            <a:ext cx="847725" cy="685800"/>
            <a:chOff x="4419600" y="5585170"/>
            <a:chExt cx="847725" cy="685800"/>
          </a:xfrm>
        </p:grpSpPr>
        <p:pic>
          <p:nvPicPr>
            <p:cNvPr id="70"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4419600" y="558517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 name="TextBox 70"/>
            <p:cNvSpPr txBox="1"/>
            <p:nvPr/>
          </p:nvSpPr>
          <p:spPr>
            <a:xfrm rot="19617208">
              <a:off x="4475845" y="5772322"/>
              <a:ext cx="75052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BurnLine</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Event</a:t>
              </a:r>
            </a:p>
          </p:txBody>
        </p:sp>
      </p:grpSp>
      <p:grpSp>
        <p:nvGrpSpPr>
          <p:cNvPr id="2" name="Group 1"/>
          <p:cNvGrpSpPr/>
          <p:nvPr/>
        </p:nvGrpSpPr>
        <p:grpSpPr>
          <a:xfrm>
            <a:off x="5907611" y="5604779"/>
            <a:ext cx="781050" cy="676275"/>
            <a:chOff x="5907611" y="5604779"/>
            <a:chExt cx="781050" cy="676275"/>
          </a:xfrm>
        </p:grpSpPr>
        <p:pic>
          <p:nvPicPr>
            <p:cNvPr id="72" name="Picture 11"/>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5907611" y="5604779"/>
              <a:ext cx="7810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3" name="TextBox 72"/>
            <p:cNvSpPr txBox="1"/>
            <p:nvPr/>
          </p:nvSpPr>
          <p:spPr>
            <a:xfrm rot="19617208">
              <a:off x="6076616" y="5814526"/>
              <a:ext cx="46038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Sink</a:t>
              </a:r>
              <a:endParaRPr lang="en-US" sz="1100" dirty="0">
                <a:latin typeface="Arial" panose="020B0604020202020204" pitchFamily="34" charset="0"/>
                <a:cs typeface="Arial" panose="020B0604020202020204" pitchFamily="34" charset="0"/>
              </a:endParaRPr>
            </a:p>
          </p:txBody>
        </p:sp>
      </p:grpSp>
      <p:sp>
        <p:nvSpPr>
          <p:cNvPr id="77" name="TextBox 76"/>
          <p:cNvSpPr txBox="1"/>
          <p:nvPr/>
        </p:nvSpPr>
        <p:spPr>
          <a:xfrm>
            <a:off x="6237215" y="5177940"/>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9" name="TextBox 78"/>
          <p:cNvSpPr txBox="1"/>
          <p:nvPr/>
        </p:nvSpPr>
        <p:spPr>
          <a:xfrm rot="19339126">
            <a:off x="4879271" y="503765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83" name="TextBox 82"/>
          <p:cNvSpPr txBox="1"/>
          <p:nvPr/>
        </p:nvSpPr>
        <p:spPr>
          <a:xfrm>
            <a:off x="5672773" y="4369713"/>
            <a:ext cx="835486"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cxnSp>
        <p:nvCxnSpPr>
          <p:cNvPr id="32" name="Straight Connector 31"/>
          <p:cNvCxnSpPr>
            <a:stCxn id="7" idx="2"/>
            <a:endCxn id="64" idx="0"/>
          </p:cNvCxnSpPr>
          <p:nvPr/>
        </p:nvCxnSpPr>
        <p:spPr>
          <a:xfrm>
            <a:off x="6253163" y="4343400"/>
            <a:ext cx="1369077" cy="1256157"/>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7" idx="2"/>
            <a:endCxn id="70" idx="0"/>
          </p:cNvCxnSpPr>
          <p:nvPr/>
        </p:nvCxnSpPr>
        <p:spPr>
          <a:xfrm flipH="1">
            <a:off x="4843463" y="4343400"/>
            <a:ext cx="1409700" cy="1267968"/>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rot="19339126">
            <a:off x="5464965" y="4623738"/>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88" name="TextBox 87"/>
          <p:cNvSpPr txBox="1"/>
          <p:nvPr/>
        </p:nvSpPr>
        <p:spPr>
          <a:xfrm>
            <a:off x="6239137" y="4733125"/>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89" name="TextBox 88"/>
          <p:cNvSpPr txBox="1"/>
          <p:nvPr/>
        </p:nvSpPr>
        <p:spPr>
          <a:xfrm rot="2573376">
            <a:off x="6702430" y="4582939"/>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84" name="TextBox 83"/>
          <p:cNvSpPr txBox="1"/>
          <p:nvPr/>
        </p:nvSpPr>
        <p:spPr>
          <a:xfrm>
            <a:off x="6286128" y="4386590"/>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sp>
        <p:nvSpPr>
          <p:cNvPr id="81" name="TextBox 80"/>
          <p:cNvSpPr txBox="1"/>
          <p:nvPr/>
        </p:nvSpPr>
        <p:spPr>
          <a:xfrm>
            <a:off x="4457614" y="5207913"/>
            <a:ext cx="78899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98" name="TextBox 97"/>
          <p:cNvSpPr txBox="1"/>
          <p:nvPr/>
        </p:nvSpPr>
        <p:spPr>
          <a:xfrm rot="16200000">
            <a:off x="6350901" y="1435254"/>
            <a:ext cx="83548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99" name="TextBox 98"/>
          <p:cNvSpPr txBox="1"/>
          <p:nvPr/>
        </p:nvSpPr>
        <p:spPr>
          <a:xfrm rot="161697">
            <a:off x="4244091" y="3226542"/>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cxnSp>
        <p:nvCxnSpPr>
          <p:cNvPr id="47" name="Straight Connector 46"/>
          <p:cNvCxnSpPr>
            <a:stCxn id="7" idx="2"/>
            <a:endCxn id="72" idx="0"/>
          </p:cNvCxnSpPr>
          <p:nvPr/>
        </p:nvCxnSpPr>
        <p:spPr>
          <a:xfrm>
            <a:off x="6253163" y="4343400"/>
            <a:ext cx="44973" cy="126137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982064" y="5380854"/>
            <a:ext cx="62388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SinkID</a:t>
            </a:r>
            <a:endParaRPr lang="en-US" sz="1100" dirty="0">
              <a:latin typeface="Arial" panose="020B0604020202020204" pitchFamily="34" charset="0"/>
              <a:cs typeface="Arial" panose="020B0604020202020204" pitchFamily="34" charset="0"/>
            </a:endParaRPr>
          </a:p>
        </p:txBody>
      </p:sp>
      <p:sp>
        <p:nvSpPr>
          <p:cNvPr id="66" name="TextBox 65"/>
          <p:cNvSpPr txBox="1"/>
          <p:nvPr/>
        </p:nvSpPr>
        <p:spPr>
          <a:xfrm>
            <a:off x="7298653" y="5346710"/>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37" name="Slide Number Placeholder 36"/>
          <p:cNvSpPr>
            <a:spLocks noGrp="1"/>
          </p:cNvSpPr>
          <p:nvPr>
            <p:ph type="sldNum" sz="quarter" idx="12"/>
          </p:nvPr>
        </p:nvSpPr>
        <p:spPr/>
        <p:txBody>
          <a:bodyPr/>
          <a:lstStyle/>
          <a:p>
            <a:fld id="{878AE4B3-FE51-4F60-8523-600FF4E0E673}" type="slidenum">
              <a:rPr lang="en-US" smtClean="0"/>
              <a:pPr/>
              <a:t>11</a:t>
            </a:fld>
            <a:endParaRPr lang="en-US"/>
          </a:p>
        </p:txBody>
      </p:sp>
      <p:sp>
        <p:nvSpPr>
          <p:cNvPr id="86" name="Rectangle 85"/>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90" name="Rectangle 89"/>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91" name="Group 90"/>
          <p:cNvGrpSpPr/>
          <p:nvPr/>
        </p:nvGrpSpPr>
        <p:grpSpPr>
          <a:xfrm>
            <a:off x="76200" y="599799"/>
            <a:ext cx="2302589" cy="2905401"/>
            <a:chOff x="2419948" y="1600201"/>
            <a:chExt cx="3843313" cy="4190999"/>
          </a:xfrm>
        </p:grpSpPr>
        <p:pic>
          <p:nvPicPr>
            <p:cNvPr id="92"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3"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4"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5"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6"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7"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100" name="TextBox 99"/>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101" name="TextBox 100"/>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102" name="TextBox 101"/>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103" name="TextBox 102"/>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104" name="TextBox 103"/>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182464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12</a:t>
            </a:fld>
            <a:endParaRPr lang="en-US"/>
          </a:p>
        </p:txBody>
      </p:sp>
      <p:sp>
        <p:nvSpPr>
          <p:cNvPr id="3" name="Rectangle 2"/>
          <p:cNvSpPr/>
          <p:nvPr/>
        </p:nvSpPr>
        <p:spPr>
          <a:xfrm>
            <a:off x="3124199" y="1557413"/>
            <a:ext cx="4799605" cy="5127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cxnSp>
        <p:nvCxnSpPr>
          <p:cNvPr id="4" name="Straight Connector 3"/>
          <p:cNvCxnSpPr>
            <a:stCxn id="42" idx="0"/>
            <a:endCxn id="44" idx="0"/>
          </p:cNvCxnSpPr>
          <p:nvPr/>
        </p:nvCxnSpPr>
        <p:spPr>
          <a:xfrm flipV="1">
            <a:off x="5227349" y="2597058"/>
            <a:ext cx="980420" cy="583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a:stCxn id="39" idx="3"/>
            <a:endCxn id="34" idx="1"/>
          </p:cNvCxnSpPr>
          <p:nvPr/>
        </p:nvCxnSpPr>
        <p:spPr>
          <a:xfrm flipV="1">
            <a:off x="5279575" y="4323985"/>
            <a:ext cx="920057" cy="12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6"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175124" y="2189976"/>
            <a:ext cx="939022" cy="759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7" name="Group 6"/>
          <p:cNvGrpSpPr/>
          <p:nvPr/>
        </p:nvGrpSpPr>
        <p:grpSpPr>
          <a:xfrm>
            <a:off x="8230483" y="2200847"/>
            <a:ext cx="1013419" cy="689507"/>
            <a:chOff x="8136851" y="2158465"/>
            <a:chExt cx="993971" cy="676275"/>
          </a:xfrm>
        </p:grpSpPr>
        <p:pic>
          <p:nvPicPr>
            <p:cNvPr id="8" name="Picture 14"/>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8227077" y="2158465"/>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rot="19100360">
              <a:off x="8136851" y="2332088"/>
              <a:ext cx="993971" cy="25659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grpSp>
      <p:cxnSp>
        <p:nvCxnSpPr>
          <p:cNvPr id="10" name="Straight Connector 9"/>
          <p:cNvCxnSpPr>
            <a:stCxn id="15" idx="0"/>
            <a:endCxn id="8" idx="1"/>
          </p:cNvCxnSpPr>
          <p:nvPr/>
        </p:nvCxnSpPr>
        <p:spPr>
          <a:xfrm flipV="1">
            <a:off x="7040952" y="2545601"/>
            <a:ext cx="1281524" cy="21867"/>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8" idx="1"/>
          </p:cNvCxnSpPr>
          <p:nvPr/>
        </p:nvCxnSpPr>
        <p:spPr>
          <a:xfrm flipV="1">
            <a:off x="7219171" y="2545601"/>
            <a:ext cx="1103306" cy="180587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34" idx="0"/>
            <a:endCxn id="6" idx="2"/>
          </p:cNvCxnSpPr>
          <p:nvPr/>
        </p:nvCxnSpPr>
        <p:spPr>
          <a:xfrm flipH="1" flipV="1">
            <a:off x="6644635" y="2949634"/>
            <a:ext cx="24508" cy="99452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5400000">
            <a:off x="7934140" y="2355639"/>
            <a:ext cx="701346"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4" name="TextBox 13"/>
          <p:cNvSpPr txBox="1"/>
          <p:nvPr/>
        </p:nvSpPr>
        <p:spPr>
          <a:xfrm>
            <a:off x="6316201" y="3738575"/>
            <a:ext cx="638410"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5" name="TextBox 14"/>
          <p:cNvSpPr txBox="1"/>
          <p:nvPr/>
        </p:nvSpPr>
        <p:spPr>
          <a:xfrm rot="16200000">
            <a:off x="6848872" y="2436663"/>
            <a:ext cx="645769"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pic>
        <p:nvPicPr>
          <p:cNvPr id="16"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5867400" y="126154"/>
            <a:ext cx="854600" cy="825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rot="19617208">
            <a:off x="5900242" y="257403"/>
            <a:ext cx="458583" cy="261610"/>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c</a:t>
            </a:r>
            <a:r>
              <a:rPr lang="en-US" sz="1100" dirty="0" smtClean="0">
                <a:latin typeface="Arial" panose="020B0604020202020204" pitchFamily="34" charset="0"/>
                <a:cs typeface="Arial" panose="020B0604020202020204" pitchFamily="34" charset="0"/>
              </a:rPr>
              <a:t>at</a:t>
            </a:r>
            <a:endParaRPr lang="en-US" sz="1100" dirty="0">
              <a:latin typeface="Arial" panose="020B0604020202020204" pitchFamily="34" charset="0"/>
              <a:cs typeface="Arial" panose="020B0604020202020204" pitchFamily="34" charset="0"/>
            </a:endParaRPr>
          </a:p>
        </p:txBody>
      </p:sp>
      <p:sp>
        <p:nvSpPr>
          <p:cNvPr id="18" name="TextBox 17"/>
          <p:cNvSpPr txBox="1"/>
          <p:nvPr/>
        </p:nvSpPr>
        <p:spPr>
          <a:xfrm>
            <a:off x="6172200" y="964895"/>
            <a:ext cx="953298" cy="261610"/>
          </a:xfrm>
          <a:prstGeom prst="rect">
            <a:avLst/>
          </a:prstGeom>
          <a:noFill/>
        </p:spPr>
        <p:txBody>
          <a:bodyPr wrap="squar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cxnSp>
        <p:nvCxnSpPr>
          <p:cNvPr id="19" name="Straight Connector 18"/>
          <p:cNvCxnSpPr>
            <a:stCxn id="20" idx="2"/>
            <a:endCxn id="6" idx="0"/>
          </p:cNvCxnSpPr>
          <p:nvPr/>
        </p:nvCxnSpPr>
        <p:spPr>
          <a:xfrm>
            <a:off x="6634058" y="1046214"/>
            <a:ext cx="10577" cy="114376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20" name="Picture 13"/>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6240747" y="327573"/>
            <a:ext cx="786621" cy="7186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extBox 20"/>
          <p:cNvSpPr txBox="1"/>
          <p:nvPr/>
        </p:nvSpPr>
        <p:spPr>
          <a:xfrm rot="19617208">
            <a:off x="6165844" y="564473"/>
            <a:ext cx="960454"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22" name="Rectangle 21"/>
          <p:cNvSpPr/>
          <p:nvPr/>
        </p:nvSpPr>
        <p:spPr>
          <a:xfrm>
            <a:off x="3276600" y="5457391"/>
            <a:ext cx="2796874" cy="922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EROM &amp; Vogel Stream Flow Extensions</a:t>
            </a:r>
            <a:endParaRPr lang="en-US" dirty="0">
              <a:solidFill>
                <a:schemeClr val="tx1"/>
              </a:solidFill>
              <a:latin typeface="Arial" panose="020B0604020202020204" pitchFamily="34" charset="0"/>
              <a:cs typeface="Arial" panose="020B0604020202020204" pitchFamily="34" charset="0"/>
            </a:endParaRPr>
          </a:p>
        </p:txBody>
      </p:sp>
      <p:sp>
        <p:nvSpPr>
          <p:cNvPr id="23" name="TextBox 22"/>
          <p:cNvSpPr txBox="1"/>
          <p:nvPr/>
        </p:nvSpPr>
        <p:spPr>
          <a:xfrm>
            <a:off x="6534901" y="3590161"/>
            <a:ext cx="551699"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4" name="TextBox 23"/>
          <p:cNvSpPr txBox="1"/>
          <p:nvPr/>
        </p:nvSpPr>
        <p:spPr>
          <a:xfrm>
            <a:off x="6599116" y="3056761"/>
            <a:ext cx="396829"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5" name="TextBox 24"/>
          <p:cNvSpPr txBox="1"/>
          <p:nvPr/>
        </p:nvSpPr>
        <p:spPr>
          <a:xfrm>
            <a:off x="6590759" y="1834513"/>
            <a:ext cx="436609"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6" name="TextBox 25"/>
          <p:cNvSpPr txBox="1"/>
          <p:nvPr/>
        </p:nvSpPr>
        <p:spPr>
          <a:xfrm>
            <a:off x="6573116" y="1128837"/>
            <a:ext cx="582732"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27" name="TextBox 26"/>
          <p:cNvSpPr txBox="1"/>
          <p:nvPr/>
        </p:nvSpPr>
        <p:spPr>
          <a:xfrm rot="18137112">
            <a:off x="7866931" y="2679661"/>
            <a:ext cx="363713"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8" name="TextBox 27"/>
          <p:cNvSpPr txBox="1"/>
          <p:nvPr/>
        </p:nvSpPr>
        <p:spPr>
          <a:xfrm rot="18137112">
            <a:off x="7020589" y="3777225"/>
            <a:ext cx="536614"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29" name="TextBox 28"/>
          <p:cNvSpPr txBox="1"/>
          <p:nvPr/>
        </p:nvSpPr>
        <p:spPr>
          <a:xfrm>
            <a:off x="7212563" y="2302313"/>
            <a:ext cx="516632"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30" name="TextBox 29"/>
          <p:cNvSpPr txBox="1"/>
          <p:nvPr/>
        </p:nvSpPr>
        <p:spPr>
          <a:xfrm>
            <a:off x="7812722" y="2311083"/>
            <a:ext cx="493078"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31" name="TextBox 30"/>
          <p:cNvSpPr txBox="1"/>
          <p:nvPr/>
        </p:nvSpPr>
        <p:spPr>
          <a:xfrm>
            <a:off x="6366457" y="1981200"/>
            <a:ext cx="667879" cy="261610"/>
          </a:xfrm>
          <a:prstGeom prst="rect">
            <a:avLst/>
          </a:prstGeom>
          <a:noFill/>
        </p:spPr>
        <p:txBody>
          <a:bodyPr wrap="squar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p:txBody>
      </p:sp>
      <p:sp>
        <p:nvSpPr>
          <p:cNvPr id="32" name="TextBox 31"/>
          <p:cNvSpPr txBox="1"/>
          <p:nvPr/>
        </p:nvSpPr>
        <p:spPr>
          <a:xfrm>
            <a:off x="6274128" y="2869895"/>
            <a:ext cx="671339"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33" name="TextBox 32"/>
          <p:cNvSpPr txBox="1"/>
          <p:nvPr/>
        </p:nvSpPr>
        <p:spPr>
          <a:xfrm rot="19617208">
            <a:off x="5991722" y="2421692"/>
            <a:ext cx="1229004" cy="261610"/>
          </a:xfrm>
          <a:prstGeom prst="rect">
            <a:avLst/>
          </a:prstGeom>
          <a:noFill/>
        </p:spPr>
        <p:txBody>
          <a:bodyPr wrap="square" rtlCol="0">
            <a:spAutoFit/>
          </a:bodyPr>
          <a:lstStyle/>
          <a:p>
            <a:pPr algn="ctr"/>
            <a:r>
              <a:rPr lang="en-US" sz="1100" dirty="0" smtClean="0">
                <a:latin typeface="Arial" panose="020B0604020202020204" pitchFamily="34" charset="0"/>
                <a:cs typeface="Arial" panose="020B0604020202020204" pitchFamily="34" charset="0"/>
              </a:rPr>
              <a:t>EROM_MA0001</a:t>
            </a:r>
          </a:p>
        </p:txBody>
      </p:sp>
      <p:pic>
        <p:nvPicPr>
          <p:cNvPr id="34"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199632" y="3944156"/>
            <a:ext cx="939022" cy="759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34"/>
          <p:cNvSpPr txBox="1"/>
          <p:nvPr/>
        </p:nvSpPr>
        <p:spPr>
          <a:xfrm rot="19617208">
            <a:off x="6030628" y="4121231"/>
            <a:ext cx="1318617" cy="430887"/>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EROM_mm0001</a:t>
            </a:r>
          </a:p>
          <a:p>
            <a:r>
              <a:rPr lang="en-US" sz="1100" dirty="0" smtClean="0">
                <a:latin typeface="Arial" panose="020B0604020202020204" pitchFamily="34" charset="0"/>
                <a:cs typeface="Arial" panose="020B0604020202020204" pitchFamily="34" charset="0"/>
              </a:rPr>
              <a:t>   mm=1 to 12</a:t>
            </a:r>
            <a:endParaRPr lang="en-US" sz="1100" dirty="0">
              <a:latin typeface="Arial" panose="020B0604020202020204" pitchFamily="34" charset="0"/>
              <a:cs typeface="Arial" panose="020B0604020202020204" pitchFamily="34" charset="0"/>
            </a:endParaRPr>
          </a:p>
        </p:txBody>
      </p:sp>
      <p:sp>
        <p:nvSpPr>
          <p:cNvPr id="36" name="TextBox 35"/>
          <p:cNvSpPr txBox="1"/>
          <p:nvPr/>
        </p:nvSpPr>
        <p:spPr>
          <a:xfrm>
            <a:off x="4433251" y="2836885"/>
            <a:ext cx="662281"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pic>
        <p:nvPicPr>
          <p:cNvPr id="37"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4340553" y="2135771"/>
            <a:ext cx="939022" cy="759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TextBox 37"/>
          <p:cNvSpPr txBox="1"/>
          <p:nvPr/>
        </p:nvSpPr>
        <p:spPr>
          <a:xfrm rot="19405864">
            <a:off x="4046724" y="2370247"/>
            <a:ext cx="1483386"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EROMQA_MA0001</a:t>
            </a:r>
            <a:endParaRPr lang="en-US" sz="1100" dirty="0">
              <a:latin typeface="Arial" panose="020B0604020202020204" pitchFamily="34" charset="0"/>
              <a:cs typeface="Arial" panose="020B0604020202020204" pitchFamily="34" charset="0"/>
            </a:endParaRPr>
          </a:p>
        </p:txBody>
      </p:sp>
      <p:pic>
        <p:nvPicPr>
          <p:cNvPr id="39"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4340553" y="3944276"/>
            <a:ext cx="939022" cy="759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TextBox 39"/>
          <p:cNvSpPr txBox="1"/>
          <p:nvPr/>
        </p:nvSpPr>
        <p:spPr>
          <a:xfrm rot="19237424">
            <a:off x="4085769" y="4184104"/>
            <a:ext cx="1459984" cy="430887"/>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EROMQA_mm0001</a:t>
            </a:r>
          </a:p>
          <a:p>
            <a:r>
              <a:rPr lang="en-US" sz="1100" dirty="0" smtClean="0">
                <a:latin typeface="Arial" panose="020B0604020202020204" pitchFamily="34" charset="0"/>
                <a:cs typeface="Arial" panose="020B0604020202020204" pitchFamily="34" charset="0"/>
              </a:rPr>
              <a:t>     mm=1 to 12</a:t>
            </a:r>
            <a:endParaRPr lang="en-US" sz="1100" dirty="0">
              <a:latin typeface="Arial" panose="020B0604020202020204" pitchFamily="34" charset="0"/>
              <a:cs typeface="Arial" panose="020B0604020202020204" pitchFamily="34" charset="0"/>
            </a:endParaRPr>
          </a:p>
        </p:txBody>
      </p:sp>
      <p:sp>
        <p:nvSpPr>
          <p:cNvPr id="41" name="TextBox 40"/>
          <p:cNvSpPr txBox="1"/>
          <p:nvPr/>
        </p:nvSpPr>
        <p:spPr>
          <a:xfrm rot="16200000">
            <a:off x="4986932" y="4107297"/>
            <a:ext cx="742444"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2" name="TextBox 41"/>
          <p:cNvSpPr txBox="1"/>
          <p:nvPr/>
        </p:nvSpPr>
        <p:spPr>
          <a:xfrm rot="16200000">
            <a:off x="5011414" y="2472088"/>
            <a:ext cx="693479"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3" name="TextBox 42"/>
          <p:cNvSpPr txBox="1"/>
          <p:nvPr/>
        </p:nvSpPr>
        <p:spPr>
          <a:xfrm rot="5400000">
            <a:off x="5756685" y="4099542"/>
            <a:ext cx="726936"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4" name="TextBox 43"/>
          <p:cNvSpPr txBox="1"/>
          <p:nvPr/>
        </p:nvSpPr>
        <p:spPr>
          <a:xfrm rot="5400000">
            <a:off x="5734058" y="2466252"/>
            <a:ext cx="685811"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5" name="TextBox 44"/>
          <p:cNvSpPr txBox="1"/>
          <p:nvPr/>
        </p:nvSpPr>
        <p:spPr>
          <a:xfrm rot="16200000">
            <a:off x="6844724" y="4207269"/>
            <a:ext cx="772651"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cxnSp>
        <p:nvCxnSpPr>
          <p:cNvPr id="46" name="Straight Connector 45"/>
          <p:cNvCxnSpPr>
            <a:stCxn id="39" idx="0"/>
            <a:endCxn id="37" idx="2"/>
          </p:cNvCxnSpPr>
          <p:nvPr/>
        </p:nvCxnSpPr>
        <p:spPr>
          <a:xfrm flipV="1">
            <a:off x="4810064" y="2895429"/>
            <a:ext cx="0" cy="1048847"/>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444766" y="3723853"/>
            <a:ext cx="662757"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8" name="TextBox 47"/>
          <p:cNvSpPr txBox="1"/>
          <p:nvPr/>
        </p:nvSpPr>
        <p:spPr>
          <a:xfrm>
            <a:off x="4703397" y="3548390"/>
            <a:ext cx="478203"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49" name="TextBox 48"/>
          <p:cNvSpPr txBox="1"/>
          <p:nvPr/>
        </p:nvSpPr>
        <p:spPr>
          <a:xfrm>
            <a:off x="4752694" y="3011041"/>
            <a:ext cx="428906"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0" name="TextBox 49"/>
          <p:cNvSpPr txBox="1"/>
          <p:nvPr/>
        </p:nvSpPr>
        <p:spPr>
          <a:xfrm>
            <a:off x="5740195" y="2296871"/>
            <a:ext cx="366204"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a:off x="5343143" y="2309730"/>
            <a:ext cx="448056"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a:off x="5352287" y="4092810"/>
            <a:ext cx="438912"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3" name="TextBox 52"/>
          <p:cNvSpPr txBox="1"/>
          <p:nvPr/>
        </p:nvSpPr>
        <p:spPr>
          <a:xfrm>
            <a:off x="5735563" y="4092810"/>
            <a:ext cx="405719"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pic>
        <p:nvPicPr>
          <p:cNvPr id="54"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220218" y="5620556"/>
            <a:ext cx="939022" cy="759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5" name="TextBox 54"/>
          <p:cNvSpPr txBox="1"/>
          <p:nvPr/>
        </p:nvSpPr>
        <p:spPr>
          <a:xfrm rot="19617208">
            <a:off x="6257238" y="5842586"/>
            <a:ext cx="981446" cy="261610"/>
          </a:xfrm>
          <a:prstGeom prst="rect">
            <a:avLst/>
          </a:prstGeom>
          <a:noFill/>
        </p:spPr>
        <p:txBody>
          <a:bodyPr wrap="square" rtlCol="0">
            <a:spAutoFit/>
          </a:bodyPr>
          <a:lstStyle/>
          <a:p>
            <a:r>
              <a:rPr lang="en-US" sz="1100" dirty="0" err="1" smtClean="0">
                <a:latin typeface="Arial" panose="020B0604020202020204" pitchFamily="34" charset="0"/>
                <a:cs typeface="Arial" panose="020B0604020202020204" pitchFamily="34" charset="0"/>
              </a:rPr>
              <a:t>VogelFlow</a:t>
            </a:r>
            <a:endParaRPr lang="en-US" sz="1100" dirty="0">
              <a:latin typeface="Arial" panose="020B0604020202020204" pitchFamily="34" charset="0"/>
              <a:cs typeface="Arial" panose="020B0604020202020204" pitchFamily="34" charset="0"/>
            </a:endParaRPr>
          </a:p>
        </p:txBody>
      </p:sp>
      <p:cxnSp>
        <p:nvCxnSpPr>
          <p:cNvPr id="56" name="Straight Connector 55"/>
          <p:cNvCxnSpPr>
            <a:stCxn id="54" idx="0"/>
            <a:endCxn id="34" idx="2"/>
          </p:cNvCxnSpPr>
          <p:nvPr/>
        </p:nvCxnSpPr>
        <p:spPr>
          <a:xfrm flipH="1" flipV="1">
            <a:off x="6669143" y="4703814"/>
            <a:ext cx="20586" cy="91674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6275928" y="5412445"/>
            <a:ext cx="709163"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58" name="TextBox 57"/>
          <p:cNvSpPr txBox="1"/>
          <p:nvPr/>
        </p:nvSpPr>
        <p:spPr>
          <a:xfrm>
            <a:off x="6629239" y="5264031"/>
            <a:ext cx="561731"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59" name="TextBox 58"/>
          <p:cNvSpPr txBox="1"/>
          <p:nvPr/>
        </p:nvSpPr>
        <p:spPr>
          <a:xfrm>
            <a:off x="6626548" y="4794639"/>
            <a:ext cx="407788"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60" name="TextBox 59"/>
          <p:cNvSpPr txBox="1"/>
          <p:nvPr/>
        </p:nvSpPr>
        <p:spPr>
          <a:xfrm>
            <a:off x="6376688" y="4635205"/>
            <a:ext cx="674027"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cxnSp>
        <p:nvCxnSpPr>
          <p:cNvPr id="61" name="Straight Connector 60"/>
          <p:cNvCxnSpPr>
            <a:stCxn id="8" idx="2"/>
            <a:endCxn id="54" idx="3"/>
          </p:cNvCxnSpPr>
          <p:nvPr/>
        </p:nvCxnSpPr>
        <p:spPr>
          <a:xfrm flipH="1">
            <a:off x="7159240" y="2890354"/>
            <a:ext cx="1556547" cy="311003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427825" y="2845235"/>
            <a:ext cx="641275"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63" name="TextBox 62"/>
          <p:cNvSpPr txBox="1"/>
          <p:nvPr/>
        </p:nvSpPr>
        <p:spPr>
          <a:xfrm rot="18137112">
            <a:off x="8218280" y="3061102"/>
            <a:ext cx="487350"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64" name="TextBox 63"/>
          <p:cNvSpPr txBox="1"/>
          <p:nvPr/>
        </p:nvSpPr>
        <p:spPr>
          <a:xfrm rot="18137112">
            <a:off x="6974753" y="5356218"/>
            <a:ext cx="615626"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5" name="TextBox 64"/>
          <p:cNvSpPr txBox="1"/>
          <p:nvPr/>
        </p:nvSpPr>
        <p:spPr>
          <a:xfrm rot="16200000">
            <a:off x="6884526" y="5831564"/>
            <a:ext cx="690200"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grpSp>
        <p:nvGrpSpPr>
          <p:cNvPr id="66" name="Group 65"/>
          <p:cNvGrpSpPr/>
          <p:nvPr/>
        </p:nvGrpSpPr>
        <p:grpSpPr>
          <a:xfrm>
            <a:off x="1828799" y="3166582"/>
            <a:ext cx="796813" cy="689507"/>
            <a:chOff x="1981200" y="3124200"/>
            <a:chExt cx="781522" cy="676275"/>
          </a:xfrm>
        </p:grpSpPr>
        <p:pic>
          <p:nvPicPr>
            <p:cNvPr id="67" name="Picture 11"/>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1981200" y="3124200"/>
              <a:ext cx="7810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8" name="TextBox 67"/>
            <p:cNvSpPr txBox="1"/>
            <p:nvPr/>
          </p:nvSpPr>
          <p:spPr>
            <a:xfrm rot="19311778">
              <a:off x="2020310" y="3342911"/>
              <a:ext cx="742412" cy="25659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GageLoc</a:t>
              </a:r>
              <a:endParaRPr lang="en-US" sz="1100" dirty="0">
                <a:latin typeface="Arial" panose="020B0604020202020204" pitchFamily="34" charset="0"/>
                <a:cs typeface="Arial" panose="020B0604020202020204" pitchFamily="34" charset="0"/>
              </a:endParaRPr>
            </a:p>
          </p:txBody>
        </p:sp>
      </p:grpSp>
      <p:cxnSp>
        <p:nvCxnSpPr>
          <p:cNvPr id="69" name="Straight Connector 68"/>
          <p:cNvCxnSpPr>
            <a:stCxn id="37" idx="1"/>
            <a:endCxn id="67" idx="3"/>
          </p:cNvCxnSpPr>
          <p:nvPr/>
        </p:nvCxnSpPr>
        <p:spPr>
          <a:xfrm flipH="1">
            <a:off x="2625132" y="2515600"/>
            <a:ext cx="1715421" cy="99573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39" idx="1"/>
            <a:endCxn id="67" idx="3"/>
          </p:cNvCxnSpPr>
          <p:nvPr/>
        </p:nvCxnSpPr>
        <p:spPr>
          <a:xfrm flipH="1" flipV="1">
            <a:off x="2625132" y="3511336"/>
            <a:ext cx="1715421" cy="81276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rot="16200000">
            <a:off x="2193731" y="3449857"/>
            <a:ext cx="1024293"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Source_Fea</a:t>
            </a:r>
            <a:endParaRPr lang="en-US" sz="1100" dirty="0">
              <a:latin typeface="Arial" panose="020B0604020202020204" pitchFamily="34" charset="0"/>
              <a:cs typeface="Arial" panose="020B0604020202020204" pitchFamily="34" charset="0"/>
            </a:endParaRPr>
          </a:p>
        </p:txBody>
      </p:sp>
      <p:sp>
        <p:nvSpPr>
          <p:cNvPr id="72" name="TextBox 71"/>
          <p:cNvSpPr txBox="1"/>
          <p:nvPr/>
        </p:nvSpPr>
        <p:spPr>
          <a:xfrm rot="5400000">
            <a:off x="3906115" y="2356158"/>
            <a:ext cx="702383"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GageID</a:t>
            </a:r>
            <a:endParaRPr lang="en-US" sz="1100" dirty="0">
              <a:latin typeface="Arial" panose="020B0604020202020204" pitchFamily="34" charset="0"/>
              <a:cs typeface="Arial" panose="020B0604020202020204" pitchFamily="34" charset="0"/>
            </a:endParaRPr>
          </a:p>
        </p:txBody>
      </p:sp>
      <p:sp>
        <p:nvSpPr>
          <p:cNvPr id="73" name="TextBox 72"/>
          <p:cNvSpPr txBox="1"/>
          <p:nvPr/>
        </p:nvSpPr>
        <p:spPr>
          <a:xfrm rot="19681733">
            <a:off x="3663973" y="2487114"/>
            <a:ext cx="624219"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4" name="TextBox 73"/>
          <p:cNvSpPr txBox="1"/>
          <p:nvPr/>
        </p:nvSpPr>
        <p:spPr>
          <a:xfrm rot="19681733">
            <a:off x="2703639" y="3063417"/>
            <a:ext cx="430118"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75" name="TextBox 74"/>
          <p:cNvSpPr txBox="1"/>
          <p:nvPr/>
        </p:nvSpPr>
        <p:spPr>
          <a:xfrm rot="1631678">
            <a:off x="2778839" y="3361951"/>
            <a:ext cx="436792"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76" name="TextBox 75"/>
          <p:cNvSpPr txBox="1"/>
          <p:nvPr/>
        </p:nvSpPr>
        <p:spPr>
          <a:xfrm rot="1631678">
            <a:off x="3749856" y="3892043"/>
            <a:ext cx="529251"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7" name="TextBox 76"/>
          <p:cNvSpPr txBox="1"/>
          <p:nvPr/>
        </p:nvSpPr>
        <p:spPr>
          <a:xfrm rot="5400000">
            <a:off x="3891506" y="4100231"/>
            <a:ext cx="749891" cy="261610"/>
          </a:xfrm>
          <a:prstGeom prst="rect">
            <a:avLst/>
          </a:prstGeom>
          <a:noFill/>
          <a:ln w="19050">
            <a:noFill/>
          </a:ln>
        </p:spPr>
        <p:txBody>
          <a:bodyPr wrap="square" rtlCol="0">
            <a:spAutoFit/>
          </a:bodyPr>
          <a:lstStyle/>
          <a:p>
            <a:r>
              <a:rPr lang="en-US" sz="1100" dirty="0" err="1" smtClean="0">
                <a:latin typeface="Arial" panose="020B0604020202020204" pitchFamily="34" charset="0"/>
                <a:cs typeface="Arial" panose="020B0604020202020204" pitchFamily="34" charset="0"/>
              </a:rPr>
              <a:t>GageID</a:t>
            </a:r>
            <a:endParaRPr lang="en-US" sz="1100" dirty="0">
              <a:latin typeface="Arial" panose="020B0604020202020204" pitchFamily="34" charset="0"/>
              <a:cs typeface="Arial" panose="020B0604020202020204" pitchFamily="34" charset="0"/>
            </a:endParaRPr>
          </a:p>
        </p:txBody>
      </p:sp>
      <p:sp>
        <p:nvSpPr>
          <p:cNvPr id="84" name="Rectangle 83"/>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98" name="Rectangle 97"/>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99" name="Group 98"/>
          <p:cNvGrpSpPr/>
          <p:nvPr/>
        </p:nvGrpSpPr>
        <p:grpSpPr>
          <a:xfrm>
            <a:off x="76200" y="599799"/>
            <a:ext cx="2302589" cy="2905401"/>
            <a:chOff x="2419948" y="1600201"/>
            <a:chExt cx="3843313" cy="4190999"/>
          </a:xfrm>
        </p:grpSpPr>
        <p:pic>
          <p:nvPicPr>
            <p:cNvPr id="100"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01"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02"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03"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04"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05"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106" name="TextBox 105"/>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107" name="TextBox 106"/>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108" name="TextBox 107"/>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109" name="TextBox 108"/>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110" name="TextBox 109"/>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3040816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13</a:t>
            </a:fld>
            <a:endParaRPr lang="en-US"/>
          </a:p>
        </p:txBody>
      </p:sp>
      <p:sp>
        <p:nvSpPr>
          <p:cNvPr id="79" name="Rectangle 78"/>
          <p:cNvSpPr/>
          <p:nvPr/>
        </p:nvSpPr>
        <p:spPr>
          <a:xfrm>
            <a:off x="2667000" y="1600200"/>
            <a:ext cx="4707498"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cxnSp>
        <p:nvCxnSpPr>
          <p:cNvPr id="80" name="Straight Connector 79"/>
          <p:cNvCxnSpPr>
            <a:stCxn id="106" idx="3"/>
            <a:endCxn id="104" idx="1"/>
          </p:cNvCxnSpPr>
          <p:nvPr/>
        </p:nvCxnSpPr>
        <p:spPr>
          <a:xfrm>
            <a:off x="4526778" y="3778874"/>
            <a:ext cx="1215654" cy="1655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81"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717924" y="1936098"/>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 name="Picture 14"/>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7769877" y="2158465"/>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3" name="TextBox 82"/>
          <p:cNvSpPr txBox="1"/>
          <p:nvPr/>
        </p:nvSpPr>
        <p:spPr>
          <a:xfrm rot="19617208">
            <a:off x="7633351" y="2311290"/>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cxnSp>
        <p:nvCxnSpPr>
          <p:cNvPr id="84" name="Straight Connector 83"/>
          <p:cNvCxnSpPr>
            <a:stCxn id="88" idx="0"/>
            <a:endCxn id="82" idx="1"/>
          </p:cNvCxnSpPr>
          <p:nvPr/>
        </p:nvCxnSpPr>
        <p:spPr>
          <a:xfrm>
            <a:off x="6581194" y="2275295"/>
            <a:ext cx="1188683" cy="221308"/>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09" idx="0"/>
            <a:endCxn id="82" idx="1"/>
          </p:cNvCxnSpPr>
          <p:nvPr/>
        </p:nvCxnSpPr>
        <p:spPr>
          <a:xfrm flipV="1">
            <a:off x="6626871" y="2496603"/>
            <a:ext cx="1143006" cy="127041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104" idx="0"/>
            <a:endCxn id="81" idx="2"/>
          </p:cNvCxnSpPr>
          <p:nvPr/>
        </p:nvCxnSpPr>
        <p:spPr>
          <a:xfrm flipH="1" flipV="1">
            <a:off x="6178425" y="2681178"/>
            <a:ext cx="24508" cy="74170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rot="5400000">
            <a:off x="7384435" y="2362799"/>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88" name="TextBox 87"/>
          <p:cNvSpPr txBox="1"/>
          <p:nvPr/>
        </p:nvSpPr>
        <p:spPr>
          <a:xfrm rot="16200000">
            <a:off x="6294256" y="2144490"/>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pic>
        <p:nvPicPr>
          <p:cNvPr id="89" name="Picture 17"/>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5410200" y="221159"/>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0" name="TextBox 89"/>
          <p:cNvSpPr txBox="1"/>
          <p:nvPr/>
        </p:nvSpPr>
        <p:spPr>
          <a:xfrm rot="19617208">
            <a:off x="5447393" y="364885"/>
            <a:ext cx="372218"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c</a:t>
            </a:r>
            <a:r>
              <a:rPr lang="en-US" sz="1100" dirty="0" smtClean="0">
                <a:latin typeface="Arial" panose="020B0604020202020204" pitchFamily="34" charset="0"/>
                <a:cs typeface="Arial" panose="020B0604020202020204" pitchFamily="34" charset="0"/>
              </a:rPr>
              <a:t>at</a:t>
            </a:r>
            <a:endParaRPr lang="en-US" sz="1100" dirty="0">
              <a:latin typeface="Arial" panose="020B0604020202020204" pitchFamily="34" charset="0"/>
              <a:cs typeface="Arial" panose="020B0604020202020204" pitchFamily="34" charset="0"/>
            </a:endParaRPr>
          </a:p>
        </p:txBody>
      </p:sp>
      <p:sp>
        <p:nvSpPr>
          <p:cNvPr id="91" name="TextBox 90"/>
          <p:cNvSpPr txBox="1"/>
          <p:nvPr/>
        </p:nvSpPr>
        <p:spPr>
          <a:xfrm>
            <a:off x="5781660" y="1049179"/>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cxnSp>
        <p:nvCxnSpPr>
          <p:cNvPr id="92" name="Straight Connector 91"/>
          <p:cNvCxnSpPr>
            <a:stCxn id="93" idx="2"/>
            <a:endCxn id="81" idx="0"/>
          </p:cNvCxnSpPr>
          <p:nvPr/>
        </p:nvCxnSpPr>
        <p:spPr>
          <a:xfrm>
            <a:off x="6169310" y="1125379"/>
            <a:ext cx="9115" cy="81071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93" name="Picture 13"/>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783547" y="420529"/>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4" name="TextBox 93"/>
          <p:cNvSpPr txBox="1"/>
          <p:nvPr/>
        </p:nvSpPr>
        <p:spPr>
          <a:xfrm rot="19617208">
            <a:off x="5779636" y="598432"/>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95" name="Rectangle 94"/>
          <p:cNvSpPr/>
          <p:nvPr/>
        </p:nvSpPr>
        <p:spPr>
          <a:xfrm>
            <a:off x="3059932" y="5887357"/>
            <a:ext cx="3950468"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VPU Attribute Extensions – Latitude &amp; Runoff</a:t>
            </a:r>
            <a:endParaRPr lang="en-US" dirty="0">
              <a:solidFill>
                <a:schemeClr val="tx1"/>
              </a:solidFill>
              <a:latin typeface="Arial" panose="020B0604020202020204" pitchFamily="34" charset="0"/>
              <a:cs typeface="Arial" panose="020B0604020202020204" pitchFamily="34" charset="0"/>
            </a:endParaRPr>
          </a:p>
        </p:txBody>
      </p:sp>
      <p:sp>
        <p:nvSpPr>
          <p:cNvPr id="96" name="TextBox 95"/>
          <p:cNvSpPr txBox="1"/>
          <p:nvPr/>
        </p:nvSpPr>
        <p:spPr>
          <a:xfrm>
            <a:off x="6118004" y="1585059"/>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97" name="TextBox 96"/>
          <p:cNvSpPr txBox="1"/>
          <p:nvPr/>
        </p:nvSpPr>
        <p:spPr>
          <a:xfrm>
            <a:off x="6117883" y="121920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98" name="TextBox 97"/>
          <p:cNvSpPr txBox="1"/>
          <p:nvPr/>
        </p:nvSpPr>
        <p:spPr>
          <a:xfrm rot="18639491">
            <a:off x="7291705" y="2559207"/>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99" name="TextBox 98"/>
          <p:cNvSpPr txBox="1"/>
          <p:nvPr/>
        </p:nvSpPr>
        <p:spPr>
          <a:xfrm rot="18782398">
            <a:off x="6662072" y="3179668"/>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00" name="TextBox 99"/>
          <p:cNvSpPr txBox="1"/>
          <p:nvPr/>
        </p:nvSpPr>
        <p:spPr>
          <a:xfrm rot="724253">
            <a:off x="6744765" y="2113196"/>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01" name="TextBox 100"/>
          <p:cNvSpPr txBox="1"/>
          <p:nvPr/>
        </p:nvSpPr>
        <p:spPr>
          <a:xfrm rot="584364">
            <a:off x="7342187" y="222829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02" name="TextBox 101"/>
          <p:cNvSpPr txBox="1"/>
          <p:nvPr/>
        </p:nvSpPr>
        <p:spPr>
          <a:xfrm>
            <a:off x="5779417" y="1726204"/>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sp>
        <p:nvSpPr>
          <p:cNvPr id="103" name="TextBox 102"/>
          <p:cNvSpPr txBox="1"/>
          <p:nvPr/>
        </p:nvSpPr>
        <p:spPr>
          <a:xfrm rot="19617208">
            <a:off x="5879265" y="2184880"/>
            <a:ext cx="614271"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IncrLat</a:t>
            </a:r>
            <a:endParaRPr lang="en-US" sz="1100" dirty="0" smtClean="0">
              <a:latin typeface="Arial" panose="020B0604020202020204" pitchFamily="34" charset="0"/>
              <a:cs typeface="Arial" panose="020B0604020202020204" pitchFamily="34" charset="0"/>
            </a:endParaRPr>
          </a:p>
        </p:txBody>
      </p:sp>
      <p:pic>
        <p:nvPicPr>
          <p:cNvPr id="104"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742432" y="3422887"/>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5" name="TextBox 104"/>
          <p:cNvSpPr txBox="1"/>
          <p:nvPr/>
        </p:nvSpPr>
        <p:spPr>
          <a:xfrm rot="19617208">
            <a:off x="5796326" y="3660672"/>
            <a:ext cx="930063"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ROMA0001</a:t>
            </a:r>
          </a:p>
        </p:txBody>
      </p:sp>
      <p:pic>
        <p:nvPicPr>
          <p:cNvPr id="106"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496022" y="3361939"/>
            <a:ext cx="1030756" cy="83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7" name="TextBox 106"/>
          <p:cNvSpPr txBox="1"/>
          <p:nvPr/>
        </p:nvSpPr>
        <p:spPr>
          <a:xfrm rot="19237424">
            <a:off x="3281761" y="3530451"/>
            <a:ext cx="1463863" cy="430887"/>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CumTotROMA0001</a:t>
            </a:r>
          </a:p>
          <a:p>
            <a:r>
              <a:rPr lang="en-US" sz="1100" dirty="0" smtClean="0">
                <a:latin typeface="Arial" panose="020B0604020202020204" pitchFamily="34" charset="0"/>
                <a:cs typeface="Arial" panose="020B0604020202020204" pitchFamily="34" charset="0"/>
              </a:rPr>
              <a:t>CumDivROMA0001</a:t>
            </a:r>
          </a:p>
        </p:txBody>
      </p:sp>
      <p:sp>
        <p:nvSpPr>
          <p:cNvPr id="108" name="TextBox 107"/>
          <p:cNvSpPr txBox="1"/>
          <p:nvPr/>
        </p:nvSpPr>
        <p:spPr>
          <a:xfrm rot="16200000">
            <a:off x="4282621" y="3639426"/>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09" name="TextBox 108"/>
          <p:cNvSpPr txBox="1"/>
          <p:nvPr/>
        </p:nvSpPr>
        <p:spPr>
          <a:xfrm rot="16200000">
            <a:off x="6339933" y="3636214"/>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10" name="TextBox 109"/>
          <p:cNvSpPr txBox="1"/>
          <p:nvPr/>
        </p:nvSpPr>
        <p:spPr>
          <a:xfrm>
            <a:off x="4588855" y="354673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11" name="TextBox 110"/>
          <p:cNvSpPr txBox="1"/>
          <p:nvPr/>
        </p:nvSpPr>
        <p:spPr>
          <a:xfrm>
            <a:off x="5327588" y="3543794"/>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pic>
        <p:nvPicPr>
          <p:cNvPr id="112"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763018" y="5027492"/>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3" name="TextBox 112"/>
          <p:cNvSpPr txBox="1"/>
          <p:nvPr/>
        </p:nvSpPr>
        <p:spPr>
          <a:xfrm rot="19617208">
            <a:off x="5734600" y="5287377"/>
            <a:ext cx="960519"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ROmm0001</a:t>
            </a:r>
            <a:endParaRPr lang="en-US" sz="1100" dirty="0">
              <a:latin typeface="Arial" panose="020B0604020202020204" pitchFamily="34" charset="0"/>
              <a:cs typeface="Arial" panose="020B0604020202020204" pitchFamily="34" charset="0"/>
            </a:endParaRPr>
          </a:p>
        </p:txBody>
      </p:sp>
      <p:cxnSp>
        <p:nvCxnSpPr>
          <p:cNvPr id="114" name="Straight Connector 113"/>
          <p:cNvCxnSpPr>
            <a:stCxn id="112" idx="0"/>
            <a:endCxn id="104" idx="2"/>
          </p:cNvCxnSpPr>
          <p:nvPr/>
        </p:nvCxnSpPr>
        <p:spPr>
          <a:xfrm flipH="1" flipV="1">
            <a:off x="6202933" y="4167967"/>
            <a:ext cx="20586" cy="85952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5783208" y="4104477"/>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cxnSp>
        <p:nvCxnSpPr>
          <p:cNvPr id="116" name="Straight Connector 115"/>
          <p:cNvCxnSpPr>
            <a:stCxn id="82" idx="2"/>
            <a:endCxn id="112" idx="3"/>
          </p:cNvCxnSpPr>
          <p:nvPr/>
        </p:nvCxnSpPr>
        <p:spPr>
          <a:xfrm flipH="1">
            <a:off x="6684020" y="2834740"/>
            <a:ext cx="1471620" cy="256529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7844525" y="2793117"/>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18" name="TextBox 117"/>
          <p:cNvSpPr txBox="1"/>
          <p:nvPr/>
        </p:nvSpPr>
        <p:spPr>
          <a:xfrm rot="18137112">
            <a:off x="7643404" y="3046473"/>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19" name="TextBox 118"/>
          <p:cNvSpPr txBox="1"/>
          <p:nvPr/>
        </p:nvSpPr>
        <p:spPr>
          <a:xfrm rot="18137112">
            <a:off x="6631100" y="4764883"/>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20" name="TextBox 119"/>
          <p:cNvSpPr txBox="1"/>
          <p:nvPr/>
        </p:nvSpPr>
        <p:spPr>
          <a:xfrm rot="16200000">
            <a:off x="6352125" y="5281124"/>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21" name="TextBox 120"/>
          <p:cNvSpPr txBox="1"/>
          <p:nvPr/>
        </p:nvSpPr>
        <p:spPr>
          <a:xfrm rot="5400000">
            <a:off x="5242652" y="3654433"/>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22" name="TextBox 121"/>
          <p:cNvSpPr txBox="1"/>
          <p:nvPr/>
        </p:nvSpPr>
        <p:spPr>
          <a:xfrm>
            <a:off x="5804955" y="4816018"/>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23" name="TextBox 122"/>
          <p:cNvSpPr txBox="1"/>
          <p:nvPr/>
        </p:nvSpPr>
        <p:spPr>
          <a:xfrm>
            <a:off x="5786667" y="3208365"/>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24" name="TextBox 123"/>
          <p:cNvSpPr txBox="1"/>
          <p:nvPr/>
        </p:nvSpPr>
        <p:spPr>
          <a:xfrm>
            <a:off x="5780160" y="2606558"/>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25" name="TextBox 124"/>
          <p:cNvSpPr txBox="1"/>
          <p:nvPr/>
        </p:nvSpPr>
        <p:spPr>
          <a:xfrm>
            <a:off x="6156765" y="469139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26" name="TextBox 125"/>
          <p:cNvSpPr txBox="1"/>
          <p:nvPr/>
        </p:nvSpPr>
        <p:spPr>
          <a:xfrm>
            <a:off x="6156644" y="4265089"/>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27" name="TextBox 126"/>
          <p:cNvSpPr txBox="1"/>
          <p:nvPr/>
        </p:nvSpPr>
        <p:spPr>
          <a:xfrm>
            <a:off x="6147621" y="309119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28" name="TextBox 127"/>
          <p:cNvSpPr txBox="1"/>
          <p:nvPr/>
        </p:nvSpPr>
        <p:spPr>
          <a:xfrm>
            <a:off x="6147500" y="2768102"/>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9" name="Rectangle 58"/>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60" name="Rectangle 59"/>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61" name="Group 60"/>
          <p:cNvGrpSpPr/>
          <p:nvPr/>
        </p:nvGrpSpPr>
        <p:grpSpPr>
          <a:xfrm>
            <a:off x="76200" y="599799"/>
            <a:ext cx="2302589" cy="2905401"/>
            <a:chOff x="2419948" y="1600201"/>
            <a:chExt cx="3843313" cy="4190999"/>
          </a:xfrm>
        </p:grpSpPr>
        <p:pic>
          <p:nvPicPr>
            <p:cNvPr id="62"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3" name="Picture 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4"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5"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6"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7"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68" name="TextBox 67"/>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69" name="TextBox 68"/>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70" name="TextBox 69"/>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71" name="TextBox 70"/>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72" name="TextBox 71"/>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496626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14</a:t>
            </a:fld>
            <a:endParaRPr lang="en-US"/>
          </a:p>
        </p:txBody>
      </p:sp>
      <p:sp>
        <p:nvSpPr>
          <p:cNvPr id="59" name="Rectangle 58"/>
          <p:cNvSpPr/>
          <p:nvPr/>
        </p:nvSpPr>
        <p:spPr>
          <a:xfrm>
            <a:off x="2743200" y="2133600"/>
            <a:ext cx="4707498"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cxnSp>
        <p:nvCxnSpPr>
          <p:cNvPr id="60" name="Straight Connector 59"/>
          <p:cNvCxnSpPr>
            <a:stCxn id="132" idx="3"/>
            <a:endCxn id="130" idx="1"/>
          </p:cNvCxnSpPr>
          <p:nvPr/>
        </p:nvCxnSpPr>
        <p:spPr>
          <a:xfrm>
            <a:off x="4602978" y="2955891"/>
            <a:ext cx="1215654" cy="1655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61" name="Picture 14"/>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7846077" y="3064246"/>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2" name="TextBox 61"/>
          <p:cNvSpPr txBox="1"/>
          <p:nvPr/>
        </p:nvSpPr>
        <p:spPr>
          <a:xfrm rot="19617208">
            <a:off x="7709551" y="3217071"/>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cxnSp>
        <p:nvCxnSpPr>
          <p:cNvPr id="63" name="Straight Connector 62"/>
          <p:cNvCxnSpPr>
            <a:stCxn id="135" idx="0"/>
            <a:endCxn id="61" idx="1"/>
          </p:cNvCxnSpPr>
          <p:nvPr/>
        </p:nvCxnSpPr>
        <p:spPr>
          <a:xfrm>
            <a:off x="6703071" y="3026332"/>
            <a:ext cx="1143006" cy="37605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64" name="Picture 17"/>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5486400" y="678359"/>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5" name="TextBox 64"/>
          <p:cNvSpPr txBox="1"/>
          <p:nvPr/>
        </p:nvSpPr>
        <p:spPr>
          <a:xfrm rot="19617208">
            <a:off x="5523593" y="822085"/>
            <a:ext cx="372218"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c</a:t>
            </a:r>
            <a:r>
              <a:rPr lang="en-US" sz="1100" dirty="0" smtClean="0">
                <a:latin typeface="Arial" panose="020B0604020202020204" pitchFamily="34" charset="0"/>
                <a:cs typeface="Arial" panose="020B0604020202020204" pitchFamily="34" charset="0"/>
              </a:rPr>
              <a:t>at</a:t>
            </a:r>
            <a:endParaRPr lang="en-US" sz="1100" dirty="0">
              <a:latin typeface="Arial" panose="020B0604020202020204" pitchFamily="34" charset="0"/>
              <a:cs typeface="Arial" panose="020B0604020202020204" pitchFamily="34" charset="0"/>
            </a:endParaRPr>
          </a:p>
        </p:txBody>
      </p:sp>
      <p:sp>
        <p:nvSpPr>
          <p:cNvPr id="66" name="TextBox 65"/>
          <p:cNvSpPr txBox="1"/>
          <p:nvPr/>
        </p:nvSpPr>
        <p:spPr>
          <a:xfrm>
            <a:off x="5857860" y="1506379"/>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cxnSp>
        <p:nvCxnSpPr>
          <p:cNvPr id="67" name="Straight Connector 66"/>
          <p:cNvCxnSpPr>
            <a:stCxn id="68" idx="2"/>
            <a:endCxn id="130" idx="0"/>
          </p:cNvCxnSpPr>
          <p:nvPr/>
        </p:nvCxnSpPr>
        <p:spPr>
          <a:xfrm>
            <a:off x="6245510" y="1582579"/>
            <a:ext cx="33623" cy="101732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68" name="Picture 13"/>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5859747" y="877729"/>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9" name="TextBox 68"/>
          <p:cNvSpPr txBox="1"/>
          <p:nvPr/>
        </p:nvSpPr>
        <p:spPr>
          <a:xfrm rot="19617208">
            <a:off x="5855836" y="1055632"/>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70" name="Rectangle 69"/>
          <p:cNvSpPr/>
          <p:nvPr/>
        </p:nvSpPr>
        <p:spPr>
          <a:xfrm>
            <a:off x="3163824" y="5105400"/>
            <a:ext cx="3916486"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VPU Attribute Extensions – Precipitation</a:t>
            </a:r>
            <a:endParaRPr lang="en-US" dirty="0">
              <a:solidFill>
                <a:schemeClr val="tx1"/>
              </a:solidFill>
              <a:latin typeface="Arial" panose="020B0604020202020204" pitchFamily="34" charset="0"/>
              <a:cs typeface="Arial" panose="020B0604020202020204" pitchFamily="34" charset="0"/>
            </a:endParaRPr>
          </a:p>
        </p:txBody>
      </p:sp>
      <p:sp>
        <p:nvSpPr>
          <p:cNvPr id="71" name="TextBox 70"/>
          <p:cNvSpPr txBox="1"/>
          <p:nvPr/>
        </p:nvSpPr>
        <p:spPr>
          <a:xfrm rot="1063682">
            <a:off x="7303391" y="306189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72" name="TextBox 71"/>
          <p:cNvSpPr txBox="1"/>
          <p:nvPr/>
        </p:nvSpPr>
        <p:spPr>
          <a:xfrm rot="1205114">
            <a:off x="6831583" y="2900643"/>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grpSp>
        <p:nvGrpSpPr>
          <p:cNvPr id="129" name="Group 128"/>
          <p:cNvGrpSpPr/>
          <p:nvPr/>
        </p:nvGrpSpPr>
        <p:grpSpPr>
          <a:xfrm>
            <a:off x="5794602" y="2599904"/>
            <a:ext cx="1031051" cy="745080"/>
            <a:chOff x="5794602" y="2599904"/>
            <a:chExt cx="1031051" cy="745080"/>
          </a:xfrm>
        </p:grpSpPr>
        <p:pic>
          <p:nvPicPr>
            <p:cNvPr id="130"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818632" y="2599904"/>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1" name="TextBox 130"/>
            <p:cNvSpPr txBox="1"/>
            <p:nvPr/>
          </p:nvSpPr>
          <p:spPr>
            <a:xfrm rot="19617208">
              <a:off x="5794602" y="2810257"/>
              <a:ext cx="103105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IncrPrecipMA</a:t>
              </a:r>
              <a:endParaRPr lang="en-US" sz="1100" dirty="0" smtClean="0">
                <a:latin typeface="Arial" panose="020B0604020202020204" pitchFamily="34" charset="0"/>
                <a:cs typeface="Arial" panose="020B0604020202020204" pitchFamily="34" charset="0"/>
              </a:endParaRPr>
            </a:p>
          </p:txBody>
        </p:sp>
      </p:grpSp>
      <p:pic>
        <p:nvPicPr>
          <p:cNvPr id="132"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572222" y="2538956"/>
            <a:ext cx="1030756" cy="83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3" name="TextBox 132"/>
          <p:cNvSpPr txBox="1"/>
          <p:nvPr/>
        </p:nvSpPr>
        <p:spPr>
          <a:xfrm rot="19237424">
            <a:off x="3439714" y="2707468"/>
            <a:ext cx="1300356"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CumTotPrecipMA</a:t>
            </a:r>
            <a:endParaRPr lang="en-US" sz="1100" dirty="0" smtClean="0">
              <a:latin typeface="Arial" panose="020B0604020202020204" pitchFamily="34" charset="0"/>
              <a:cs typeface="Arial" panose="020B0604020202020204" pitchFamily="34" charset="0"/>
            </a:endParaRPr>
          </a:p>
          <a:p>
            <a:r>
              <a:rPr lang="en-US" sz="1100" dirty="0" err="1" smtClean="0">
                <a:latin typeface="Arial" panose="020B0604020202020204" pitchFamily="34" charset="0"/>
                <a:cs typeface="Arial" panose="020B0604020202020204" pitchFamily="34" charset="0"/>
              </a:rPr>
              <a:t>CumDivPrecipMA</a:t>
            </a:r>
            <a:endParaRPr lang="en-US" sz="1100" dirty="0" smtClean="0">
              <a:latin typeface="Arial" panose="020B0604020202020204" pitchFamily="34" charset="0"/>
              <a:cs typeface="Arial" panose="020B0604020202020204" pitchFamily="34" charset="0"/>
            </a:endParaRPr>
          </a:p>
        </p:txBody>
      </p:sp>
      <p:sp>
        <p:nvSpPr>
          <p:cNvPr id="134" name="TextBox 133"/>
          <p:cNvSpPr txBox="1"/>
          <p:nvPr/>
        </p:nvSpPr>
        <p:spPr>
          <a:xfrm rot="16200000">
            <a:off x="4358821" y="2816443"/>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35" name="TextBox 134"/>
          <p:cNvSpPr txBox="1"/>
          <p:nvPr/>
        </p:nvSpPr>
        <p:spPr>
          <a:xfrm rot="16200000">
            <a:off x="6416133" y="2895527"/>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36" name="TextBox 135"/>
          <p:cNvSpPr txBox="1"/>
          <p:nvPr/>
        </p:nvSpPr>
        <p:spPr>
          <a:xfrm>
            <a:off x="4665055" y="2723751"/>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37" name="TextBox 136"/>
          <p:cNvSpPr txBox="1"/>
          <p:nvPr/>
        </p:nvSpPr>
        <p:spPr>
          <a:xfrm>
            <a:off x="5385500" y="2720811"/>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pic>
        <p:nvPicPr>
          <p:cNvPr id="138"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839218" y="4207580"/>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9" name="TextBox 138"/>
          <p:cNvSpPr txBox="1"/>
          <p:nvPr/>
        </p:nvSpPr>
        <p:spPr>
          <a:xfrm rot="19617208">
            <a:off x="5793732" y="4341618"/>
            <a:ext cx="1053494"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IncrPrecipmm</a:t>
            </a: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mm=1 to 12</a:t>
            </a:r>
            <a:endParaRPr lang="en-US" sz="1100" dirty="0">
              <a:latin typeface="Arial" panose="020B0604020202020204" pitchFamily="34" charset="0"/>
              <a:cs typeface="Arial" panose="020B0604020202020204" pitchFamily="34" charset="0"/>
            </a:endParaRPr>
          </a:p>
        </p:txBody>
      </p:sp>
      <p:cxnSp>
        <p:nvCxnSpPr>
          <p:cNvPr id="140" name="Straight Connector 139"/>
          <p:cNvCxnSpPr>
            <a:stCxn id="138" idx="0"/>
            <a:endCxn id="130" idx="2"/>
          </p:cNvCxnSpPr>
          <p:nvPr/>
        </p:nvCxnSpPr>
        <p:spPr>
          <a:xfrm flipH="1" flipV="1">
            <a:off x="6279133" y="3344984"/>
            <a:ext cx="20586" cy="86259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5859408" y="3281494"/>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cxnSp>
        <p:nvCxnSpPr>
          <p:cNvPr id="142" name="Straight Connector 141"/>
          <p:cNvCxnSpPr>
            <a:endCxn id="138" idx="3"/>
          </p:cNvCxnSpPr>
          <p:nvPr/>
        </p:nvCxnSpPr>
        <p:spPr>
          <a:xfrm flipH="1">
            <a:off x="6760220" y="3589365"/>
            <a:ext cx="1085857" cy="99075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rot="19112254">
            <a:off x="7456325" y="3765438"/>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44" name="TextBox 143"/>
          <p:cNvSpPr txBox="1"/>
          <p:nvPr/>
        </p:nvSpPr>
        <p:spPr>
          <a:xfrm rot="19231121">
            <a:off x="6869164" y="4281156"/>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45" name="TextBox 144"/>
          <p:cNvSpPr txBox="1"/>
          <p:nvPr/>
        </p:nvSpPr>
        <p:spPr>
          <a:xfrm rot="16200000">
            <a:off x="6428325" y="4461212"/>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46" name="TextBox 145"/>
          <p:cNvSpPr txBox="1"/>
          <p:nvPr/>
        </p:nvSpPr>
        <p:spPr>
          <a:xfrm rot="5400000">
            <a:off x="5318852" y="2831450"/>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47" name="TextBox 146"/>
          <p:cNvSpPr txBox="1"/>
          <p:nvPr/>
        </p:nvSpPr>
        <p:spPr>
          <a:xfrm>
            <a:off x="5881155" y="3996106"/>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cxnSp>
        <p:nvCxnSpPr>
          <p:cNvPr id="148" name="Straight Connector 147"/>
          <p:cNvCxnSpPr>
            <a:stCxn id="150" idx="3"/>
            <a:endCxn id="155" idx="0"/>
          </p:cNvCxnSpPr>
          <p:nvPr/>
        </p:nvCxnSpPr>
        <p:spPr>
          <a:xfrm>
            <a:off x="4642602" y="4574379"/>
            <a:ext cx="1264422" cy="636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grpSp>
        <p:nvGrpSpPr>
          <p:cNvPr id="149" name="Group 148"/>
          <p:cNvGrpSpPr/>
          <p:nvPr/>
        </p:nvGrpSpPr>
        <p:grpSpPr>
          <a:xfrm>
            <a:off x="3486360" y="4157444"/>
            <a:ext cx="1322798" cy="833870"/>
            <a:chOff x="3486360" y="4157444"/>
            <a:chExt cx="1322798" cy="833870"/>
          </a:xfrm>
        </p:grpSpPr>
        <p:pic>
          <p:nvPicPr>
            <p:cNvPr id="150"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611846" y="4157444"/>
              <a:ext cx="1030756" cy="83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1" name="TextBox 150"/>
            <p:cNvSpPr txBox="1"/>
            <p:nvPr/>
          </p:nvSpPr>
          <p:spPr>
            <a:xfrm rot="19574698">
              <a:off x="3486360" y="4318936"/>
              <a:ext cx="1322798" cy="600164"/>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CumTotPrecipmm</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CumDivPrecipmm</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mm=1 to 12</a:t>
              </a:r>
            </a:p>
          </p:txBody>
        </p:sp>
      </p:grpSp>
      <p:sp>
        <p:nvSpPr>
          <p:cNvPr id="152" name="TextBox 151"/>
          <p:cNvSpPr txBox="1"/>
          <p:nvPr/>
        </p:nvSpPr>
        <p:spPr>
          <a:xfrm rot="16200000">
            <a:off x="4398445" y="4434931"/>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53" name="TextBox 152"/>
          <p:cNvSpPr txBox="1"/>
          <p:nvPr/>
        </p:nvSpPr>
        <p:spPr>
          <a:xfrm>
            <a:off x="4704679" y="4342239"/>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154" name="TextBox 153"/>
          <p:cNvSpPr txBox="1"/>
          <p:nvPr/>
        </p:nvSpPr>
        <p:spPr>
          <a:xfrm>
            <a:off x="5443412" y="4330155"/>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55" name="TextBox 154"/>
          <p:cNvSpPr txBox="1"/>
          <p:nvPr/>
        </p:nvSpPr>
        <p:spPr>
          <a:xfrm rot="5400000">
            <a:off x="5358476" y="4449938"/>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156" name="TextBox 155"/>
          <p:cNvSpPr txBox="1"/>
          <p:nvPr/>
        </p:nvSpPr>
        <p:spPr>
          <a:xfrm rot="5400000">
            <a:off x="7448443" y="3381879"/>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157" name="TextBox 156"/>
          <p:cNvSpPr txBox="1"/>
          <p:nvPr/>
        </p:nvSpPr>
        <p:spPr>
          <a:xfrm>
            <a:off x="5859819" y="2387102"/>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sp>
        <p:nvSpPr>
          <p:cNvPr id="158" name="TextBox 157"/>
          <p:cNvSpPr txBox="1"/>
          <p:nvPr/>
        </p:nvSpPr>
        <p:spPr>
          <a:xfrm>
            <a:off x="6211629" y="2240798"/>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59" name="TextBox 158"/>
          <p:cNvSpPr txBox="1"/>
          <p:nvPr/>
        </p:nvSpPr>
        <p:spPr>
          <a:xfrm>
            <a:off x="6211508" y="1686481"/>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60" name="TextBox 159"/>
          <p:cNvSpPr txBox="1"/>
          <p:nvPr/>
        </p:nvSpPr>
        <p:spPr>
          <a:xfrm>
            <a:off x="6241170" y="3830917"/>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61" name="TextBox 160"/>
          <p:cNvSpPr txBox="1"/>
          <p:nvPr/>
        </p:nvSpPr>
        <p:spPr>
          <a:xfrm>
            <a:off x="6241049" y="3450336"/>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6" name="Rectangle 55"/>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57" name="Rectangle 56"/>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58" name="Group 57"/>
          <p:cNvGrpSpPr/>
          <p:nvPr/>
        </p:nvGrpSpPr>
        <p:grpSpPr>
          <a:xfrm>
            <a:off x="76200" y="599799"/>
            <a:ext cx="2302589" cy="2905401"/>
            <a:chOff x="2419948" y="1600201"/>
            <a:chExt cx="3843313" cy="4190999"/>
          </a:xfrm>
        </p:grpSpPr>
        <p:pic>
          <p:nvPicPr>
            <p:cNvPr id="79"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0" name="Picture 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1"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2"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3"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4"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85" name="TextBox 84"/>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86" name="TextBox 85"/>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87" name="TextBox 86"/>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88" name="TextBox 87"/>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89" name="TextBox 88"/>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2866964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15</a:t>
            </a:fld>
            <a:endParaRPr lang="en-US"/>
          </a:p>
        </p:txBody>
      </p:sp>
      <p:sp>
        <p:nvSpPr>
          <p:cNvPr id="9" name="Rectangle 8"/>
          <p:cNvSpPr/>
          <p:nvPr/>
        </p:nvSpPr>
        <p:spPr>
          <a:xfrm>
            <a:off x="2743200" y="2133600"/>
            <a:ext cx="4707498"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cxnSp>
        <p:nvCxnSpPr>
          <p:cNvPr id="10" name="Straight Connector 9"/>
          <p:cNvCxnSpPr>
            <a:stCxn id="25" idx="3"/>
            <a:endCxn id="23" idx="1"/>
          </p:cNvCxnSpPr>
          <p:nvPr/>
        </p:nvCxnSpPr>
        <p:spPr>
          <a:xfrm>
            <a:off x="4602978" y="2970773"/>
            <a:ext cx="1215654" cy="1655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11" name="Picture 14"/>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7846077" y="3079128"/>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rot="19617208">
            <a:off x="7688712" y="3231953"/>
            <a:ext cx="1055097" cy="261610"/>
          </a:xfrm>
          <a:prstGeom prst="rect">
            <a:avLst/>
          </a:prstGeom>
          <a:noFill/>
        </p:spPr>
        <p:txBody>
          <a:bodyPr wrap="none" rtlCol="0">
            <a:spAutoFit/>
          </a:bodyPr>
          <a:lstStyle/>
          <a:p>
            <a:r>
              <a:rPr lang="en-US" sz="1100" b="1" dirty="0" err="1" smtClean="0">
                <a:latin typeface="Arial" panose="020B0604020202020204" pitchFamily="34" charset="0"/>
                <a:cs typeface="Arial" panose="020B0604020202020204" pitchFamily="34" charset="0"/>
              </a:rPr>
              <a:t>NHDFlowline</a:t>
            </a:r>
            <a:endParaRPr lang="en-US" sz="1100" b="1" dirty="0">
              <a:latin typeface="Arial" panose="020B0604020202020204" pitchFamily="34" charset="0"/>
              <a:cs typeface="Arial" panose="020B0604020202020204" pitchFamily="34" charset="0"/>
            </a:endParaRPr>
          </a:p>
        </p:txBody>
      </p:sp>
      <p:cxnSp>
        <p:nvCxnSpPr>
          <p:cNvPr id="13" name="Straight Connector 12"/>
          <p:cNvCxnSpPr>
            <a:stCxn id="28" idx="0"/>
            <a:endCxn id="11" idx="1"/>
          </p:cNvCxnSpPr>
          <p:nvPr/>
        </p:nvCxnSpPr>
        <p:spPr>
          <a:xfrm>
            <a:off x="6703071" y="3041214"/>
            <a:ext cx="1143006" cy="37605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14" name="Picture 17"/>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5486400" y="685800"/>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rot="19617208">
            <a:off x="5523593" y="829526"/>
            <a:ext cx="372218"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c</a:t>
            </a:r>
            <a:r>
              <a:rPr lang="en-US" sz="1100" dirty="0" smtClean="0">
                <a:latin typeface="Arial" panose="020B0604020202020204" pitchFamily="34" charset="0"/>
                <a:cs typeface="Arial" panose="020B0604020202020204" pitchFamily="34" charset="0"/>
              </a:rPr>
              <a:t>at</a:t>
            </a:r>
            <a:endParaRPr lang="en-US" sz="1100" dirty="0">
              <a:latin typeface="Arial" panose="020B0604020202020204" pitchFamily="34" charset="0"/>
              <a:cs typeface="Arial" panose="020B0604020202020204" pitchFamily="34" charset="0"/>
            </a:endParaRPr>
          </a:p>
        </p:txBody>
      </p:sp>
      <p:sp>
        <p:nvSpPr>
          <p:cNvPr id="16" name="TextBox 15"/>
          <p:cNvSpPr txBox="1"/>
          <p:nvPr/>
        </p:nvSpPr>
        <p:spPr>
          <a:xfrm>
            <a:off x="5857860" y="1513820"/>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cxnSp>
        <p:nvCxnSpPr>
          <p:cNvPr id="17" name="Straight Connector 16"/>
          <p:cNvCxnSpPr>
            <a:stCxn id="18" idx="2"/>
            <a:endCxn id="23" idx="0"/>
          </p:cNvCxnSpPr>
          <p:nvPr/>
        </p:nvCxnSpPr>
        <p:spPr>
          <a:xfrm>
            <a:off x="6245510" y="1590020"/>
            <a:ext cx="33623" cy="102476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18" name="Picture 13"/>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5859747" y="885170"/>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rot="19617208">
            <a:off x="5855836" y="1063073"/>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20" name="Rectangle 19"/>
          <p:cNvSpPr/>
          <p:nvPr/>
        </p:nvSpPr>
        <p:spPr>
          <a:xfrm>
            <a:off x="3147440" y="5112841"/>
            <a:ext cx="3911728"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VPU Attribute Extensions – Temperature</a:t>
            </a:r>
            <a:endParaRPr lang="en-US" dirty="0">
              <a:solidFill>
                <a:schemeClr val="tx1"/>
              </a:solidFill>
              <a:latin typeface="Arial" panose="020B0604020202020204" pitchFamily="34" charset="0"/>
              <a:cs typeface="Arial" panose="020B0604020202020204" pitchFamily="34" charset="0"/>
            </a:endParaRPr>
          </a:p>
        </p:txBody>
      </p:sp>
      <p:sp>
        <p:nvSpPr>
          <p:cNvPr id="21" name="TextBox 20"/>
          <p:cNvSpPr txBox="1"/>
          <p:nvPr/>
        </p:nvSpPr>
        <p:spPr>
          <a:xfrm rot="1293296">
            <a:off x="7296325" y="3082992"/>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22" name="TextBox 21"/>
          <p:cNvSpPr txBox="1"/>
          <p:nvPr/>
        </p:nvSpPr>
        <p:spPr>
          <a:xfrm rot="1205114">
            <a:off x="6822439" y="2915525"/>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pic>
        <p:nvPicPr>
          <p:cNvPr id="23"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818632" y="2614786"/>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TextBox 23"/>
          <p:cNvSpPr txBox="1"/>
          <p:nvPr/>
        </p:nvSpPr>
        <p:spPr>
          <a:xfrm rot="19617208">
            <a:off x="5842070" y="2852571"/>
            <a:ext cx="990977"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IncrTempMA</a:t>
            </a:r>
            <a:endParaRPr lang="en-US" sz="1100" dirty="0" smtClean="0">
              <a:latin typeface="Arial" panose="020B0604020202020204" pitchFamily="34" charset="0"/>
              <a:cs typeface="Arial" panose="020B0604020202020204" pitchFamily="34" charset="0"/>
            </a:endParaRPr>
          </a:p>
        </p:txBody>
      </p:sp>
      <p:pic>
        <p:nvPicPr>
          <p:cNvPr id="25"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572222" y="2553838"/>
            <a:ext cx="1030756" cy="83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TextBox 25"/>
          <p:cNvSpPr txBox="1"/>
          <p:nvPr/>
        </p:nvSpPr>
        <p:spPr>
          <a:xfrm rot="19237424">
            <a:off x="3459752" y="2722350"/>
            <a:ext cx="1260280"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CumTotTempMA</a:t>
            </a:r>
            <a:endParaRPr lang="en-US" sz="1100" dirty="0" smtClean="0">
              <a:latin typeface="Arial" panose="020B0604020202020204" pitchFamily="34" charset="0"/>
              <a:cs typeface="Arial" panose="020B0604020202020204" pitchFamily="34" charset="0"/>
            </a:endParaRPr>
          </a:p>
          <a:p>
            <a:r>
              <a:rPr lang="en-US" sz="1100" dirty="0" err="1" smtClean="0">
                <a:latin typeface="Arial" panose="020B0604020202020204" pitchFamily="34" charset="0"/>
                <a:cs typeface="Arial" panose="020B0604020202020204" pitchFamily="34" charset="0"/>
              </a:rPr>
              <a:t>CumDivTempMA</a:t>
            </a:r>
            <a:endParaRPr lang="en-US" sz="1100" dirty="0" smtClean="0">
              <a:latin typeface="Arial" panose="020B0604020202020204" pitchFamily="34" charset="0"/>
              <a:cs typeface="Arial" panose="020B0604020202020204" pitchFamily="34" charset="0"/>
            </a:endParaRPr>
          </a:p>
        </p:txBody>
      </p:sp>
      <p:sp>
        <p:nvSpPr>
          <p:cNvPr id="27" name="TextBox 26"/>
          <p:cNvSpPr txBox="1"/>
          <p:nvPr/>
        </p:nvSpPr>
        <p:spPr>
          <a:xfrm rot="16200000">
            <a:off x="4358821" y="2831325"/>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28" name="TextBox 27"/>
          <p:cNvSpPr txBox="1"/>
          <p:nvPr/>
        </p:nvSpPr>
        <p:spPr>
          <a:xfrm rot="16200000">
            <a:off x="6416133" y="2910409"/>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29" name="TextBox 28"/>
          <p:cNvSpPr txBox="1"/>
          <p:nvPr/>
        </p:nvSpPr>
        <p:spPr>
          <a:xfrm>
            <a:off x="4665055" y="2738633"/>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30" name="TextBox 29"/>
          <p:cNvSpPr txBox="1"/>
          <p:nvPr/>
        </p:nvSpPr>
        <p:spPr>
          <a:xfrm>
            <a:off x="5394644" y="2735693"/>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pic>
        <p:nvPicPr>
          <p:cNvPr id="31"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839218" y="4174125"/>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TextBox 31"/>
          <p:cNvSpPr txBox="1"/>
          <p:nvPr/>
        </p:nvSpPr>
        <p:spPr>
          <a:xfrm rot="19617208">
            <a:off x="5813770" y="4308163"/>
            <a:ext cx="1013419"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IncrTempmm</a:t>
            </a: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mm=1 to 12</a:t>
            </a:r>
            <a:endParaRPr lang="en-US" sz="1100" dirty="0">
              <a:latin typeface="Arial" panose="020B0604020202020204" pitchFamily="34" charset="0"/>
              <a:cs typeface="Arial" panose="020B0604020202020204" pitchFamily="34" charset="0"/>
            </a:endParaRPr>
          </a:p>
        </p:txBody>
      </p:sp>
      <p:cxnSp>
        <p:nvCxnSpPr>
          <p:cNvPr id="33" name="Straight Connector 32"/>
          <p:cNvCxnSpPr>
            <a:stCxn id="31" idx="0"/>
            <a:endCxn id="23" idx="2"/>
          </p:cNvCxnSpPr>
          <p:nvPr/>
        </p:nvCxnSpPr>
        <p:spPr>
          <a:xfrm flipH="1" flipV="1">
            <a:off x="6279133" y="3359866"/>
            <a:ext cx="20586" cy="81425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859408" y="3296376"/>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cxnSp>
        <p:nvCxnSpPr>
          <p:cNvPr id="35" name="Straight Connector 34"/>
          <p:cNvCxnSpPr>
            <a:endCxn id="31" idx="3"/>
          </p:cNvCxnSpPr>
          <p:nvPr/>
        </p:nvCxnSpPr>
        <p:spPr>
          <a:xfrm flipH="1">
            <a:off x="6760220" y="3555910"/>
            <a:ext cx="1085857" cy="99075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19112254">
            <a:off x="7428893" y="371944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37" name="TextBox 36"/>
          <p:cNvSpPr txBox="1"/>
          <p:nvPr/>
        </p:nvSpPr>
        <p:spPr>
          <a:xfrm rot="19091467">
            <a:off x="6850236" y="4254325"/>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38" name="TextBox 37"/>
          <p:cNvSpPr txBox="1"/>
          <p:nvPr/>
        </p:nvSpPr>
        <p:spPr>
          <a:xfrm rot="16200000">
            <a:off x="6428325" y="4427757"/>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39" name="TextBox 38"/>
          <p:cNvSpPr txBox="1"/>
          <p:nvPr/>
        </p:nvSpPr>
        <p:spPr>
          <a:xfrm rot="5400000">
            <a:off x="5318852" y="2846332"/>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40" name="TextBox 39"/>
          <p:cNvSpPr txBox="1"/>
          <p:nvPr/>
        </p:nvSpPr>
        <p:spPr>
          <a:xfrm>
            <a:off x="5881155" y="3962651"/>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cxnSp>
        <p:nvCxnSpPr>
          <p:cNvPr id="41" name="Straight Connector 40"/>
          <p:cNvCxnSpPr>
            <a:stCxn id="42" idx="3"/>
            <a:endCxn id="47" idx="0"/>
          </p:cNvCxnSpPr>
          <p:nvPr/>
        </p:nvCxnSpPr>
        <p:spPr>
          <a:xfrm>
            <a:off x="4642602" y="4540924"/>
            <a:ext cx="1264422" cy="636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pic>
        <p:nvPicPr>
          <p:cNvPr id="42" name="Picture 15"/>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611846" y="4123989"/>
            <a:ext cx="1030756" cy="83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 name="TextBox 42"/>
          <p:cNvSpPr txBox="1"/>
          <p:nvPr/>
        </p:nvSpPr>
        <p:spPr>
          <a:xfrm rot="19237424">
            <a:off x="3564782" y="4243189"/>
            <a:ext cx="1282722" cy="600164"/>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CumTotTempmm</a:t>
            </a:r>
            <a:endParaRPr lang="en-US" sz="1100" dirty="0" smtClean="0">
              <a:latin typeface="Arial" panose="020B0604020202020204" pitchFamily="34" charset="0"/>
              <a:cs typeface="Arial" panose="020B0604020202020204" pitchFamily="34" charset="0"/>
            </a:endParaRPr>
          </a:p>
          <a:p>
            <a:r>
              <a:rPr lang="en-US" sz="1100" dirty="0" err="1" smtClean="0">
                <a:latin typeface="Arial" panose="020B0604020202020204" pitchFamily="34" charset="0"/>
                <a:cs typeface="Arial" panose="020B0604020202020204" pitchFamily="34" charset="0"/>
              </a:rPr>
              <a:t>CumDivTempmm</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mm=1 to 12</a:t>
            </a:r>
          </a:p>
        </p:txBody>
      </p:sp>
      <p:sp>
        <p:nvSpPr>
          <p:cNvPr id="44" name="TextBox 43"/>
          <p:cNvSpPr txBox="1"/>
          <p:nvPr/>
        </p:nvSpPr>
        <p:spPr>
          <a:xfrm rot="16200000">
            <a:off x="4398445" y="4401476"/>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5" name="TextBox 44"/>
          <p:cNvSpPr txBox="1"/>
          <p:nvPr/>
        </p:nvSpPr>
        <p:spPr>
          <a:xfrm>
            <a:off x="4704679" y="430878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46" name="TextBox 45"/>
          <p:cNvSpPr txBox="1"/>
          <p:nvPr/>
        </p:nvSpPr>
        <p:spPr>
          <a:xfrm>
            <a:off x="5443412" y="4305844"/>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47" name="TextBox 46"/>
          <p:cNvSpPr txBox="1"/>
          <p:nvPr/>
        </p:nvSpPr>
        <p:spPr>
          <a:xfrm rot="5400000">
            <a:off x="5358476" y="4416483"/>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sp>
        <p:nvSpPr>
          <p:cNvPr id="48" name="TextBox 47"/>
          <p:cNvSpPr txBox="1"/>
          <p:nvPr/>
        </p:nvSpPr>
        <p:spPr>
          <a:xfrm rot="5400000">
            <a:off x="7466731" y="3387617"/>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9" name="TextBox 48"/>
          <p:cNvSpPr txBox="1"/>
          <p:nvPr/>
        </p:nvSpPr>
        <p:spPr>
          <a:xfrm>
            <a:off x="5859819" y="2387102"/>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smtClean="0">
              <a:latin typeface="Arial" panose="020B0604020202020204" pitchFamily="34" charset="0"/>
              <a:cs typeface="Arial" panose="020B0604020202020204" pitchFamily="34" charset="0"/>
            </a:endParaRPr>
          </a:p>
        </p:txBody>
      </p:sp>
      <p:sp>
        <p:nvSpPr>
          <p:cNvPr id="50" name="TextBox 49"/>
          <p:cNvSpPr txBox="1"/>
          <p:nvPr/>
        </p:nvSpPr>
        <p:spPr>
          <a:xfrm>
            <a:off x="6212568" y="2240798"/>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a:off x="6212447" y="1686481"/>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a:off x="6242109" y="3828323"/>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3" name="TextBox 52"/>
          <p:cNvSpPr txBox="1"/>
          <p:nvPr/>
        </p:nvSpPr>
        <p:spPr>
          <a:xfrm>
            <a:off x="6241988" y="3450336"/>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4" name="Rectangle 53"/>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55" name="Rectangle 54"/>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56" name="Group 55"/>
          <p:cNvGrpSpPr/>
          <p:nvPr/>
        </p:nvGrpSpPr>
        <p:grpSpPr>
          <a:xfrm>
            <a:off x="76200" y="599799"/>
            <a:ext cx="2302589" cy="2905401"/>
            <a:chOff x="2419948" y="1600201"/>
            <a:chExt cx="3843313" cy="4190999"/>
          </a:xfrm>
        </p:grpSpPr>
        <p:pic>
          <p:nvPicPr>
            <p:cNvPr id="57"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58" name="Picture 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59"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0"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1"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2"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63" name="TextBox 62"/>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64" name="TextBox 63"/>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65" name="TextBox 64"/>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66" name="TextBox 65"/>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67" name="TextBox 66"/>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3317803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16</a:t>
            </a:fld>
            <a:endParaRPr lang="en-US"/>
          </a:p>
        </p:txBody>
      </p:sp>
      <p:sp>
        <p:nvSpPr>
          <p:cNvPr id="9" name="Rectangle 8"/>
          <p:cNvSpPr/>
          <p:nvPr/>
        </p:nvSpPr>
        <p:spPr>
          <a:xfrm>
            <a:off x="3124200" y="1600200"/>
            <a:ext cx="4555099"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pic>
        <p:nvPicPr>
          <p:cNvPr id="10" name="Picture 14"/>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8074677" y="3722413"/>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rot="19617208">
            <a:off x="7938151" y="3875238"/>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cxnSp>
        <p:nvCxnSpPr>
          <p:cNvPr id="12" name="Straight Connector 11"/>
          <p:cNvCxnSpPr>
            <a:stCxn id="25" idx="0"/>
            <a:endCxn id="10" idx="1"/>
          </p:cNvCxnSpPr>
          <p:nvPr/>
        </p:nvCxnSpPr>
        <p:spPr>
          <a:xfrm>
            <a:off x="5794766" y="4049511"/>
            <a:ext cx="2279911" cy="1104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5400000">
            <a:off x="7519396" y="3926747"/>
            <a:ext cx="963726"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ReachCode</a:t>
            </a:r>
            <a:endParaRPr lang="en-US" sz="1100" dirty="0">
              <a:latin typeface="Arial" panose="020B0604020202020204" pitchFamily="34" charset="0"/>
              <a:cs typeface="Arial" panose="020B0604020202020204" pitchFamily="34" charset="0"/>
            </a:endParaRPr>
          </a:p>
        </p:txBody>
      </p:sp>
      <p:pic>
        <p:nvPicPr>
          <p:cNvPr id="14" name="Picture 17"/>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5891553" y="391180"/>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rot="19617208">
            <a:off x="5928746" y="534906"/>
            <a:ext cx="37221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a:t>
            </a:r>
            <a:endParaRPr lang="en-US" sz="1100" dirty="0">
              <a:latin typeface="Arial" panose="020B0604020202020204" pitchFamily="34" charset="0"/>
              <a:cs typeface="Arial" panose="020B0604020202020204" pitchFamily="34" charset="0"/>
            </a:endParaRPr>
          </a:p>
        </p:txBody>
      </p:sp>
      <p:cxnSp>
        <p:nvCxnSpPr>
          <p:cNvPr id="16" name="Elbow Connector 15"/>
          <p:cNvCxnSpPr>
            <a:stCxn id="30" idx="0"/>
            <a:endCxn id="14" idx="1"/>
          </p:cNvCxnSpPr>
          <p:nvPr/>
        </p:nvCxnSpPr>
        <p:spPr>
          <a:xfrm rot="5400000" flipH="1" flipV="1">
            <a:off x="4369874" y="488096"/>
            <a:ext cx="1213782" cy="1829576"/>
          </a:xfrm>
          <a:prstGeom prst="bentConnector2">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rot="5400000">
            <a:off x="5396959" y="648127"/>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pic>
        <p:nvPicPr>
          <p:cNvPr id="18" name="Picture 13"/>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6264900" y="590550"/>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rot="19617208">
            <a:off x="6260989" y="768453"/>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20" name="Rectangle 19"/>
          <p:cNvSpPr/>
          <p:nvPr/>
        </p:nvSpPr>
        <p:spPr>
          <a:xfrm>
            <a:off x="3352801" y="6019800"/>
            <a:ext cx="3683624" cy="555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National Data</a:t>
            </a:r>
            <a:endParaRPr lang="en-US" dirty="0">
              <a:solidFill>
                <a:schemeClr val="tx1"/>
              </a:solidFill>
              <a:latin typeface="Arial" panose="020B0604020202020204" pitchFamily="34" charset="0"/>
              <a:cs typeface="Arial" panose="020B0604020202020204" pitchFamily="34" charset="0"/>
            </a:endParaRPr>
          </a:p>
        </p:txBody>
      </p:sp>
      <p:sp>
        <p:nvSpPr>
          <p:cNvPr id="21" name="TextBox 20"/>
          <p:cNvSpPr txBox="1"/>
          <p:nvPr/>
        </p:nvSpPr>
        <p:spPr>
          <a:xfrm>
            <a:off x="5182147" y="591979"/>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22" name="TextBox 21"/>
          <p:cNvSpPr txBox="1"/>
          <p:nvPr/>
        </p:nvSpPr>
        <p:spPr>
          <a:xfrm>
            <a:off x="7646921" y="3833680"/>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pic>
        <p:nvPicPr>
          <p:cNvPr id="23" name="Picture 11"/>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051053" y="3715891"/>
            <a:ext cx="7810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TextBox 23"/>
          <p:cNvSpPr txBox="1"/>
          <p:nvPr/>
        </p:nvSpPr>
        <p:spPr>
          <a:xfrm rot="19311778">
            <a:off x="5071781" y="3878827"/>
            <a:ext cx="756938"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GageLoc</a:t>
            </a:r>
            <a:endParaRPr lang="en-US" sz="1100" dirty="0">
              <a:latin typeface="Arial" panose="020B0604020202020204" pitchFamily="34" charset="0"/>
              <a:cs typeface="Arial" panose="020B0604020202020204" pitchFamily="34" charset="0"/>
            </a:endParaRPr>
          </a:p>
        </p:txBody>
      </p:sp>
      <p:sp>
        <p:nvSpPr>
          <p:cNvPr id="25" name="TextBox 24"/>
          <p:cNvSpPr txBox="1"/>
          <p:nvPr/>
        </p:nvSpPr>
        <p:spPr>
          <a:xfrm rot="16200000">
            <a:off x="5475768" y="3918706"/>
            <a:ext cx="89960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Reachcode</a:t>
            </a:r>
            <a:endParaRPr lang="en-US" sz="1100" dirty="0">
              <a:latin typeface="Arial" panose="020B0604020202020204" pitchFamily="34" charset="0"/>
              <a:cs typeface="Arial" panose="020B0604020202020204" pitchFamily="34" charset="0"/>
            </a:endParaRPr>
          </a:p>
        </p:txBody>
      </p:sp>
      <p:pic>
        <p:nvPicPr>
          <p:cNvPr id="26" name="Picture 15"/>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5014477" y="2145479"/>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TextBox 26"/>
          <p:cNvSpPr txBox="1"/>
          <p:nvPr/>
        </p:nvSpPr>
        <p:spPr>
          <a:xfrm rot="19311778">
            <a:off x="5055309" y="2326036"/>
            <a:ext cx="76335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GageInfo</a:t>
            </a:r>
            <a:endParaRPr lang="en-US" sz="1100" dirty="0">
              <a:latin typeface="Arial" panose="020B0604020202020204" pitchFamily="34" charset="0"/>
              <a:cs typeface="Arial" panose="020B0604020202020204" pitchFamily="34" charset="0"/>
            </a:endParaRPr>
          </a:p>
        </p:txBody>
      </p:sp>
      <p:pic>
        <p:nvPicPr>
          <p:cNvPr id="28" name="Picture 15"/>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6452752" y="5163311"/>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TextBox 28"/>
          <p:cNvSpPr txBox="1"/>
          <p:nvPr/>
        </p:nvSpPr>
        <p:spPr>
          <a:xfrm rot="19311778">
            <a:off x="6378970" y="5343868"/>
            <a:ext cx="992579"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EROMOPTS</a:t>
            </a:r>
            <a:endParaRPr lang="en-US" sz="1100" dirty="0">
              <a:latin typeface="Arial" panose="020B0604020202020204" pitchFamily="34" charset="0"/>
              <a:cs typeface="Arial" panose="020B0604020202020204" pitchFamily="34" charset="0"/>
            </a:endParaRPr>
          </a:p>
        </p:txBody>
      </p:sp>
      <p:pic>
        <p:nvPicPr>
          <p:cNvPr id="30" name="Picture 17"/>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3642877" y="2009775"/>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TextBox 30"/>
          <p:cNvSpPr txBox="1"/>
          <p:nvPr/>
        </p:nvSpPr>
        <p:spPr>
          <a:xfrm rot="19617208">
            <a:off x="3621107" y="2267103"/>
            <a:ext cx="867545"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nationalcat</a:t>
            </a:r>
            <a:endParaRPr lang="en-US" sz="1100" dirty="0">
              <a:latin typeface="Arial" panose="020B0604020202020204" pitchFamily="34" charset="0"/>
              <a:cs typeface="Arial" panose="020B0604020202020204" pitchFamily="34" charset="0"/>
            </a:endParaRPr>
          </a:p>
        </p:txBody>
      </p:sp>
      <p:pic>
        <p:nvPicPr>
          <p:cNvPr id="32" name="Picture 15"/>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5014477" y="5239207"/>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 name="TextBox 32"/>
          <p:cNvSpPr txBox="1"/>
          <p:nvPr/>
        </p:nvSpPr>
        <p:spPr>
          <a:xfrm rot="19311778">
            <a:off x="4929473" y="5419764"/>
            <a:ext cx="101502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GageSmooth</a:t>
            </a:r>
            <a:endParaRPr lang="en-US" sz="1100" dirty="0">
              <a:latin typeface="Arial" panose="020B0604020202020204" pitchFamily="34" charset="0"/>
              <a:cs typeface="Arial" panose="020B0604020202020204" pitchFamily="34" charset="0"/>
            </a:endParaRPr>
          </a:p>
        </p:txBody>
      </p:sp>
      <p:sp>
        <p:nvSpPr>
          <p:cNvPr id="34" name="TextBox 33"/>
          <p:cNvSpPr txBox="1"/>
          <p:nvPr/>
        </p:nvSpPr>
        <p:spPr>
          <a:xfrm>
            <a:off x="3676582" y="1795790"/>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35" name="TextBox 34"/>
          <p:cNvSpPr txBox="1"/>
          <p:nvPr/>
        </p:nvSpPr>
        <p:spPr>
          <a:xfrm>
            <a:off x="4017465" y="160020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pic>
        <p:nvPicPr>
          <p:cNvPr id="36" name="Picture 15"/>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1967491" y="3125513"/>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7" name="TextBox 36"/>
          <p:cNvSpPr txBox="1"/>
          <p:nvPr/>
        </p:nvSpPr>
        <p:spPr>
          <a:xfrm rot="19405864">
            <a:off x="1739204" y="3333897"/>
            <a:ext cx="1431803"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EROMQA_MA0001</a:t>
            </a:r>
            <a:endParaRPr lang="en-US" sz="1100" dirty="0">
              <a:latin typeface="Arial" panose="020B0604020202020204" pitchFamily="34" charset="0"/>
              <a:cs typeface="Arial" panose="020B0604020202020204" pitchFamily="34" charset="0"/>
            </a:endParaRPr>
          </a:p>
        </p:txBody>
      </p:sp>
      <p:pic>
        <p:nvPicPr>
          <p:cNvPr id="38" name="Picture 15"/>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1967491" y="4299201"/>
            <a:ext cx="921002" cy="74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9" name="TextBox 38"/>
          <p:cNvSpPr txBox="1"/>
          <p:nvPr/>
        </p:nvSpPr>
        <p:spPr>
          <a:xfrm rot="19237424">
            <a:off x="1744511" y="4486001"/>
            <a:ext cx="1462260" cy="430887"/>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EROMQA_mm0001</a:t>
            </a:r>
          </a:p>
          <a:p>
            <a:r>
              <a:rPr lang="en-US" sz="1100" dirty="0" smtClean="0">
                <a:latin typeface="Arial" panose="020B0604020202020204" pitchFamily="34" charset="0"/>
                <a:cs typeface="Arial" panose="020B0604020202020204" pitchFamily="34" charset="0"/>
              </a:rPr>
              <a:t>mm=1 to 12</a:t>
            </a:r>
            <a:endParaRPr lang="en-US" sz="1100" dirty="0">
              <a:latin typeface="Arial" panose="020B0604020202020204" pitchFamily="34" charset="0"/>
              <a:cs typeface="Arial" panose="020B0604020202020204" pitchFamily="34" charset="0"/>
            </a:endParaRPr>
          </a:p>
        </p:txBody>
      </p:sp>
      <p:sp>
        <p:nvSpPr>
          <p:cNvPr id="40" name="TextBox 39"/>
          <p:cNvSpPr txBox="1"/>
          <p:nvPr/>
        </p:nvSpPr>
        <p:spPr>
          <a:xfrm rot="16200000">
            <a:off x="2643337" y="4530968"/>
            <a:ext cx="678392"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GageID</a:t>
            </a:r>
            <a:endParaRPr lang="en-US" sz="1100" dirty="0">
              <a:latin typeface="Arial" panose="020B0604020202020204" pitchFamily="34" charset="0"/>
              <a:cs typeface="Arial" panose="020B0604020202020204" pitchFamily="34" charset="0"/>
            </a:endParaRPr>
          </a:p>
        </p:txBody>
      </p:sp>
      <p:sp>
        <p:nvSpPr>
          <p:cNvPr id="41" name="TextBox 40"/>
          <p:cNvSpPr txBox="1"/>
          <p:nvPr/>
        </p:nvSpPr>
        <p:spPr>
          <a:xfrm rot="16200000">
            <a:off x="2643337" y="3399680"/>
            <a:ext cx="678392"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GageID</a:t>
            </a:r>
            <a:endParaRPr lang="en-US" sz="1100" dirty="0">
              <a:latin typeface="Arial" panose="020B0604020202020204" pitchFamily="34" charset="0"/>
              <a:cs typeface="Arial" panose="020B0604020202020204" pitchFamily="34" charset="0"/>
            </a:endParaRPr>
          </a:p>
        </p:txBody>
      </p:sp>
      <p:sp>
        <p:nvSpPr>
          <p:cNvPr id="42" name="TextBox 41"/>
          <p:cNvSpPr txBox="1"/>
          <p:nvPr/>
        </p:nvSpPr>
        <p:spPr>
          <a:xfrm>
            <a:off x="5919101" y="3819306"/>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43" name="TextBox 42"/>
          <p:cNvSpPr txBox="1"/>
          <p:nvPr/>
        </p:nvSpPr>
        <p:spPr>
          <a:xfrm rot="5400000">
            <a:off x="4460175" y="3936832"/>
            <a:ext cx="986167"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Source_Fea</a:t>
            </a:r>
            <a:endParaRPr lang="en-US" sz="1100" dirty="0">
              <a:latin typeface="Arial" panose="020B0604020202020204" pitchFamily="34" charset="0"/>
              <a:cs typeface="Arial" panose="020B0604020202020204" pitchFamily="34" charset="0"/>
            </a:endParaRPr>
          </a:p>
        </p:txBody>
      </p:sp>
      <p:cxnSp>
        <p:nvCxnSpPr>
          <p:cNvPr id="44" name="Straight Connector 43"/>
          <p:cNvCxnSpPr>
            <a:stCxn id="23" idx="0"/>
            <a:endCxn id="26" idx="2"/>
          </p:cNvCxnSpPr>
          <p:nvPr/>
        </p:nvCxnSpPr>
        <p:spPr>
          <a:xfrm flipH="1" flipV="1">
            <a:off x="5438340" y="2831279"/>
            <a:ext cx="3238" cy="88461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32" idx="0"/>
            <a:endCxn id="23" idx="2"/>
          </p:cNvCxnSpPr>
          <p:nvPr/>
        </p:nvCxnSpPr>
        <p:spPr>
          <a:xfrm flipV="1">
            <a:off x="5438340" y="4392166"/>
            <a:ext cx="3238" cy="84704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389065" y="3317478"/>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47" name="TextBox 46"/>
          <p:cNvSpPr txBox="1"/>
          <p:nvPr/>
        </p:nvSpPr>
        <p:spPr>
          <a:xfrm>
            <a:off x="5389065" y="2954179"/>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48" name="TextBox 47"/>
          <p:cNvSpPr txBox="1"/>
          <p:nvPr/>
        </p:nvSpPr>
        <p:spPr>
          <a:xfrm>
            <a:off x="4949556" y="3477768"/>
            <a:ext cx="986167"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Source_Fea</a:t>
            </a:r>
            <a:endParaRPr lang="en-US" sz="1100" dirty="0">
              <a:latin typeface="Arial" panose="020B0604020202020204" pitchFamily="34" charset="0"/>
              <a:cs typeface="Arial" panose="020B0604020202020204" pitchFamily="34" charset="0"/>
            </a:endParaRPr>
          </a:p>
        </p:txBody>
      </p:sp>
      <p:sp>
        <p:nvSpPr>
          <p:cNvPr id="49" name="TextBox 48"/>
          <p:cNvSpPr txBox="1"/>
          <p:nvPr/>
        </p:nvSpPr>
        <p:spPr>
          <a:xfrm>
            <a:off x="4952767" y="4343400"/>
            <a:ext cx="986167"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Source_Fea</a:t>
            </a:r>
            <a:endParaRPr lang="en-US" sz="1100" dirty="0">
              <a:latin typeface="Arial" panose="020B0604020202020204" pitchFamily="34" charset="0"/>
              <a:cs typeface="Arial" panose="020B0604020202020204" pitchFamily="34" charset="0"/>
            </a:endParaRPr>
          </a:p>
        </p:txBody>
      </p:sp>
      <p:sp>
        <p:nvSpPr>
          <p:cNvPr id="50" name="TextBox 49"/>
          <p:cNvSpPr txBox="1"/>
          <p:nvPr/>
        </p:nvSpPr>
        <p:spPr>
          <a:xfrm>
            <a:off x="5097577" y="2768102"/>
            <a:ext cx="678392"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GageID</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a:off x="5095193" y="5014478"/>
            <a:ext cx="710451"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Site_No</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a:off x="5382653" y="4868728"/>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53" name="TextBox 52"/>
          <p:cNvSpPr txBox="1"/>
          <p:nvPr/>
        </p:nvSpPr>
        <p:spPr>
          <a:xfrm>
            <a:off x="5398209" y="4517803"/>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cxnSp>
        <p:nvCxnSpPr>
          <p:cNvPr id="54" name="Straight Connector 53"/>
          <p:cNvCxnSpPr>
            <a:stCxn id="23" idx="1"/>
            <a:endCxn id="41" idx="0"/>
          </p:cNvCxnSpPr>
          <p:nvPr/>
        </p:nvCxnSpPr>
        <p:spPr>
          <a:xfrm flipH="1" flipV="1">
            <a:off x="2851728" y="3530485"/>
            <a:ext cx="2199325" cy="52354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23" idx="1"/>
            <a:endCxn id="40" idx="0"/>
          </p:cNvCxnSpPr>
          <p:nvPr/>
        </p:nvCxnSpPr>
        <p:spPr>
          <a:xfrm flipH="1">
            <a:off x="2851728" y="4054029"/>
            <a:ext cx="2199325" cy="60774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rot="830106">
            <a:off x="3062299" y="3403093"/>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57" name="TextBox 56"/>
          <p:cNvSpPr txBox="1"/>
          <p:nvPr/>
        </p:nvSpPr>
        <p:spPr>
          <a:xfrm rot="20772491">
            <a:off x="3080531" y="449798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58" name="TextBox 57"/>
          <p:cNvSpPr txBox="1"/>
          <p:nvPr/>
        </p:nvSpPr>
        <p:spPr>
          <a:xfrm rot="935389">
            <a:off x="4580487" y="372636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9" name="TextBox 58"/>
          <p:cNvSpPr txBox="1"/>
          <p:nvPr/>
        </p:nvSpPr>
        <p:spPr>
          <a:xfrm rot="20622571">
            <a:off x="4579793" y="4087148"/>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60" name="Rectangle 59"/>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61" name="Rectangle 60"/>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62" name="Group 61"/>
          <p:cNvGrpSpPr/>
          <p:nvPr/>
        </p:nvGrpSpPr>
        <p:grpSpPr>
          <a:xfrm>
            <a:off x="76200" y="599799"/>
            <a:ext cx="2302589" cy="2905401"/>
            <a:chOff x="2419948" y="1600201"/>
            <a:chExt cx="3843313" cy="4190999"/>
          </a:xfrm>
        </p:grpSpPr>
        <p:pic>
          <p:nvPicPr>
            <p:cNvPr id="63"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4"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5"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6"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7"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68" name="Picture 10"/>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69" name="TextBox 68"/>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70" name="TextBox 69"/>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71" name="TextBox 70"/>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72" name="TextBox 71"/>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79" name="TextBox 78"/>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1885982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AE4B3-FE51-4F60-8523-600FF4E0E673}" type="slidenum">
              <a:rPr lang="en-US" smtClean="0"/>
              <a:pPr/>
              <a:t>17</a:t>
            </a:fld>
            <a:endParaRPr lang="en-US"/>
          </a:p>
        </p:txBody>
      </p:sp>
      <p:sp>
        <p:nvSpPr>
          <p:cNvPr id="9" name="Rectangle 8"/>
          <p:cNvSpPr/>
          <p:nvPr/>
        </p:nvSpPr>
        <p:spPr>
          <a:xfrm>
            <a:off x="2438400" y="1839586"/>
            <a:ext cx="4555099" cy="4332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grpSp>
        <p:nvGrpSpPr>
          <p:cNvPr id="10" name="Group 9"/>
          <p:cNvGrpSpPr/>
          <p:nvPr/>
        </p:nvGrpSpPr>
        <p:grpSpPr>
          <a:xfrm>
            <a:off x="3026899" y="2347244"/>
            <a:ext cx="1040670" cy="704850"/>
            <a:chOff x="3501000" y="2319812"/>
            <a:chExt cx="1040670" cy="704850"/>
          </a:xfrm>
        </p:grpSpPr>
        <p:pic>
          <p:nvPicPr>
            <p:cNvPr id="11" name="Picture 13"/>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619708" y="2319812"/>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rot="19617208">
              <a:off x="3501000" y="2534291"/>
              <a:ext cx="1040670"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BoundaryUnit</a:t>
              </a:r>
              <a:endParaRPr lang="en-US" sz="1100" dirty="0">
                <a:latin typeface="Arial" panose="020B0604020202020204" pitchFamily="34" charset="0"/>
                <a:cs typeface="Arial" panose="020B0604020202020204" pitchFamily="34" charset="0"/>
              </a:endParaRPr>
            </a:p>
          </p:txBody>
        </p:sp>
      </p:grpSp>
      <p:sp>
        <p:nvSpPr>
          <p:cNvPr id="13" name="Rectangle 12"/>
          <p:cNvSpPr/>
          <p:nvPr/>
        </p:nvSpPr>
        <p:spPr>
          <a:xfrm>
            <a:off x="2667001" y="5562600"/>
            <a:ext cx="2743200" cy="407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anose="020B0604020202020204" pitchFamily="34" charset="0"/>
                <a:cs typeface="Arial" panose="020B0604020202020204" pitchFamily="34" charset="0"/>
              </a:rPr>
              <a:t>NHDPlusV2 Global Data</a:t>
            </a:r>
            <a:endParaRPr lang="en-US" dirty="0">
              <a:solidFill>
                <a:schemeClr val="tx1"/>
              </a:solidFill>
              <a:latin typeface="Arial" panose="020B0604020202020204" pitchFamily="34" charset="0"/>
              <a:cs typeface="Arial" panose="020B0604020202020204" pitchFamily="34" charset="0"/>
            </a:endParaRPr>
          </a:p>
        </p:txBody>
      </p:sp>
      <p:grpSp>
        <p:nvGrpSpPr>
          <p:cNvPr id="14" name="Group 13"/>
          <p:cNvGrpSpPr/>
          <p:nvPr/>
        </p:nvGrpSpPr>
        <p:grpSpPr>
          <a:xfrm>
            <a:off x="5410200" y="2359500"/>
            <a:ext cx="847725" cy="685800"/>
            <a:chOff x="6096000" y="2816700"/>
            <a:chExt cx="847725" cy="685800"/>
          </a:xfrm>
        </p:grpSpPr>
        <p:pic>
          <p:nvPicPr>
            <p:cNvPr id="15" name="Picture 15"/>
            <p:cNvPicPr>
              <a:picLocks noChangeAspect="1" noChangeArrowheads="1"/>
            </p:cNvPicPr>
            <p:nvPr/>
          </p:nvPicPr>
          <p:blipFill>
            <a:blip r:embed="rId4" cstate="print">
              <a:lum bright="70000" contrast="-70000"/>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096000" y="281670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rot="19311778">
              <a:off x="6123208" y="2912619"/>
              <a:ext cx="790602"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NHDPlus</a:t>
              </a:r>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Connect</a:t>
              </a:r>
              <a:endParaRPr lang="en-US" sz="1100" dirty="0">
                <a:latin typeface="Arial" panose="020B0604020202020204" pitchFamily="34" charset="0"/>
                <a:cs typeface="Arial" panose="020B0604020202020204" pitchFamily="34" charset="0"/>
              </a:endParaRPr>
            </a:p>
          </p:txBody>
        </p:sp>
      </p:grpSp>
      <p:sp>
        <p:nvSpPr>
          <p:cNvPr id="17" name="TextBox 16"/>
          <p:cNvSpPr txBox="1"/>
          <p:nvPr/>
        </p:nvSpPr>
        <p:spPr>
          <a:xfrm>
            <a:off x="7080188" y="440942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grpSp>
        <p:nvGrpSpPr>
          <p:cNvPr id="18" name="Group 17"/>
          <p:cNvGrpSpPr/>
          <p:nvPr/>
        </p:nvGrpSpPr>
        <p:grpSpPr>
          <a:xfrm>
            <a:off x="5369901" y="4302907"/>
            <a:ext cx="936475" cy="704850"/>
            <a:chOff x="5844002" y="4302907"/>
            <a:chExt cx="936475" cy="704850"/>
          </a:xfrm>
        </p:grpSpPr>
        <p:pic>
          <p:nvPicPr>
            <p:cNvPr id="19" name="Picture 13"/>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933140" y="4302907"/>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xtBox 19"/>
            <p:cNvSpPr txBox="1"/>
            <p:nvPr/>
          </p:nvSpPr>
          <p:spPr>
            <a:xfrm rot="19617208">
              <a:off x="5844002" y="4423604"/>
              <a:ext cx="936475" cy="430887"/>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Super</a:t>
              </a:r>
            </a:p>
            <a:p>
              <a:pPr algn="ctr"/>
              <a:r>
                <a:rPr lang="en-US" sz="1100" dirty="0" smtClean="0">
                  <a:latin typeface="Arial" panose="020B0604020202020204" pitchFamily="34" charset="0"/>
                  <a:cs typeface="Arial" panose="020B0604020202020204" pitchFamily="34" charset="0"/>
                </a:rPr>
                <a:t>Catchments</a:t>
              </a:r>
              <a:endParaRPr lang="en-US" sz="1100" dirty="0">
                <a:latin typeface="Arial" panose="020B0604020202020204" pitchFamily="34" charset="0"/>
                <a:cs typeface="Arial" panose="020B0604020202020204" pitchFamily="34" charset="0"/>
              </a:endParaRPr>
            </a:p>
          </p:txBody>
        </p:sp>
      </p:grpSp>
      <p:grpSp>
        <p:nvGrpSpPr>
          <p:cNvPr id="21" name="Group 20"/>
          <p:cNvGrpSpPr/>
          <p:nvPr/>
        </p:nvGrpSpPr>
        <p:grpSpPr>
          <a:xfrm>
            <a:off x="3076537" y="4257703"/>
            <a:ext cx="1015592" cy="809625"/>
            <a:chOff x="3550638" y="4257703"/>
            <a:chExt cx="1015592" cy="809625"/>
          </a:xfrm>
        </p:grpSpPr>
        <p:pic>
          <p:nvPicPr>
            <p:cNvPr id="22" name="Picture 17"/>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653452" y="4257703"/>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Box 22"/>
            <p:cNvSpPr txBox="1"/>
            <p:nvPr/>
          </p:nvSpPr>
          <p:spPr>
            <a:xfrm rot="18935225">
              <a:off x="3550638" y="4441153"/>
              <a:ext cx="1015592" cy="430887"/>
            </a:xfrm>
            <a:prstGeom prst="rect">
              <a:avLst/>
            </a:prstGeom>
            <a:noFill/>
          </p:spPr>
          <p:txBody>
            <a:bodyPr wrap="square" rtlCol="0">
              <a:spAutoFit/>
            </a:bodyPr>
            <a:lstStyle/>
            <a:p>
              <a:pPr algn="ctr"/>
              <a:r>
                <a:rPr lang="en-US" sz="1100" dirty="0" err="1" smtClean="0">
                  <a:latin typeface="Arial" panose="020B0604020202020204" pitchFamily="34" charset="0"/>
                  <a:cs typeface="Arial" panose="020B0604020202020204" pitchFamily="34" charset="0"/>
                </a:rPr>
                <a:t>sc</a:t>
              </a:r>
              <a:r>
                <a:rPr lang="en-US" sz="1100" dirty="0" smtClean="0">
                  <a:latin typeface="Arial" panose="020B0604020202020204" pitchFamily="34" charset="0"/>
                  <a:cs typeface="Arial" panose="020B0604020202020204" pitchFamily="34" charset="0"/>
                </a:rPr>
                <a:t>&lt;</a:t>
              </a:r>
              <a:r>
                <a:rPr lang="en-US" sz="1100" dirty="0" err="1" smtClean="0">
                  <a:latin typeface="Arial" panose="020B0604020202020204" pitchFamily="34" charset="0"/>
                  <a:cs typeface="Arial" panose="020B0604020202020204" pitchFamily="34" charset="0"/>
                </a:rPr>
                <a:t>featureid</a:t>
              </a:r>
              <a:r>
                <a:rPr lang="en-US" sz="1100" dirty="0" smtClean="0">
                  <a:latin typeface="Arial" panose="020B0604020202020204" pitchFamily="34" charset="0"/>
                  <a:cs typeface="Arial" panose="020B0604020202020204" pitchFamily="34" charset="0"/>
                </a:rPr>
                <a:t>&gt;</a:t>
              </a:r>
              <a:endParaRPr lang="en-US" sz="1100" dirty="0">
                <a:latin typeface="Arial" panose="020B0604020202020204" pitchFamily="34" charset="0"/>
                <a:cs typeface="Arial" panose="020B0604020202020204" pitchFamily="34" charset="0"/>
              </a:endParaRPr>
            </a:p>
          </p:txBody>
        </p:sp>
      </p:grpSp>
      <p:pic>
        <p:nvPicPr>
          <p:cNvPr id="24" name="Picture 17"/>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7736819" y="4248912"/>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TextBox 24"/>
          <p:cNvSpPr txBox="1"/>
          <p:nvPr/>
        </p:nvSpPr>
        <p:spPr>
          <a:xfrm rot="19617208">
            <a:off x="7774012" y="4392638"/>
            <a:ext cx="37221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a:t>
            </a:r>
            <a:endParaRPr lang="en-US" sz="1100" dirty="0">
              <a:latin typeface="Arial" panose="020B0604020202020204" pitchFamily="34" charset="0"/>
              <a:cs typeface="Arial" panose="020B0604020202020204" pitchFamily="34" charset="0"/>
            </a:endParaRPr>
          </a:p>
        </p:txBody>
      </p:sp>
      <p:sp>
        <p:nvSpPr>
          <p:cNvPr id="26" name="TextBox 25"/>
          <p:cNvSpPr txBox="1"/>
          <p:nvPr/>
        </p:nvSpPr>
        <p:spPr>
          <a:xfrm rot="5400000">
            <a:off x="7237271" y="4531484"/>
            <a:ext cx="83548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pic>
        <p:nvPicPr>
          <p:cNvPr id="27" name="Picture 13"/>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8110166" y="4448282"/>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TextBox 27"/>
          <p:cNvSpPr txBox="1"/>
          <p:nvPr/>
        </p:nvSpPr>
        <p:spPr>
          <a:xfrm rot="19617208">
            <a:off x="8106255" y="4626185"/>
            <a:ext cx="86594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Catchment</a:t>
            </a:r>
            <a:endParaRPr lang="en-US" sz="1100" dirty="0">
              <a:latin typeface="Arial" panose="020B0604020202020204" pitchFamily="34" charset="0"/>
              <a:cs typeface="Arial" panose="020B0604020202020204" pitchFamily="34" charset="0"/>
            </a:endParaRPr>
          </a:p>
        </p:txBody>
      </p:sp>
      <p:sp>
        <p:nvSpPr>
          <p:cNvPr id="29" name="TextBox 28"/>
          <p:cNvSpPr txBox="1"/>
          <p:nvPr/>
        </p:nvSpPr>
        <p:spPr>
          <a:xfrm>
            <a:off x="6297280" y="4395216"/>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grpSp>
        <p:nvGrpSpPr>
          <p:cNvPr id="30" name="Group 29"/>
          <p:cNvGrpSpPr/>
          <p:nvPr/>
        </p:nvGrpSpPr>
        <p:grpSpPr>
          <a:xfrm>
            <a:off x="7983871" y="3064246"/>
            <a:ext cx="1013419" cy="676275"/>
            <a:chOff x="8108839" y="3064246"/>
            <a:chExt cx="1013419" cy="676275"/>
          </a:xfrm>
        </p:grpSpPr>
        <p:pic>
          <p:nvPicPr>
            <p:cNvPr id="31" name="Picture 14"/>
            <p:cNvPicPr>
              <a:picLocks noChangeAspect="1" noChangeArrowheads="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8227077" y="3064246"/>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TextBox 31"/>
            <p:cNvSpPr txBox="1"/>
            <p:nvPr/>
          </p:nvSpPr>
          <p:spPr>
            <a:xfrm rot="19352396">
              <a:off x="8108839" y="3244503"/>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grpSp>
      <p:grpSp>
        <p:nvGrpSpPr>
          <p:cNvPr id="33" name="Group 32"/>
          <p:cNvGrpSpPr/>
          <p:nvPr/>
        </p:nvGrpSpPr>
        <p:grpSpPr>
          <a:xfrm>
            <a:off x="2640574" y="457200"/>
            <a:ext cx="847725" cy="685800"/>
            <a:chOff x="5867400" y="2148940"/>
            <a:chExt cx="847725" cy="685800"/>
          </a:xfrm>
        </p:grpSpPr>
        <p:pic>
          <p:nvPicPr>
            <p:cNvPr id="34" name="Picture 15"/>
            <p:cNvPicPr>
              <a:picLocks noChangeAspect="1" noChangeArrowheads="1"/>
            </p:cNvPicPr>
            <p:nvPr/>
          </p:nvPicPr>
          <p:blipFill>
            <a:blip r:embed="rId8" cstate="print">
              <a:lum bright="70000" contrast="-70000"/>
              <a:extLst>
                <a:ext uri="{28A0092B-C50C-407E-A947-70E740481C1C}">
                  <a14:useLocalDpi xmlns:a14="http://schemas.microsoft.com/office/drawing/2010/main" val="0"/>
                </a:ext>
              </a:extLst>
            </a:blip>
            <a:srcRect/>
            <a:stretch>
              <a:fillRect/>
            </a:stretch>
          </p:blipFill>
          <p:spPr bwMode="auto">
            <a:xfrm>
              <a:off x="5867400" y="214894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34"/>
            <p:cNvSpPr txBox="1"/>
            <p:nvPr/>
          </p:nvSpPr>
          <p:spPr>
            <a:xfrm rot="19617208">
              <a:off x="5923645" y="2290711"/>
              <a:ext cx="750525"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BurnLine</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Event</a:t>
              </a:r>
            </a:p>
          </p:txBody>
        </p:sp>
      </p:grpSp>
      <p:grpSp>
        <p:nvGrpSpPr>
          <p:cNvPr id="36" name="Group 35"/>
          <p:cNvGrpSpPr/>
          <p:nvPr/>
        </p:nvGrpSpPr>
        <p:grpSpPr>
          <a:xfrm>
            <a:off x="3764524" y="457200"/>
            <a:ext cx="781050" cy="676275"/>
            <a:chOff x="5924550" y="3957725"/>
            <a:chExt cx="781050" cy="676275"/>
          </a:xfrm>
        </p:grpSpPr>
        <p:pic>
          <p:nvPicPr>
            <p:cNvPr id="37" name="Picture 11"/>
            <p:cNvPicPr>
              <a:picLocks noChangeAspect="1" noChangeArrowheads="1"/>
            </p:cNvPicPr>
            <p:nvPr/>
          </p:nvPicPr>
          <p:blipFill>
            <a:blip r:embed="rId9" cstate="print">
              <a:lum bright="70000" contrast="-70000"/>
              <a:extLst>
                <a:ext uri="{28A0092B-C50C-407E-A947-70E740481C1C}">
                  <a14:useLocalDpi xmlns:a14="http://schemas.microsoft.com/office/drawing/2010/main" val="0"/>
                </a:ext>
              </a:extLst>
            </a:blip>
            <a:srcRect/>
            <a:stretch>
              <a:fillRect/>
            </a:stretch>
          </p:blipFill>
          <p:spPr bwMode="auto">
            <a:xfrm>
              <a:off x="5924550" y="3957725"/>
              <a:ext cx="7810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TextBox 37"/>
            <p:cNvSpPr txBox="1"/>
            <p:nvPr/>
          </p:nvSpPr>
          <p:spPr>
            <a:xfrm rot="19617208">
              <a:off x="6093555" y="4183702"/>
              <a:ext cx="46038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Sink</a:t>
              </a:r>
              <a:endParaRPr lang="en-US" sz="1100" dirty="0">
                <a:latin typeface="Arial" panose="020B0604020202020204" pitchFamily="34" charset="0"/>
                <a:cs typeface="Arial" panose="020B0604020202020204" pitchFamily="34" charset="0"/>
              </a:endParaRPr>
            </a:p>
          </p:txBody>
        </p:sp>
      </p:grpSp>
      <p:sp>
        <p:nvSpPr>
          <p:cNvPr id="39" name="TextBox 38"/>
          <p:cNvSpPr txBox="1"/>
          <p:nvPr/>
        </p:nvSpPr>
        <p:spPr>
          <a:xfrm rot="16200000">
            <a:off x="5919037" y="4502041"/>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40" name="TextBox 39"/>
          <p:cNvSpPr txBox="1"/>
          <p:nvPr/>
        </p:nvSpPr>
        <p:spPr>
          <a:xfrm>
            <a:off x="3241523" y="2112264"/>
            <a:ext cx="599844"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UnitID</a:t>
            </a:r>
            <a:endParaRPr lang="en-US" sz="1100" dirty="0">
              <a:latin typeface="Arial" panose="020B0604020202020204" pitchFamily="34" charset="0"/>
              <a:cs typeface="Arial" panose="020B0604020202020204" pitchFamily="34" charset="0"/>
            </a:endParaRPr>
          </a:p>
        </p:txBody>
      </p:sp>
      <p:sp>
        <p:nvSpPr>
          <p:cNvPr id="41" name="TextBox 40"/>
          <p:cNvSpPr txBox="1"/>
          <p:nvPr/>
        </p:nvSpPr>
        <p:spPr>
          <a:xfrm rot="5400000">
            <a:off x="4428931" y="2596896"/>
            <a:ext cx="116249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DnUnitID</a:t>
            </a:r>
            <a:r>
              <a:rPr lang="en-US" sz="1100" dirty="0" smtClean="0">
                <a:latin typeface="Arial" panose="020B0604020202020204" pitchFamily="34" charset="0"/>
                <a:cs typeface="Arial" panose="020B0604020202020204" pitchFamily="34" charset="0"/>
              </a:rPr>
              <a:t>  (0,n)</a:t>
            </a:r>
            <a:endParaRPr lang="en-US" sz="1100" dirty="0">
              <a:latin typeface="Arial" panose="020B0604020202020204" pitchFamily="34" charset="0"/>
              <a:cs typeface="Arial" panose="020B0604020202020204" pitchFamily="34" charset="0"/>
            </a:endParaRPr>
          </a:p>
        </p:txBody>
      </p:sp>
      <p:sp>
        <p:nvSpPr>
          <p:cNvPr id="42" name="TextBox 41"/>
          <p:cNvSpPr txBox="1"/>
          <p:nvPr/>
        </p:nvSpPr>
        <p:spPr>
          <a:xfrm rot="5400000">
            <a:off x="4598950" y="2595825"/>
            <a:ext cx="1162498"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UpUnitID</a:t>
            </a:r>
            <a:r>
              <a:rPr lang="en-US" sz="1100" dirty="0" smtClean="0">
                <a:latin typeface="Arial" panose="020B0604020202020204" pitchFamily="34" charset="0"/>
                <a:cs typeface="Arial" panose="020B0604020202020204" pitchFamily="34" charset="0"/>
              </a:rPr>
              <a:t>  (0,n)</a:t>
            </a:r>
            <a:endParaRPr lang="en-US" sz="1100" dirty="0">
              <a:latin typeface="Arial" panose="020B0604020202020204" pitchFamily="34" charset="0"/>
              <a:cs typeface="Arial" panose="020B0604020202020204" pitchFamily="34" charset="0"/>
            </a:endParaRPr>
          </a:p>
        </p:txBody>
      </p:sp>
      <p:sp>
        <p:nvSpPr>
          <p:cNvPr id="43" name="TextBox 42"/>
          <p:cNvSpPr txBox="1"/>
          <p:nvPr/>
        </p:nvSpPr>
        <p:spPr>
          <a:xfrm rot="16200000">
            <a:off x="3404303" y="2532748"/>
            <a:ext cx="1186543"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DrainageID</a:t>
            </a:r>
            <a:r>
              <a:rPr lang="en-US" sz="1100" dirty="0" smtClean="0">
                <a:latin typeface="Arial" panose="020B0604020202020204" pitchFamily="34" charset="0"/>
                <a:cs typeface="Arial" panose="020B0604020202020204" pitchFamily="34" charset="0"/>
              </a:rPr>
              <a:t>  (n)</a:t>
            </a:r>
            <a:endParaRPr lang="en-US" sz="1100" dirty="0">
              <a:latin typeface="Arial" panose="020B0604020202020204" pitchFamily="34" charset="0"/>
              <a:cs typeface="Arial" panose="020B0604020202020204" pitchFamily="34" charset="0"/>
            </a:endParaRPr>
          </a:p>
        </p:txBody>
      </p:sp>
      <p:sp>
        <p:nvSpPr>
          <p:cNvPr id="44" name="TextBox 43"/>
          <p:cNvSpPr txBox="1"/>
          <p:nvPr/>
        </p:nvSpPr>
        <p:spPr>
          <a:xfrm rot="5400000">
            <a:off x="4689445" y="2652653"/>
            <a:ext cx="1303562"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DrainageID</a:t>
            </a:r>
            <a:r>
              <a:rPr lang="en-US" sz="1100" dirty="0" smtClean="0">
                <a:latin typeface="Arial" panose="020B0604020202020204" pitchFamily="34" charset="0"/>
                <a:cs typeface="Arial" panose="020B0604020202020204" pitchFamily="34" charset="0"/>
              </a:rPr>
              <a:t>  (0,n)</a:t>
            </a:r>
            <a:endParaRPr lang="en-US" sz="1100" dirty="0">
              <a:latin typeface="Arial" panose="020B0604020202020204" pitchFamily="34" charset="0"/>
              <a:cs typeface="Arial" panose="020B0604020202020204" pitchFamily="34" charset="0"/>
            </a:endParaRPr>
          </a:p>
        </p:txBody>
      </p:sp>
      <p:sp>
        <p:nvSpPr>
          <p:cNvPr id="45" name="TextBox 44"/>
          <p:cNvSpPr txBox="1"/>
          <p:nvPr/>
        </p:nvSpPr>
        <p:spPr>
          <a:xfrm rot="16200000">
            <a:off x="3728351" y="2630412"/>
            <a:ext cx="84830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UnitID</a:t>
            </a:r>
            <a:r>
              <a:rPr lang="en-US" sz="1100" dirty="0" smtClean="0">
                <a:latin typeface="Arial" panose="020B0604020202020204" pitchFamily="34" charset="0"/>
                <a:cs typeface="Arial" panose="020B0604020202020204" pitchFamily="34" charset="0"/>
              </a:rPr>
              <a:t>  (1)</a:t>
            </a:r>
            <a:endParaRPr lang="en-US" sz="1100" dirty="0">
              <a:latin typeface="Arial" panose="020B0604020202020204" pitchFamily="34" charset="0"/>
              <a:cs typeface="Arial" panose="020B0604020202020204" pitchFamily="34" charset="0"/>
            </a:endParaRPr>
          </a:p>
        </p:txBody>
      </p:sp>
      <p:cxnSp>
        <p:nvCxnSpPr>
          <p:cNvPr id="46" name="Elbow Connector 45"/>
          <p:cNvCxnSpPr>
            <a:stCxn id="31" idx="1"/>
            <a:endCxn id="15" idx="3"/>
          </p:cNvCxnSpPr>
          <p:nvPr/>
        </p:nvCxnSpPr>
        <p:spPr>
          <a:xfrm rot="10800000">
            <a:off x="6257925" y="2702400"/>
            <a:ext cx="1844184" cy="699984"/>
          </a:xfrm>
          <a:prstGeom prst="bentConnector3">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rot="16200000">
            <a:off x="5914757" y="2573371"/>
            <a:ext cx="829074"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UpComID</a:t>
            </a:r>
            <a:endParaRPr lang="en-US" sz="1100" dirty="0">
              <a:latin typeface="Arial" panose="020B0604020202020204" pitchFamily="34" charset="0"/>
              <a:cs typeface="Arial" panose="020B0604020202020204" pitchFamily="34" charset="0"/>
            </a:endParaRPr>
          </a:p>
        </p:txBody>
      </p:sp>
      <p:sp>
        <p:nvSpPr>
          <p:cNvPr id="48" name="TextBox 47"/>
          <p:cNvSpPr txBox="1"/>
          <p:nvPr/>
        </p:nvSpPr>
        <p:spPr>
          <a:xfrm rot="16200000">
            <a:off x="6241083" y="2076579"/>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49" name="TextBox 48"/>
          <p:cNvSpPr txBox="1"/>
          <p:nvPr/>
        </p:nvSpPr>
        <p:spPr>
          <a:xfrm rot="16200000">
            <a:off x="6092691" y="2063123"/>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50" name="TextBox 49"/>
          <p:cNvSpPr txBox="1"/>
          <p:nvPr/>
        </p:nvSpPr>
        <p:spPr>
          <a:xfrm rot="5400000">
            <a:off x="7658755" y="3281295"/>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rot="16200000">
            <a:off x="6067157" y="2573616"/>
            <a:ext cx="829073"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DnComID</a:t>
            </a:r>
            <a:endParaRPr lang="en-US" sz="1100" dirty="0">
              <a:latin typeface="Arial" panose="020B0604020202020204" pitchFamily="34" charset="0"/>
              <a:cs typeface="Arial" panose="020B0604020202020204" pitchFamily="34" charset="0"/>
            </a:endParaRPr>
          </a:p>
        </p:txBody>
      </p:sp>
      <p:cxnSp>
        <p:nvCxnSpPr>
          <p:cNvPr id="52" name="Straight Connector 51"/>
          <p:cNvCxnSpPr>
            <a:stCxn id="11" idx="3"/>
          </p:cNvCxnSpPr>
          <p:nvPr/>
        </p:nvCxnSpPr>
        <p:spPr>
          <a:xfrm>
            <a:off x="3917132" y="2699669"/>
            <a:ext cx="1491522" cy="475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34" idx="2"/>
            <a:endCxn id="11" idx="0"/>
          </p:cNvCxnSpPr>
          <p:nvPr/>
        </p:nvCxnSpPr>
        <p:spPr>
          <a:xfrm rot="16200000" flipH="1">
            <a:off x="2695781" y="1511655"/>
            <a:ext cx="1204244" cy="466933"/>
          </a:xfrm>
          <a:prstGeom prst="bentConnector3">
            <a:avLst>
              <a:gd name="adj1" fmla="val 32536"/>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37" idx="2"/>
            <a:endCxn id="11" idx="0"/>
          </p:cNvCxnSpPr>
          <p:nvPr/>
        </p:nvCxnSpPr>
        <p:spPr>
          <a:xfrm rot="5400000">
            <a:off x="3236326" y="1428520"/>
            <a:ext cx="1213769" cy="623679"/>
          </a:xfrm>
          <a:prstGeom prst="bentConnector3">
            <a:avLst>
              <a:gd name="adj1" fmla="val 32673"/>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748009" y="1100846"/>
            <a:ext cx="609462"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InRPU</a:t>
            </a:r>
            <a:endParaRPr lang="en-US" sz="1100" dirty="0">
              <a:latin typeface="Arial" panose="020B0604020202020204" pitchFamily="34" charset="0"/>
              <a:cs typeface="Arial" panose="020B0604020202020204" pitchFamily="34" charset="0"/>
            </a:endParaRPr>
          </a:p>
        </p:txBody>
      </p:sp>
      <p:sp>
        <p:nvSpPr>
          <p:cNvPr id="56" name="TextBox 55"/>
          <p:cNvSpPr txBox="1"/>
          <p:nvPr/>
        </p:nvSpPr>
        <p:spPr>
          <a:xfrm>
            <a:off x="2754059" y="1295400"/>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57" name="TextBox 56"/>
          <p:cNvSpPr txBox="1"/>
          <p:nvPr/>
        </p:nvSpPr>
        <p:spPr>
          <a:xfrm>
            <a:off x="3482947" y="1975622"/>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58" name="TextBox 57"/>
          <p:cNvSpPr txBox="1"/>
          <p:nvPr/>
        </p:nvSpPr>
        <p:spPr>
          <a:xfrm>
            <a:off x="3836438" y="1107460"/>
            <a:ext cx="609462"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InRPU</a:t>
            </a:r>
            <a:endParaRPr lang="en-US" sz="1100" dirty="0">
              <a:latin typeface="Arial" panose="020B0604020202020204" pitchFamily="34" charset="0"/>
              <a:cs typeface="Arial" panose="020B0604020202020204" pitchFamily="34" charset="0"/>
            </a:endParaRPr>
          </a:p>
        </p:txBody>
      </p:sp>
      <p:sp>
        <p:nvSpPr>
          <p:cNvPr id="59" name="TextBox 58"/>
          <p:cNvSpPr txBox="1"/>
          <p:nvPr/>
        </p:nvSpPr>
        <p:spPr>
          <a:xfrm>
            <a:off x="4096374" y="1302014"/>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cxnSp>
        <p:nvCxnSpPr>
          <p:cNvPr id="60" name="Elbow Connector 59"/>
          <p:cNvCxnSpPr>
            <a:stCxn id="19" idx="3"/>
            <a:endCxn id="24" idx="1"/>
          </p:cNvCxnSpPr>
          <p:nvPr/>
        </p:nvCxnSpPr>
        <p:spPr>
          <a:xfrm flipV="1">
            <a:off x="6230564" y="4653725"/>
            <a:ext cx="1506255" cy="1607"/>
          </a:xfrm>
          <a:prstGeom prst="bentConnector3">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434486" y="4081790"/>
            <a:ext cx="835485"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FeatureID</a:t>
            </a:r>
            <a:endParaRPr lang="en-US" sz="1100" dirty="0">
              <a:latin typeface="Arial" panose="020B0604020202020204" pitchFamily="34" charset="0"/>
              <a:cs typeface="Arial" panose="020B0604020202020204" pitchFamily="34" charset="0"/>
            </a:endParaRPr>
          </a:p>
        </p:txBody>
      </p:sp>
      <p:cxnSp>
        <p:nvCxnSpPr>
          <p:cNvPr id="62" name="Elbow Connector 61"/>
          <p:cNvCxnSpPr>
            <a:stCxn id="19" idx="0"/>
            <a:endCxn id="31" idx="1"/>
          </p:cNvCxnSpPr>
          <p:nvPr/>
        </p:nvCxnSpPr>
        <p:spPr>
          <a:xfrm rot="5400000" flipH="1" flipV="1">
            <a:off x="6523194" y="2723993"/>
            <a:ext cx="900523" cy="2257307"/>
          </a:xfrm>
          <a:prstGeom prst="bentConnector2">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5801516" y="3931920"/>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64" name="TextBox 63"/>
          <p:cNvSpPr txBox="1"/>
          <p:nvPr/>
        </p:nvSpPr>
        <p:spPr>
          <a:xfrm>
            <a:off x="7608552" y="3151632"/>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65" name="TextBox 64"/>
          <p:cNvSpPr txBox="1"/>
          <p:nvPr/>
        </p:nvSpPr>
        <p:spPr>
          <a:xfrm rot="5400000">
            <a:off x="7124658" y="4522570"/>
            <a:ext cx="78899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GridCode</a:t>
            </a:r>
            <a:endParaRPr lang="en-US" sz="1100" dirty="0">
              <a:latin typeface="Arial" panose="020B0604020202020204" pitchFamily="34" charset="0"/>
              <a:cs typeface="Arial" panose="020B0604020202020204" pitchFamily="34" charset="0"/>
            </a:endParaRPr>
          </a:p>
        </p:txBody>
      </p:sp>
      <p:sp>
        <p:nvSpPr>
          <p:cNvPr id="66" name="Rectangle 65"/>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
        <p:nvSpPr>
          <p:cNvPr id="67" name="Rectangle 66"/>
          <p:cNvSpPr/>
          <p:nvPr/>
        </p:nvSpPr>
        <p:spPr>
          <a:xfrm>
            <a:off x="152400" y="4135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grpSp>
        <p:nvGrpSpPr>
          <p:cNvPr id="68" name="Group 67"/>
          <p:cNvGrpSpPr/>
          <p:nvPr/>
        </p:nvGrpSpPr>
        <p:grpSpPr>
          <a:xfrm>
            <a:off x="76200" y="599799"/>
            <a:ext cx="2302589" cy="2905401"/>
            <a:chOff x="2419948" y="1600201"/>
            <a:chExt cx="3843313" cy="4190999"/>
          </a:xfrm>
        </p:grpSpPr>
        <p:pic>
          <p:nvPicPr>
            <p:cNvPr id="69"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70" name="Picture 1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71"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72"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79"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0"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81" name="TextBox 80"/>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82" name="TextBox 81"/>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83" name="TextBox 82"/>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84" name="TextBox 83"/>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85" name="TextBox 84"/>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210799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Attribute Table Keys</a:t>
            </a:r>
            <a:endParaRPr lang="en-US" dirty="0"/>
          </a:p>
        </p:txBody>
      </p:sp>
      <p:sp>
        <p:nvSpPr>
          <p:cNvPr id="3" name="Content Placeholder 2"/>
          <p:cNvSpPr>
            <a:spLocks noGrp="1"/>
          </p:cNvSpPr>
          <p:nvPr>
            <p:ph idx="1"/>
          </p:nvPr>
        </p:nvSpPr>
        <p:spPr/>
        <p:txBody>
          <a:bodyPr>
            <a:normAutofit fontScale="70000" lnSpcReduction="20000"/>
          </a:bodyPr>
          <a:lstStyle/>
          <a:p>
            <a:pPr>
              <a:spcAft>
                <a:spcPts val="600"/>
              </a:spcAft>
            </a:pPr>
            <a:r>
              <a:rPr lang="en-US" dirty="0" smtClean="0"/>
              <a:t>Attribute table keys are either Primary or Foreign.</a:t>
            </a:r>
          </a:p>
          <a:p>
            <a:pPr>
              <a:spcAft>
                <a:spcPts val="600"/>
              </a:spcAft>
            </a:pPr>
            <a:r>
              <a:rPr lang="en-US" dirty="0" smtClean="0"/>
              <a:t>Primary Key – an attribute that defines a unique identifier for an object.  For example, </a:t>
            </a:r>
            <a:r>
              <a:rPr lang="en-US" dirty="0" err="1" smtClean="0"/>
              <a:t>ComID</a:t>
            </a:r>
            <a:r>
              <a:rPr lang="en-US" dirty="0" smtClean="0"/>
              <a:t> is the primary key for </a:t>
            </a:r>
            <a:r>
              <a:rPr lang="en-US" dirty="0" err="1" smtClean="0"/>
              <a:t>NHDFlowline</a:t>
            </a:r>
            <a:r>
              <a:rPr lang="en-US" dirty="0" smtClean="0"/>
              <a:t> features and </a:t>
            </a:r>
            <a:r>
              <a:rPr lang="en-US" dirty="0" err="1" smtClean="0"/>
              <a:t>GridCode</a:t>
            </a:r>
            <a:r>
              <a:rPr lang="en-US" dirty="0" smtClean="0"/>
              <a:t> is the Primary Key for Catchment features.</a:t>
            </a:r>
          </a:p>
          <a:p>
            <a:pPr>
              <a:spcAft>
                <a:spcPts val="600"/>
              </a:spcAft>
            </a:pPr>
            <a:r>
              <a:rPr lang="en-US" dirty="0" smtClean="0"/>
              <a:t>Foreign Key – an attribute that is a primary key for a related object.  Foreign Keys support ArcGIS Relates and Joins.  For example, </a:t>
            </a:r>
            <a:r>
              <a:rPr lang="en-US" dirty="0" err="1" smtClean="0"/>
              <a:t>FeatureID</a:t>
            </a:r>
            <a:r>
              <a:rPr lang="en-US" dirty="0" smtClean="0"/>
              <a:t> in the Catchment feature table is a Foreign Key that enables a Catchment feature to be related to its associated </a:t>
            </a:r>
            <a:r>
              <a:rPr lang="en-US" dirty="0" err="1" smtClean="0"/>
              <a:t>NHDFlowline</a:t>
            </a:r>
            <a:r>
              <a:rPr lang="en-US" dirty="0" smtClean="0"/>
              <a:t> feature or Sink feature. </a:t>
            </a:r>
          </a:p>
          <a:p>
            <a:pPr>
              <a:spcAft>
                <a:spcPts val="600"/>
              </a:spcAft>
            </a:pPr>
            <a:r>
              <a:rPr lang="en-US" dirty="0" smtClean="0"/>
              <a:t>All NHDPlus Primary and Foreign keys are designated as identifiers and, with few exceptions, have field names ending in “ID”.</a:t>
            </a:r>
          </a:p>
          <a:p>
            <a:pPr>
              <a:spcAft>
                <a:spcPts val="600"/>
              </a:spcAft>
            </a:pPr>
            <a:r>
              <a:rPr lang="en-US" dirty="0" smtClean="0"/>
              <a:t>Primary and Foreign keys are important attributes on which to build ArcGIS attribute indexes.</a:t>
            </a:r>
          </a:p>
          <a:p>
            <a:pPr>
              <a:spcAft>
                <a:spcPts val="600"/>
              </a:spcAft>
            </a:pPr>
            <a:r>
              <a:rPr lang="en-US" dirty="0" smtClean="0"/>
              <a:t>Non-feature attribute tables (i.e. dBase tables in NHDPlus) generally do not have Primary Keys, but do have Foreign Keys that support Relates and Joins to other non-feature and feature attribute tables.</a:t>
            </a:r>
          </a:p>
        </p:txBody>
      </p:sp>
      <p:sp>
        <p:nvSpPr>
          <p:cNvPr id="4" name="Slide Number Placeholder 3"/>
          <p:cNvSpPr>
            <a:spLocks noGrp="1"/>
          </p:cNvSpPr>
          <p:nvPr>
            <p:ph type="sldNum" sz="quarter" idx="12"/>
          </p:nvPr>
        </p:nvSpPr>
        <p:spPr/>
        <p:txBody>
          <a:bodyPr/>
          <a:lstStyle/>
          <a:p>
            <a:fld id="{878AE4B3-FE51-4F60-8523-600FF4E0E673}" type="slidenum">
              <a:rPr lang="en-US" smtClean="0"/>
              <a:pPr/>
              <a:t>18</a:t>
            </a:fld>
            <a:endParaRPr lang="en-US"/>
          </a:p>
        </p:txBody>
      </p:sp>
      <p:sp>
        <p:nvSpPr>
          <p:cNvPr id="5" name="Rectangle 4"/>
          <p:cNvSpPr/>
          <p:nvPr/>
        </p:nvSpPr>
        <p:spPr>
          <a:xfrm>
            <a:off x="0" y="6488966"/>
            <a:ext cx="2305183"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Attribute Keys</a:t>
            </a:r>
          </a:p>
        </p:txBody>
      </p:sp>
    </p:spTree>
    <p:extLst>
      <p:ext uri="{BB962C8B-B14F-4D97-AF65-F5344CB8AC3E}">
        <p14:creationId xmlns:p14="http://schemas.microsoft.com/office/powerpoint/2010/main" val="2502607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dirty="0"/>
          </a:p>
        </p:txBody>
      </p:sp>
      <p:sp>
        <p:nvSpPr>
          <p:cNvPr id="3" name="Content Placeholder 2"/>
          <p:cNvSpPr>
            <a:spLocks noGrp="1"/>
          </p:cNvSpPr>
          <p:nvPr>
            <p:ph idx="1"/>
          </p:nvPr>
        </p:nvSpPr>
        <p:spPr/>
        <p:txBody>
          <a:bodyPr/>
          <a:lstStyle/>
          <a:p>
            <a:r>
              <a:rPr lang="en-US" dirty="0" smtClean="0"/>
              <a:t>Gain an understanding of the NHDPlusV2 data model</a:t>
            </a:r>
          </a:p>
          <a:p>
            <a:r>
              <a:rPr lang="en-US" dirty="0" smtClean="0"/>
              <a:t>Learn how table keys link </a:t>
            </a:r>
            <a:r>
              <a:rPr lang="en-US" dirty="0" err="1" smtClean="0"/>
              <a:t>NHDPlus</a:t>
            </a:r>
            <a:r>
              <a:rPr lang="en-US" dirty="0" smtClean="0"/>
              <a:t> components together</a:t>
            </a:r>
          </a:p>
          <a:p>
            <a:r>
              <a:rPr lang="en-US" dirty="0" smtClean="0"/>
              <a:t>Be able to perform appropriate joins and relates between </a:t>
            </a:r>
            <a:r>
              <a:rPr lang="en-US" dirty="0" err="1" smtClean="0"/>
              <a:t>NHDPlus</a:t>
            </a:r>
            <a:r>
              <a:rPr lang="en-US" dirty="0" smtClean="0"/>
              <a:t> components</a:t>
            </a:r>
          </a:p>
          <a:p>
            <a:endParaRPr lang="en-US" dirty="0"/>
          </a:p>
        </p:txBody>
      </p:sp>
      <p:sp>
        <p:nvSpPr>
          <p:cNvPr id="4" name="Slide Number Placeholder 3"/>
          <p:cNvSpPr>
            <a:spLocks noGrp="1"/>
          </p:cNvSpPr>
          <p:nvPr>
            <p:ph type="sldNum" sz="quarter" idx="12"/>
          </p:nvPr>
        </p:nvSpPr>
        <p:spPr/>
        <p:txBody>
          <a:bodyPr/>
          <a:lstStyle/>
          <a:p>
            <a:fld id="{878AE4B3-FE51-4F60-8523-600FF4E0E673}" type="slidenum">
              <a:rPr lang="en-US" smtClean="0"/>
              <a:pPr/>
              <a:t>1</a:t>
            </a:fld>
            <a:endParaRPr lang="en-US"/>
          </a:p>
        </p:txBody>
      </p:sp>
      <p:sp>
        <p:nvSpPr>
          <p:cNvPr id="5" name="Rectangle 4"/>
          <p:cNvSpPr/>
          <p:nvPr/>
        </p:nvSpPr>
        <p:spPr>
          <a:xfrm>
            <a:off x="0" y="6488966"/>
            <a:ext cx="1021433"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Objectives</a:t>
            </a:r>
          </a:p>
        </p:txBody>
      </p:sp>
    </p:spTree>
    <p:extLst>
      <p:ext uri="{BB962C8B-B14F-4D97-AF65-F5344CB8AC3E}">
        <p14:creationId xmlns:p14="http://schemas.microsoft.com/office/powerpoint/2010/main" val="2903680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Important NHDPlusV2 Primary Keys</a:t>
            </a:r>
            <a:endParaRPr lang="en-US" dirty="0"/>
          </a:p>
        </p:txBody>
      </p:sp>
      <p:sp>
        <p:nvSpPr>
          <p:cNvPr id="3" name="Content Placeholder 2"/>
          <p:cNvSpPr>
            <a:spLocks noGrp="1"/>
          </p:cNvSpPr>
          <p:nvPr>
            <p:ph idx="1"/>
          </p:nvPr>
        </p:nvSpPr>
        <p:spPr/>
        <p:txBody>
          <a:bodyPr/>
          <a:lstStyle/>
          <a:p>
            <a:r>
              <a:rPr lang="en-US" smtClean="0"/>
              <a:t>NHDFlowline – ComID</a:t>
            </a:r>
          </a:p>
          <a:p>
            <a:r>
              <a:rPr lang="en-US" smtClean="0"/>
              <a:t>NHDWaterbody – ComID</a:t>
            </a:r>
          </a:p>
          <a:p>
            <a:r>
              <a:rPr lang="en-US" smtClean="0"/>
              <a:t>NHDArea – ComID</a:t>
            </a:r>
          </a:p>
          <a:p>
            <a:r>
              <a:rPr lang="en-US" smtClean="0"/>
              <a:t>Catchment – GridCode</a:t>
            </a:r>
          </a:p>
          <a:p>
            <a:r>
              <a:rPr lang="en-US" smtClean="0"/>
              <a:t>Sink – SinkID</a:t>
            </a:r>
          </a:p>
          <a:p>
            <a:r>
              <a:rPr lang="en-US" smtClean="0"/>
              <a:t>Drainage Area – DrainageID</a:t>
            </a:r>
          </a:p>
          <a:p>
            <a:r>
              <a:rPr lang="en-US" smtClean="0"/>
              <a:t>Vector Processing Unit – VPUID</a:t>
            </a:r>
          </a:p>
          <a:p>
            <a:r>
              <a:rPr lang="en-US" smtClean="0"/>
              <a:t>Raster Processing Unit – RPUID</a:t>
            </a:r>
          </a:p>
          <a:p>
            <a:endParaRPr lang="en-US" smtClean="0"/>
          </a:p>
          <a:p>
            <a:endParaRPr lang="en-US" dirty="0"/>
          </a:p>
        </p:txBody>
      </p:sp>
      <p:sp>
        <p:nvSpPr>
          <p:cNvPr id="4" name="Slide Number Placeholder 3"/>
          <p:cNvSpPr>
            <a:spLocks noGrp="1"/>
          </p:cNvSpPr>
          <p:nvPr>
            <p:ph type="sldNum" sz="quarter" idx="12"/>
          </p:nvPr>
        </p:nvSpPr>
        <p:spPr/>
        <p:txBody>
          <a:bodyPr/>
          <a:lstStyle/>
          <a:p>
            <a:fld id="{878AE4B3-FE51-4F60-8523-600FF4E0E673}" type="slidenum">
              <a:rPr lang="en-US" smtClean="0"/>
              <a:pPr/>
              <a:t>19</a:t>
            </a:fld>
            <a:endParaRPr lang="en-US"/>
          </a:p>
        </p:txBody>
      </p:sp>
      <p:sp>
        <p:nvSpPr>
          <p:cNvPr id="5" name="Rectangle 4"/>
          <p:cNvSpPr/>
          <p:nvPr/>
        </p:nvSpPr>
        <p:spPr>
          <a:xfrm>
            <a:off x="0" y="6488966"/>
            <a:ext cx="2305183"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Attribute Keys</a:t>
            </a:r>
          </a:p>
        </p:txBody>
      </p:sp>
    </p:spTree>
    <p:extLst>
      <p:ext uri="{BB962C8B-B14F-4D97-AF65-F5344CB8AC3E}">
        <p14:creationId xmlns:p14="http://schemas.microsoft.com/office/powerpoint/2010/main" val="24756794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Important NHDPlusV2 Foreign Keys</a:t>
            </a:r>
            <a:endParaRPr lang="en-US" dirty="0"/>
          </a:p>
        </p:txBody>
      </p:sp>
      <p:sp>
        <p:nvSpPr>
          <p:cNvPr id="5" name="Slide Number Placeholder 4"/>
          <p:cNvSpPr>
            <a:spLocks noGrp="1"/>
          </p:cNvSpPr>
          <p:nvPr>
            <p:ph type="sldNum" sz="quarter" idx="12"/>
          </p:nvPr>
        </p:nvSpPr>
        <p:spPr/>
        <p:txBody>
          <a:bodyPr/>
          <a:lstStyle/>
          <a:p>
            <a:fld id="{878AE4B3-FE51-4F60-8523-600FF4E0E673}" type="slidenum">
              <a:rPr lang="en-US" smtClean="0"/>
              <a:pPr/>
              <a:t>20</a:t>
            </a:fld>
            <a:endParaRPr lang="en-US"/>
          </a:p>
        </p:txBody>
      </p:sp>
      <p:sp>
        <p:nvSpPr>
          <p:cNvPr id="4" name="TextBox 3"/>
          <p:cNvSpPr txBox="1"/>
          <p:nvPr/>
        </p:nvSpPr>
        <p:spPr>
          <a:xfrm>
            <a:off x="938042" y="2057400"/>
            <a:ext cx="6681958" cy="1015663"/>
          </a:xfrm>
          <a:prstGeom prst="rect">
            <a:avLst/>
          </a:prstGeom>
          <a:noFill/>
        </p:spPr>
        <p:txBody>
          <a:bodyPr wrap="none" rtlCol="0">
            <a:spAutoFit/>
          </a:bodyPr>
          <a:lstStyle/>
          <a:p>
            <a:r>
              <a:rPr lang="en-US" sz="2000" dirty="0" err="1" smtClean="0"/>
              <a:t>NHDFlowline.WBAreaComID</a:t>
            </a:r>
            <a:r>
              <a:rPr lang="en-US" sz="2000" dirty="0" smtClean="0"/>
              <a:t> </a:t>
            </a:r>
            <a:r>
              <a:rPr lang="en-US" sz="2000" dirty="0" smtClean="0">
                <a:sym typeface="Wingdings" panose="05000000000000000000" pitchFamily="2" charset="2"/>
              </a:rPr>
              <a:t> </a:t>
            </a:r>
            <a:r>
              <a:rPr lang="en-US" sz="2000" dirty="0" err="1" smtClean="0"/>
              <a:t>NHDWaterbody.ComID</a:t>
            </a:r>
            <a:endParaRPr lang="en-US" sz="2000" dirty="0"/>
          </a:p>
          <a:p>
            <a:r>
              <a:rPr lang="en-US" sz="2000" dirty="0" smtClean="0"/>
              <a:t>			</a:t>
            </a:r>
            <a:r>
              <a:rPr lang="en-US" sz="2000" dirty="0" smtClean="0">
                <a:sym typeface="Wingdings" panose="05000000000000000000" pitchFamily="2" charset="2"/>
              </a:rPr>
              <a:t> </a:t>
            </a:r>
            <a:r>
              <a:rPr lang="en-US" sz="2000" dirty="0" err="1" smtClean="0"/>
              <a:t>NHDArea.ComID</a:t>
            </a:r>
            <a:endParaRPr lang="en-US" sz="2000" dirty="0"/>
          </a:p>
          <a:p>
            <a:endParaRPr lang="en-US" sz="2000" dirty="0"/>
          </a:p>
        </p:txBody>
      </p:sp>
      <p:sp>
        <p:nvSpPr>
          <p:cNvPr id="6" name="TextBox 5"/>
          <p:cNvSpPr txBox="1"/>
          <p:nvPr/>
        </p:nvSpPr>
        <p:spPr>
          <a:xfrm>
            <a:off x="1873398" y="2907268"/>
            <a:ext cx="5397631" cy="707886"/>
          </a:xfrm>
          <a:prstGeom prst="rect">
            <a:avLst/>
          </a:prstGeom>
          <a:noFill/>
        </p:spPr>
        <p:txBody>
          <a:bodyPr wrap="none" rtlCol="0">
            <a:spAutoFit/>
          </a:bodyPr>
          <a:lstStyle/>
          <a:p>
            <a:r>
              <a:rPr lang="en-US" sz="2000" dirty="0" err="1" smtClean="0"/>
              <a:t>Catchment.FeatureID</a:t>
            </a:r>
            <a:r>
              <a:rPr lang="en-US" sz="2000" dirty="0" smtClean="0"/>
              <a:t> </a:t>
            </a:r>
            <a:r>
              <a:rPr lang="en-US" sz="2000" dirty="0" smtClean="0">
                <a:sym typeface="Wingdings" panose="05000000000000000000" pitchFamily="2" charset="2"/>
              </a:rPr>
              <a:t> </a:t>
            </a:r>
            <a:r>
              <a:rPr lang="en-US" sz="2000" dirty="0" err="1" smtClean="0"/>
              <a:t>NHDFlowline.ComID</a:t>
            </a:r>
            <a:endParaRPr lang="en-US" sz="2000" dirty="0" smtClean="0"/>
          </a:p>
          <a:p>
            <a:r>
              <a:rPr lang="en-US" sz="2000" dirty="0" smtClean="0"/>
              <a:t>                     </a:t>
            </a:r>
            <a:r>
              <a:rPr lang="en-US" sz="2000" dirty="0" smtClean="0">
                <a:sym typeface="Wingdings" panose="05000000000000000000" pitchFamily="2" charset="2"/>
              </a:rPr>
              <a:t> </a:t>
            </a:r>
            <a:r>
              <a:rPr lang="en-US" sz="2000" dirty="0" err="1" smtClean="0"/>
              <a:t>Sink.SinkID</a:t>
            </a:r>
            <a:endParaRPr lang="en-US" sz="2000" dirty="0"/>
          </a:p>
        </p:txBody>
      </p:sp>
      <p:sp>
        <p:nvSpPr>
          <p:cNvPr id="7" name="TextBox 6"/>
          <p:cNvSpPr txBox="1"/>
          <p:nvPr/>
        </p:nvSpPr>
        <p:spPr>
          <a:xfrm>
            <a:off x="1828800" y="3810000"/>
            <a:ext cx="5444376" cy="707886"/>
          </a:xfrm>
          <a:prstGeom prst="rect">
            <a:avLst/>
          </a:prstGeom>
          <a:noFill/>
        </p:spPr>
        <p:txBody>
          <a:bodyPr wrap="none" rtlCol="0">
            <a:spAutoFit/>
          </a:bodyPr>
          <a:lstStyle/>
          <a:p>
            <a:r>
              <a:rPr lang="en-US" sz="2000" dirty="0" err="1" smtClean="0"/>
              <a:t>PlusFlow.FromComID</a:t>
            </a:r>
            <a:r>
              <a:rPr lang="en-US" sz="2000" dirty="0" smtClean="0"/>
              <a:t> </a:t>
            </a:r>
            <a:r>
              <a:rPr lang="en-US" sz="2000" dirty="0" smtClean="0">
                <a:sym typeface="Wingdings" panose="05000000000000000000" pitchFamily="2" charset="2"/>
              </a:rPr>
              <a:t> </a:t>
            </a:r>
            <a:r>
              <a:rPr lang="en-US" sz="2000" dirty="0" err="1" smtClean="0">
                <a:sym typeface="Wingdings" panose="05000000000000000000" pitchFamily="2" charset="2"/>
              </a:rPr>
              <a:t>N</a:t>
            </a:r>
            <a:r>
              <a:rPr lang="en-US" sz="2000" dirty="0" err="1" smtClean="0"/>
              <a:t>HDFlowline.ComID</a:t>
            </a:r>
            <a:endParaRPr lang="en-US" sz="2000" dirty="0" smtClean="0"/>
          </a:p>
          <a:p>
            <a:r>
              <a:rPr lang="en-US" sz="2000" dirty="0" smtClean="0"/>
              <a:t>     </a:t>
            </a:r>
            <a:r>
              <a:rPr lang="en-US" sz="2000" dirty="0" err="1" smtClean="0"/>
              <a:t>PlusFlow.ToComID</a:t>
            </a:r>
            <a:r>
              <a:rPr lang="en-US" sz="2000" dirty="0" smtClean="0"/>
              <a:t> </a:t>
            </a:r>
            <a:r>
              <a:rPr lang="en-US" sz="2000" dirty="0" smtClean="0">
                <a:sym typeface="Wingdings" panose="05000000000000000000" pitchFamily="2" charset="2"/>
              </a:rPr>
              <a:t> </a:t>
            </a:r>
            <a:r>
              <a:rPr lang="en-US" sz="2000" dirty="0" err="1" smtClean="0"/>
              <a:t>NHDFlowline.ComID</a:t>
            </a:r>
            <a:endParaRPr lang="en-US" sz="2000" dirty="0"/>
          </a:p>
        </p:txBody>
      </p:sp>
      <p:sp>
        <p:nvSpPr>
          <p:cNvPr id="8" name="TextBox 7"/>
          <p:cNvSpPr txBox="1"/>
          <p:nvPr/>
        </p:nvSpPr>
        <p:spPr>
          <a:xfrm>
            <a:off x="1558303" y="4840069"/>
            <a:ext cx="5756897" cy="400110"/>
          </a:xfrm>
          <a:prstGeom prst="rect">
            <a:avLst/>
          </a:prstGeom>
          <a:noFill/>
        </p:spPr>
        <p:txBody>
          <a:bodyPr wrap="none" rtlCol="0">
            <a:spAutoFit/>
          </a:bodyPr>
          <a:lstStyle/>
          <a:p>
            <a:r>
              <a:rPr lang="en-US" sz="2000" dirty="0" err="1" smtClean="0"/>
              <a:t>PlusFlowlineVAA.ComID</a:t>
            </a:r>
            <a:r>
              <a:rPr lang="en-US" sz="2000" dirty="0"/>
              <a:t> </a:t>
            </a:r>
            <a:r>
              <a:rPr lang="en-US" sz="2000" dirty="0" smtClean="0">
                <a:sym typeface="Wingdings" panose="05000000000000000000" pitchFamily="2" charset="2"/>
              </a:rPr>
              <a:t> </a:t>
            </a:r>
            <a:r>
              <a:rPr lang="en-US" sz="2000" dirty="0" err="1" smtClean="0"/>
              <a:t>NHDFlowline.ComID</a:t>
            </a:r>
            <a:endParaRPr lang="en-US" sz="2000" dirty="0" smtClean="0"/>
          </a:p>
        </p:txBody>
      </p:sp>
      <p:sp>
        <p:nvSpPr>
          <p:cNvPr id="3" name="TextBox 2"/>
          <p:cNvSpPr txBox="1"/>
          <p:nvPr/>
        </p:nvSpPr>
        <p:spPr>
          <a:xfrm>
            <a:off x="1981200" y="1524000"/>
            <a:ext cx="2007922" cy="523220"/>
          </a:xfrm>
          <a:prstGeom prst="rect">
            <a:avLst/>
          </a:prstGeom>
          <a:noFill/>
        </p:spPr>
        <p:txBody>
          <a:bodyPr wrap="none" rtlCol="0">
            <a:spAutoFit/>
          </a:bodyPr>
          <a:lstStyle/>
          <a:p>
            <a:r>
              <a:rPr lang="en-US" sz="2800" u="sng" dirty="0" smtClean="0"/>
              <a:t>Foreign Keys</a:t>
            </a:r>
            <a:endParaRPr lang="en-US" sz="2800" u="sng" dirty="0"/>
          </a:p>
        </p:txBody>
      </p:sp>
      <p:sp>
        <p:nvSpPr>
          <p:cNvPr id="9" name="TextBox 8"/>
          <p:cNvSpPr txBox="1"/>
          <p:nvPr/>
        </p:nvSpPr>
        <p:spPr>
          <a:xfrm>
            <a:off x="5257800" y="1524000"/>
            <a:ext cx="2061013" cy="523220"/>
          </a:xfrm>
          <a:prstGeom prst="rect">
            <a:avLst/>
          </a:prstGeom>
          <a:noFill/>
        </p:spPr>
        <p:txBody>
          <a:bodyPr wrap="none" rtlCol="0">
            <a:spAutoFit/>
          </a:bodyPr>
          <a:lstStyle/>
          <a:p>
            <a:r>
              <a:rPr lang="en-US" sz="2800" u="sng" dirty="0" smtClean="0"/>
              <a:t>Primary Keys</a:t>
            </a:r>
            <a:endParaRPr lang="en-US" sz="2800" u="sng" dirty="0"/>
          </a:p>
        </p:txBody>
      </p:sp>
      <p:sp>
        <p:nvSpPr>
          <p:cNvPr id="10" name="Rectangle 9"/>
          <p:cNvSpPr/>
          <p:nvPr/>
        </p:nvSpPr>
        <p:spPr>
          <a:xfrm>
            <a:off x="0" y="6488966"/>
            <a:ext cx="2305183"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Attribute Keys</a:t>
            </a:r>
          </a:p>
        </p:txBody>
      </p:sp>
    </p:spTree>
    <p:extLst>
      <p:ext uri="{BB962C8B-B14F-4D97-AF65-F5344CB8AC3E}">
        <p14:creationId xmlns:p14="http://schemas.microsoft.com/office/powerpoint/2010/main" val="903638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78AE4B3-FE51-4F60-8523-600FF4E0E673}" type="slidenum">
              <a:rPr lang="en-US" smtClean="0"/>
              <a:pPr/>
              <a:t>21</a:t>
            </a:fld>
            <a:endParaRPr lang="en-US"/>
          </a:p>
        </p:txBody>
      </p:sp>
      <p:sp>
        <p:nvSpPr>
          <p:cNvPr id="11" name="Rectangle 10"/>
          <p:cNvSpPr/>
          <p:nvPr/>
        </p:nvSpPr>
        <p:spPr>
          <a:xfrm>
            <a:off x="2743200" y="457200"/>
            <a:ext cx="5486400" cy="579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pic>
        <p:nvPicPr>
          <p:cNvPr id="12"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7209513" y="5301693"/>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rot="19127344">
            <a:off x="7162366" y="5502826"/>
            <a:ext cx="95731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PlusFlowAR</a:t>
            </a:r>
            <a:endParaRPr lang="en-US" sz="1100" dirty="0">
              <a:latin typeface="Arial" panose="020B0604020202020204" pitchFamily="34" charset="0"/>
              <a:cs typeface="Arial" panose="020B0604020202020204" pitchFamily="34" charset="0"/>
            </a:endParaRPr>
          </a:p>
        </p:txBody>
      </p:sp>
      <p:pic>
        <p:nvPicPr>
          <p:cNvPr id="14"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4591894" y="5298334"/>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rot="19237448">
            <a:off x="4545117" y="5436788"/>
            <a:ext cx="979755"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PlusARPoint</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Event</a:t>
            </a:r>
            <a:endParaRPr lang="en-US" sz="1100" dirty="0">
              <a:latin typeface="Arial" panose="020B0604020202020204" pitchFamily="34" charset="0"/>
              <a:cs typeface="Arial" panose="020B0604020202020204" pitchFamily="34" charset="0"/>
            </a:endParaRPr>
          </a:p>
        </p:txBody>
      </p:sp>
      <p:pic>
        <p:nvPicPr>
          <p:cNvPr id="16"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rot="18483750">
            <a:off x="6360039" y="4141171"/>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rot="16660928">
            <a:off x="6354831" y="4224022"/>
            <a:ext cx="922047" cy="430887"/>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HeadWater</a:t>
            </a:r>
            <a:endParaRPr lang="en-US" sz="1100" dirty="0" smtClean="0">
              <a:latin typeface="Arial" panose="020B0604020202020204" pitchFamily="34" charset="0"/>
              <a:cs typeface="Arial" panose="020B0604020202020204" pitchFamily="34" charset="0"/>
            </a:endParaRPr>
          </a:p>
          <a:p>
            <a:r>
              <a:rPr lang="en-US" sz="1100" dirty="0" err="1" smtClean="0">
                <a:latin typeface="Arial" panose="020B0604020202020204" pitchFamily="34" charset="0"/>
                <a:cs typeface="Arial" panose="020B0604020202020204" pitchFamily="34" charset="0"/>
              </a:rPr>
              <a:t>NodeArea</a:t>
            </a:r>
            <a:endParaRPr lang="en-US" sz="1100" dirty="0">
              <a:latin typeface="Arial" panose="020B0604020202020204" pitchFamily="34" charset="0"/>
              <a:cs typeface="Arial" panose="020B0604020202020204" pitchFamily="34" charset="0"/>
            </a:endParaRPr>
          </a:p>
        </p:txBody>
      </p:sp>
      <p:pic>
        <p:nvPicPr>
          <p:cNvPr id="18"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924675" y="281940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rot="19641529">
            <a:off x="6944853" y="3001150"/>
            <a:ext cx="822661"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ElevSlope</a:t>
            </a:r>
            <a:endParaRPr lang="en-US" sz="1100" dirty="0">
              <a:latin typeface="Arial" panose="020B0604020202020204" pitchFamily="34" charset="0"/>
              <a:cs typeface="Arial" panose="020B0604020202020204" pitchFamily="34" charset="0"/>
            </a:endParaRPr>
          </a:p>
        </p:txBody>
      </p:sp>
      <p:pic>
        <p:nvPicPr>
          <p:cNvPr id="20" name="Picture 15"/>
          <p:cNvPicPr>
            <a:picLocks noChangeAspect="1" noChangeArrowheads="1"/>
          </p:cNvPicPr>
          <p:nvPr/>
        </p:nvPicPr>
        <p:blipFill>
          <a:blip r:embed="rId4" cstate="print">
            <a:lum bright="70000" contrast="-70000"/>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rot="18681997">
            <a:off x="3505200" y="1350595"/>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extBox 20"/>
          <p:cNvSpPr txBox="1"/>
          <p:nvPr/>
        </p:nvSpPr>
        <p:spPr>
          <a:xfrm rot="16357245">
            <a:off x="3462690" y="1502074"/>
            <a:ext cx="91403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DivFracMP</a:t>
            </a:r>
            <a:endParaRPr lang="en-US" sz="1100" dirty="0">
              <a:latin typeface="Arial" panose="020B0604020202020204" pitchFamily="34" charset="0"/>
              <a:cs typeface="Arial" panose="020B0604020202020204" pitchFamily="34" charset="0"/>
            </a:endParaRPr>
          </a:p>
        </p:txBody>
      </p:sp>
      <p:pic>
        <p:nvPicPr>
          <p:cNvPr id="22"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rot="3646802">
            <a:off x="3635726" y="4072781"/>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Box 22"/>
          <p:cNvSpPr txBox="1"/>
          <p:nvPr/>
        </p:nvSpPr>
        <p:spPr>
          <a:xfrm rot="592541">
            <a:off x="3667096" y="4251815"/>
            <a:ext cx="76495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MegaDiv</a:t>
            </a:r>
            <a:endParaRPr lang="en-US" sz="1100" dirty="0">
              <a:latin typeface="Arial" panose="020B0604020202020204" pitchFamily="34" charset="0"/>
              <a:cs typeface="Arial" panose="020B0604020202020204" pitchFamily="34" charset="0"/>
            </a:endParaRPr>
          </a:p>
        </p:txBody>
      </p:sp>
      <p:pic>
        <p:nvPicPr>
          <p:cNvPr id="24"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rot="3052349">
            <a:off x="6586457" y="1258941"/>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124200" y="2800738"/>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TextBox 25"/>
          <p:cNvSpPr txBox="1"/>
          <p:nvPr/>
        </p:nvSpPr>
        <p:spPr>
          <a:xfrm rot="19273084">
            <a:off x="3148536" y="3030032"/>
            <a:ext cx="760143"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PlusFlow</a:t>
            </a:r>
            <a:endParaRPr lang="en-US" sz="1100" dirty="0">
              <a:latin typeface="Arial" panose="020B0604020202020204" pitchFamily="34" charset="0"/>
              <a:cs typeface="Arial" panose="020B0604020202020204" pitchFamily="34" charset="0"/>
            </a:endParaRPr>
          </a:p>
        </p:txBody>
      </p:sp>
      <p:pic>
        <p:nvPicPr>
          <p:cNvPr id="27" name="Picture 15"/>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008849" y="1172838"/>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TextBox 27"/>
          <p:cNvSpPr txBox="1"/>
          <p:nvPr/>
        </p:nvSpPr>
        <p:spPr>
          <a:xfrm rot="638519">
            <a:off x="6522153" y="1376852"/>
            <a:ext cx="981358"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PlusFlowline</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VAA</a:t>
            </a:r>
            <a:endParaRPr lang="en-US" sz="1100" dirty="0">
              <a:latin typeface="Arial" panose="020B0604020202020204" pitchFamily="34" charset="0"/>
              <a:cs typeface="Arial" panose="020B0604020202020204" pitchFamily="34" charset="0"/>
            </a:endParaRPr>
          </a:p>
        </p:txBody>
      </p:sp>
      <p:cxnSp>
        <p:nvCxnSpPr>
          <p:cNvPr id="29" name="Straight Connector 28"/>
          <p:cNvCxnSpPr>
            <a:stCxn id="25" idx="3"/>
            <a:endCxn id="18" idx="1"/>
          </p:cNvCxnSpPr>
          <p:nvPr/>
        </p:nvCxnSpPr>
        <p:spPr>
          <a:xfrm>
            <a:off x="3971925" y="3143638"/>
            <a:ext cx="2952750" cy="1866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2" idx="0"/>
            <a:endCxn id="24" idx="2"/>
          </p:cNvCxnSpPr>
          <p:nvPr/>
        </p:nvCxnSpPr>
        <p:spPr>
          <a:xfrm flipV="1">
            <a:off x="4358855" y="1818228"/>
            <a:ext cx="2385462" cy="243006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6" idx="0"/>
          </p:cNvCxnSpPr>
          <p:nvPr/>
        </p:nvCxnSpPr>
        <p:spPr>
          <a:xfrm flipH="1" flipV="1">
            <a:off x="4187262" y="1946613"/>
            <a:ext cx="2326661" cy="2326053"/>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7" idx="2"/>
          </p:cNvCxnSpPr>
          <p:nvPr/>
        </p:nvCxnSpPr>
        <p:spPr>
          <a:xfrm flipH="1">
            <a:off x="5432711" y="1858638"/>
            <a:ext cx="1" cy="128500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16200000">
            <a:off x="3674154" y="2924286"/>
            <a:ext cx="952504"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FromComID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ToComID</a:t>
            </a:r>
            <a:endParaRPr lang="en-US" sz="1100" dirty="0">
              <a:latin typeface="Arial" panose="020B0604020202020204" pitchFamily="34" charset="0"/>
              <a:cs typeface="Arial" panose="020B0604020202020204" pitchFamily="34" charset="0"/>
            </a:endParaRPr>
          </a:p>
        </p:txBody>
      </p:sp>
      <p:sp>
        <p:nvSpPr>
          <p:cNvPr id="34" name="TextBox 33"/>
          <p:cNvSpPr txBox="1"/>
          <p:nvPr/>
        </p:nvSpPr>
        <p:spPr>
          <a:xfrm rot="18722099">
            <a:off x="3797591" y="1822839"/>
            <a:ext cx="102463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NodeNumber</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35" name="TextBox 34"/>
          <p:cNvSpPr txBox="1"/>
          <p:nvPr/>
        </p:nvSpPr>
        <p:spPr>
          <a:xfrm rot="18540780">
            <a:off x="6104629" y="4052914"/>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36" name="TextBox 35"/>
          <p:cNvSpPr txBox="1"/>
          <p:nvPr/>
        </p:nvSpPr>
        <p:spPr>
          <a:xfrm rot="3015281">
            <a:off x="6138238" y="1744602"/>
            <a:ext cx="1024639"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NodeNumber</a:t>
            </a:r>
            <a:endParaRPr lang="en-US" sz="1100" dirty="0">
              <a:latin typeface="Arial" panose="020B0604020202020204" pitchFamily="34" charset="0"/>
              <a:cs typeface="Arial" panose="020B0604020202020204" pitchFamily="34" charset="0"/>
            </a:endParaRPr>
          </a:p>
        </p:txBody>
      </p:sp>
      <p:sp>
        <p:nvSpPr>
          <p:cNvPr id="37" name="TextBox 36"/>
          <p:cNvSpPr txBox="1"/>
          <p:nvPr/>
        </p:nvSpPr>
        <p:spPr>
          <a:xfrm>
            <a:off x="5117514" y="1788499"/>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smtClean="0">
              <a:latin typeface="Arial" panose="020B0604020202020204" pitchFamily="34" charset="0"/>
              <a:cs typeface="Arial" panose="020B0604020202020204" pitchFamily="34" charset="0"/>
            </a:endParaRPr>
          </a:p>
        </p:txBody>
      </p:sp>
      <p:sp>
        <p:nvSpPr>
          <p:cNvPr id="38" name="TextBox 37"/>
          <p:cNvSpPr txBox="1"/>
          <p:nvPr/>
        </p:nvSpPr>
        <p:spPr>
          <a:xfrm rot="3687755">
            <a:off x="4119609" y="4033551"/>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39" name="TextBox 38"/>
          <p:cNvSpPr txBox="1"/>
          <p:nvPr/>
        </p:nvSpPr>
        <p:spPr>
          <a:xfrm rot="5400000">
            <a:off x="6519121" y="3023150"/>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40" name="TextBox 39"/>
          <p:cNvSpPr txBox="1"/>
          <p:nvPr/>
        </p:nvSpPr>
        <p:spPr>
          <a:xfrm rot="19398635">
            <a:off x="5000439" y="1298511"/>
            <a:ext cx="891590" cy="430887"/>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Cumulative</a:t>
            </a:r>
          </a:p>
          <a:p>
            <a:pPr algn="ctr"/>
            <a:r>
              <a:rPr lang="en-US" sz="1100" dirty="0" smtClean="0">
                <a:latin typeface="Arial" panose="020B0604020202020204" pitchFamily="34" charset="0"/>
                <a:cs typeface="Arial" panose="020B0604020202020204" pitchFamily="34" charset="0"/>
              </a:rPr>
              <a:t>Area</a:t>
            </a:r>
            <a:endParaRPr lang="en-US" sz="1100" dirty="0">
              <a:latin typeface="Arial" panose="020B0604020202020204" pitchFamily="34" charset="0"/>
              <a:cs typeface="Arial" panose="020B0604020202020204" pitchFamily="34" charset="0"/>
            </a:endParaRPr>
          </a:p>
        </p:txBody>
      </p:sp>
      <p:sp>
        <p:nvSpPr>
          <p:cNvPr id="41" name="TextBox 40"/>
          <p:cNvSpPr txBox="1"/>
          <p:nvPr/>
        </p:nvSpPr>
        <p:spPr>
          <a:xfrm>
            <a:off x="4316974" y="2892963"/>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42" name="TextBox 41"/>
          <p:cNvSpPr txBox="1"/>
          <p:nvPr/>
        </p:nvSpPr>
        <p:spPr>
          <a:xfrm>
            <a:off x="6245275" y="2904931"/>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43" name="TextBox 42"/>
          <p:cNvSpPr txBox="1"/>
          <p:nvPr/>
        </p:nvSpPr>
        <p:spPr>
          <a:xfrm rot="16446638">
            <a:off x="5365224" y="2000532"/>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44" name="TextBox 43"/>
          <p:cNvSpPr txBox="1"/>
          <p:nvPr/>
        </p:nvSpPr>
        <p:spPr>
          <a:xfrm rot="2741691">
            <a:off x="4438144" y="2123619"/>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45" name="TextBox 44"/>
          <p:cNvSpPr txBox="1"/>
          <p:nvPr/>
        </p:nvSpPr>
        <p:spPr>
          <a:xfrm rot="2862068">
            <a:off x="6744134" y="202659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46" name="TextBox 45"/>
          <p:cNvSpPr txBox="1"/>
          <p:nvPr/>
        </p:nvSpPr>
        <p:spPr>
          <a:xfrm rot="19025564">
            <a:off x="4285803" y="3737907"/>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47" name="TextBox 46"/>
          <p:cNvSpPr txBox="1"/>
          <p:nvPr/>
        </p:nvSpPr>
        <p:spPr>
          <a:xfrm rot="2786054">
            <a:off x="6129544" y="3780834"/>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sp>
        <p:nvSpPr>
          <p:cNvPr id="48" name="Rectangle 47"/>
          <p:cNvSpPr/>
          <p:nvPr/>
        </p:nvSpPr>
        <p:spPr>
          <a:xfrm>
            <a:off x="3200400" y="609600"/>
            <a:ext cx="3531912" cy="284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Arial" panose="020B0604020202020204" pitchFamily="34" charset="0"/>
                <a:cs typeface="Arial" panose="020B0604020202020204" pitchFamily="34" charset="0"/>
              </a:rPr>
              <a:t>NHDPlus</a:t>
            </a:r>
            <a:r>
              <a:rPr lang="en-US" dirty="0" smtClean="0">
                <a:solidFill>
                  <a:schemeClr val="tx1"/>
                </a:solidFill>
                <a:latin typeface="Arial" panose="020B0604020202020204" pitchFamily="34" charset="0"/>
                <a:cs typeface="Arial" panose="020B0604020202020204" pitchFamily="34" charset="0"/>
              </a:rPr>
              <a:t> Value Added Attributes</a:t>
            </a:r>
            <a:endParaRPr lang="en-US" dirty="0">
              <a:solidFill>
                <a:schemeClr val="tx1"/>
              </a:solidFill>
              <a:latin typeface="Arial" panose="020B0604020202020204" pitchFamily="34" charset="0"/>
              <a:cs typeface="Arial" panose="020B0604020202020204" pitchFamily="34" charset="0"/>
            </a:endParaRPr>
          </a:p>
        </p:txBody>
      </p:sp>
      <p:cxnSp>
        <p:nvCxnSpPr>
          <p:cNvPr id="49" name="Straight Connector 48"/>
          <p:cNvCxnSpPr>
            <a:stCxn id="14" idx="3"/>
            <a:endCxn id="12" idx="1"/>
          </p:cNvCxnSpPr>
          <p:nvPr/>
        </p:nvCxnSpPr>
        <p:spPr>
          <a:xfrm>
            <a:off x="5439619" y="5641234"/>
            <a:ext cx="1769894" cy="335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rot="16200000">
            <a:off x="6546944" y="5422283"/>
            <a:ext cx="952504"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FromComID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ToComID</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rot="16200000">
            <a:off x="5204327" y="5479959"/>
            <a:ext cx="63991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a:off x="6489065" y="5387702"/>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a:t>
            </a:r>
            <a:r>
              <a:rPr lang="en-US" sz="1100" dirty="0">
                <a:latin typeface="Arial" panose="020B0604020202020204" pitchFamily="34" charset="0"/>
                <a:cs typeface="Arial" panose="020B0604020202020204" pitchFamily="34" charset="0"/>
              </a:rPr>
              <a:t>0</a:t>
            </a:r>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cxnSp>
        <p:nvCxnSpPr>
          <p:cNvPr id="53" name="Straight Connector 52"/>
          <p:cNvCxnSpPr>
            <a:stCxn id="14" idx="0"/>
          </p:cNvCxnSpPr>
          <p:nvPr/>
        </p:nvCxnSpPr>
        <p:spPr>
          <a:xfrm flipV="1">
            <a:off x="5015757" y="3152969"/>
            <a:ext cx="416954" cy="214536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rot="16924737">
            <a:off x="4775351" y="4580578"/>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a:t>
            </a:r>
            <a:r>
              <a:rPr lang="en-US" sz="1100" dirty="0">
                <a:latin typeface="Arial" panose="020B0604020202020204" pitchFamily="34" charset="0"/>
                <a:cs typeface="Arial" panose="020B0604020202020204" pitchFamily="34" charset="0"/>
              </a:rPr>
              <a:t>0</a:t>
            </a:r>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55" name="TextBox 54"/>
          <p:cNvSpPr txBox="1"/>
          <p:nvPr/>
        </p:nvSpPr>
        <p:spPr>
          <a:xfrm>
            <a:off x="4551874" y="4895462"/>
            <a:ext cx="952504" cy="430887"/>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FromComID</a:t>
            </a:r>
            <a:endParaRPr lang="en-US" sz="1100" dirty="0" smtClean="0">
              <a:latin typeface="Arial" panose="020B0604020202020204" pitchFamily="34" charset="0"/>
              <a:cs typeface="Arial" panose="020B0604020202020204" pitchFamily="34" charset="0"/>
            </a:endParaRPr>
          </a:p>
          <a:p>
            <a:pPr algn="ctr"/>
            <a:r>
              <a:rPr lang="en-US" sz="1100" dirty="0" err="1" smtClean="0">
                <a:latin typeface="Arial" panose="020B0604020202020204" pitchFamily="34" charset="0"/>
                <a:cs typeface="Arial" panose="020B0604020202020204" pitchFamily="34" charset="0"/>
              </a:rPr>
              <a:t>ToComID</a:t>
            </a:r>
            <a:endParaRPr lang="en-US" sz="1100" dirty="0">
              <a:latin typeface="Arial" panose="020B0604020202020204" pitchFamily="34" charset="0"/>
              <a:cs typeface="Arial" panose="020B0604020202020204" pitchFamily="34" charset="0"/>
            </a:endParaRPr>
          </a:p>
        </p:txBody>
      </p:sp>
      <p:sp>
        <p:nvSpPr>
          <p:cNvPr id="56" name="TextBox 55"/>
          <p:cNvSpPr txBox="1"/>
          <p:nvPr/>
        </p:nvSpPr>
        <p:spPr>
          <a:xfrm rot="2862068">
            <a:off x="6727538" y="2284601"/>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57" name="TextBox 56"/>
          <p:cNvSpPr txBox="1"/>
          <p:nvPr/>
        </p:nvSpPr>
        <p:spPr>
          <a:xfrm>
            <a:off x="5524268" y="5379230"/>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a:t>
            </a:r>
            <a:r>
              <a:rPr lang="en-US" sz="1100" dirty="0">
                <a:latin typeface="Arial" panose="020B0604020202020204" pitchFamily="34" charset="0"/>
                <a:cs typeface="Arial" panose="020B0604020202020204" pitchFamily="34" charset="0"/>
              </a:rPr>
              <a:t>0</a:t>
            </a:r>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58" name="TextBox 57"/>
          <p:cNvSpPr txBox="1"/>
          <p:nvPr/>
        </p:nvSpPr>
        <p:spPr>
          <a:xfrm>
            <a:off x="304800" y="2208074"/>
            <a:ext cx="2362200" cy="2031325"/>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The yellow lines in the schema diagrams define all the Primary and Foreign Key relationships in </a:t>
            </a:r>
            <a:r>
              <a:rPr lang="en-US" dirty="0" err="1" smtClean="0">
                <a:latin typeface="Arial" panose="020B0604020202020204" pitchFamily="34" charset="0"/>
                <a:cs typeface="Arial" panose="020B0604020202020204" pitchFamily="34" charset="0"/>
              </a:rPr>
              <a:t>NHDPlus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59" name="Rectangle 58"/>
          <p:cNvSpPr/>
          <p:nvPr/>
        </p:nvSpPr>
        <p:spPr>
          <a:xfrm>
            <a:off x="0" y="6488966"/>
            <a:ext cx="2305183"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Attribute Keys</a:t>
            </a:r>
          </a:p>
        </p:txBody>
      </p:sp>
    </p:spTree>
    <p:extLst>
      <p:ext uri="{BB962C8B-B14F-4D97-AF65-F5344CB8AC3E}">
        <p14:creationId xmlns:p14="http://schemas.microsoft.com/office/powerpoint/2010/main" val="3991982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Using Relates and Joins in NHDPlusV2</a:t>
            </a:r>
            <a:endParaRPr lang="en-US" dirty="0"/>
          </a:p>
        </p:txBody>
      </p:sp>
      <p:sp>
        <p:nvSpPr>
          <p:cNvPr id="3" name="Content Placeholder 2"/>
          <p:cNvSpPr>
            <a:spLocks noGrp="1"/>
          </p:cNvSpPr>
          <p:nvPr>
            <p:ph idx="1"/>
          </p:nvPr>
        </p:nvSpPr>
        <p:spPr/>
        <p:txBody>
          <a:bodyPr>
            <a:normAutofit fontScale="92500"/>
          </a:bodyPr>
          <a:lstStyle/>
          <a:p>
            <a:r>
              <a:rPr lang="en-US" dirty="0" smtClean="0"/>
              <a:t>The x-to-y of a relationship, such as one-to-many, is the cardinality of the relationship.  </a:t>
            </a:r>
          </a:p>
          <a:p>
            <a:r>
              <a:rPr lang="en-US" dirty="0" smtClean="0"/>
              <a:t>Cardinalities in NHDPlusV2 is shown in the schema diagrams.</a:t>
            </a:r>
          </a:p>
          <a:p>
            <a:r>
              <a:rPr lang="en-US" dirty="0" smtClean="0"/>
              <a:t>ArcGIS Relates: Any two attribute tables that share a Primary/Foreign key relationship (i.e. any two objects connected by a yellow line in the schema diagrams). </a:t>
            </a:r>
          </a:p>
          <a:p>
            <a:r>
              <a:rPr lang="en-US" dirty="0" smtClean="0"/>
              <a:t>ArcGIS Joins: Only when the two objects share a 1</a:t>
            </a:r>
            <a:r>
              <a:rPr lang="en-US" dirty="0" smtClean="0">
                <a:sym typeface="Wingdings" panose="05000000000000000000" pitchFamily="2" charset="2"/>
              </a:rPr>
              <a:t>1</a:t>
            </a:r>
            <a:r>
              <a:rPr lang="en-US" dirty="0" smtClean="0"/>
              <a:t> or 1</a:t>
            </a:r>
            <a:r>
              <a:rPr lang="en-US" dirty="0" smtClean="0">
                <a:sym typeface="Wingdings" panose="05000000000000000000" pitchFamily="2" charset="2"/>
              </a:rPr>
              <a:t>(0,1</a:t>
            </a:r>
            <a:r>
              <a:rPr lang="en-US" dirty="0" smtClean="0"/>
              <a:t>) or n</a:t>
            </a:r>
            <a:r>
              <a:rPr lang="en-US" dirty="0" smtClean="0">
                <a:sym typeface="Wingdings" panose="05000000000000000000" pitchFamily="2" charset="2"/>
              </a:rPr>
              <a:t>1</a:t>
            </a:r>
            <a:r>
              <a:rPr lang="en-US" dirty="0" smtClean="0"/>
              <a:t> relationship.  Joins may not be done when the objects share a 1</a:t>
            </a:r>
            <a:r>
              <a:rPr lang="en-US" dirty="0" smtClean="0">
                <a:sym typeface="Wingdings" panose="05000000000000000000" pitchFamily="2" charset="2"/>
              </a:rPr>
              <a:t>n</a:t>
            </a:r>
            <a:r>
              <a:rPr lang="en-US" dirty="0" smtClean="0"/>
              <a:t> or </a:t>
            </a:r>
            <a:r>
              <a:rPr lang="en-US" dirty="0" err="1" smtClean="0"/>
              <a:t>n</a:t>
            </a:r>
            <a:r>
              <a:rPr lang="en-US" dirty="0" err="1" smtClean="0">
                <a:sym typeface="Wingdings" panose="05000000000000000000" pitchFamily="2" charset="2"/>
              </a:rPr>
              <a:t>n</a:t>
            </a:r>
            <a:r>
              <a:rPr lang="en-US" dirty="0" smtClean="0"/>
              <a:t> relationship.   </a:t>
            </a:r>
          </a:p>
        </p:txBody>
      </p:sp>
      <p:sp>
        <p:nvSpPr>
          <p:cNvPr id="4" name="Slide Number Placeholder 3"/>
          <p:cNvSpPr>
            <a:spLocks noGrp="1"/>
          </p:cNvSpPr>
          <p:nvPr>
            <p:ph type="sldNum" sz="quarter" idx="12"/>
          </p:nvPr>
        </p:nvSpPr>
        <p:spPr/>
        <p:txBody>
          <a:bodyPr/>
          <a:lstStyle/>
          <a:p>
            <a:fld id="{878AE4B3-FE51-4F60-8523-600FF4E0E673}" type="slidenum">
              <a:rPr lang="en-US" smtClean="0"/>
              <a:pPr/>
              <a:t>22</a:t>
            </a:fld>
            <a:endParaRPr lang="en-US"/>
          </a:p>
        </p:txBody>
      </p:sp>
      <p:sp>
        <p:nvSpPr>
          <p:cNvPr id="5" name="Rectangle 4"/>
          <p:cNvSpPr/>
          <p:nvPr/>
        </p:nvSpPr>
        <p:spPr>
          <a:xfrm>
            <a:off x="0" y="6488966"/>
            <a:ext cx="2444900"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Relates &amp; Joins</a:t>
            </a:r>
          </a:p>
        </p:txBody>
      </p:sp>
    </p:spTree>
    <p:extLst>
      <p:ext uri="{BB962C8B-B14F-4D97-AF65-F5344CB8AC3E}">
        <p14:creationId xmlns:p14="http://schemas.microsoft.com/office/powerpoint/2010/main" val="31481933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5" name="Content Placeholder 4"/>
          <p:cNvSpPr>
            <a:spLocks noGrp="1"/>
          </p:cNvSpPr>
          <p:nvPr>
            <p:ph idx="1"/>
          </p:nvPr>
        </p:nvSpPr>
        <p:spPr/>
        <p:txBody>
          <a:bodyPr>
            <a:normAutofit fontScale="85000" lnSpcReduction="20000"/>
          </a:bodyPr>
          <a:lstStyle/>
          <a:p>
            <a:pPr marL="109728" indent="0">
              <a:buNone/>
            </a:pPr>
            <a:r>
              <a:rPr lang="en-US" dirty="0" smtClean="0"/>
              <a:t>Additional information on NHDPlus is available from the NHDPlus website documentation page.  You are encouraged to read and reference the NHDPlusV21 User Guide and other NHDPlus documentation.</a:t>
            </a:r>
          </a:p>
          <a:p>
            <a:pPr marL="109728" indent="0">
              <a:buNone/>
            </a:pPr>
            <a:endParaRPr lang="en-US" dirty="0" smtClean="0"/>
          </a:p>
          <a:p>
            <a:pPr marL="109728" indent="0">
              <a:buNone/>
            </a:pPr>
            <a:r>
              <a:rPr lang="en-US" dirty="0" smtClean="0"/>
              <a:t>The NHDPlus team maintains a user email list and periodically sends emails regarding new tools, data, documentation, and events.  If you would like to be on the user list, send an email to </a:t>
            </a:r>
            <a:r>
              <a:rPr lang="en-US" dirty="0" smtClean="0">
                <a:hlinkClick r:id="rId3"/>
              </a:rPr>
              <a:t>nhdplus-support@epa.gov</a:t>
            </a:r>
            <a:r>
              <a:rPr lang="en-US" dirty="0" smtClean="0"/>
              <a:t> </a:t>
            </a:r>
          </a:p>
          <a:p>
            <a:pPr marL="109728" indent="0">
              <a:buNone/>
            </a:pPr>
            <a:endParaRPr lang="en-US" dirty="0" smtClean="0"/>
          </a:p>
          <a:p>
            <a:pPr marL="109728" indent="0">
              <a:buNone/>
            </a:pPr>
            <a:r>
              <a:rPr lang="en-US" dirty="0" smtClean="0"/>
              <a:t>The NHDPlus team also provides technical support to users of the data and tools.  If you have a technical support question, please send a detailed email to </a:t>
            </a:r>
            <a:r>
              <a:rPr lang="en-US" dirty="0" smtClean="0">
                <a:hlinkClick r:id="rId3"/>
              </a:rPr>
              <a:t>nhdplus-support@epa.gov</a:t>
            </a:r>
            <a:r>
              <a:rPr lang="en-US" dirty="0" smtClean="0"/>
              <a:t> </a:t>
            </a:r>
          </a:p>
          <a:p>
            <a:pPr marL="109728" indent="0">
              <a:buNone/>
            </a:pPr>
            <a:endParaRPr lang="en-US" dirty="0"/>
          </a:p>
        </p:txBody>
      </p:sp>
      <p:sp>
        <p:nvSpPr>
          <p:cNvPr id="4" name="Slide Number Placeholder 3"/>
          <p:cNvSpPr>
            <a:spLocks noGrp="1"/>
          </p:cNvSpPr>
          <p:nvPr>
            <p:ph type="sldNum" sz="quarter" idx="12"/>
          </p:nvPr>
        </p:nvSpPr>
        <p:spPr/>
        <p:txBody>
          <a:bodyPr/>
          <a:lstStyle/>
          <a:p>
            <a:fld id="{878AE4B3-FE51-4F60-8523-600FF4E0E673}" type="slidenum">
              <a:rPr lang="en-US" smtClean="0"/>
              <a:pPr/>
              <a:t>23</a:t>
            </a:fld>
            <a:endParaRPr lang="en-US"/>
          </a:p>
        </p:txBody>
      </p:sp>
    </p:spTree>
    <p:extLst>
      <p:ext uri="{BB962C8B-B14F-4D97-AF65-F5344CB8AC3E}">
        <p14:creationId xmlns:p14="http://schemas.microsoft.com/office/powerpoint/2010/main" val="2685644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ichiganquarterlyreview.com/wp-content/uploads/2013/06/the-end-movie-postcard1.jpg"/>
          <p:cNvPicPr>
            <a:picLocks noChangeAspect="1" noChangeArrowheads="1"/>
          </p:cNvPicPr>
          <p:nvPr/>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276475" y="1838324"/>
            <a:ext cx="4505325" cy="2962276"/>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878AE4B3-FE51-4F60-8523-600FF4E0E673}" type="slidenum">
              <a:rPr lang="en-US" smtClean="0"/>
              <a:pPr/>
              <a:t>24</a:t>
            </a:fld>
            <a:endParaRPr lang="en-US"/>
          </a:p>
        </p:txBody>
      </p:sp>
    </p:spTree>
    <p:extLst>
      <p:ext uri="{BB962C8B-B14F-4D97-AF65-F5344CB8AC3E}">
        <p14:creationId xmlns:p14="http://schemas.microsoft.com/office/powerpoint/2010/main" val="3869594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idx="1"/>
          </p:nvPr>
        </p:nvSpPr>
        <p:spPr/>
        <p:txBody>
          <a:bodyPr/>
          <a:lstStyle/>
          <a:p>
            <a:r>
              <a:rPr lang="en-US" smtClean="0"/>
              <a:t>NHDPlusV2 Data Model Schema</a:t>
            </a:r>
          </a:p>
          <a:p>
            <a:r>
              <a:rPr lang="en-US" smtClean="0"/>
              <a:t>Attribute Table Keys</a:t>
            </a:r>
          </a:p>
          <a:p>
            <a:r>
              <a:rPr lang="en-US" smtClean="0"/>
              <a:t>Relates and Joins</a:t>
            </a:r>
          </a:p>
          <a:p>
            <a:endParaRPr lang="en-US" dirty="0"/>
          </a:p>
        </p:txBody>
      </p:sp>
      <p:sp>
        <p:nvSpPr>
          <p:cNvPr id="4" name="Slide Number Placeholder 3"/>
          <p:cNvSpPr>
            <a:spLocks noGrp="1"/>
          </p:cNvSpPr>
          <p:nvPr>
            <p:ph type="sldNum" sz="quarter" idx="12"/>
          </p:nvPr>
        </p:nvSpPr>
        <p:spPr/>
        <p:txBody>
          <a:bodyPr/>
          <a:lstStyle/>
          <a:p>
            <a:fld id="{878AE4B3-FE51-4F60-8523-600FF4E0E673}" type="slidenum">
              <a:rPr lang="en-US" smtClean="0"/>
              <a:pPr/>
              <a:t>2</a:t>
            </a:fld>
            <a:endParaRPr lang="en-US"/>
          </a:p>
        </p:txBody>
      </p:sp>
      <p:sp>
        <p:nvSpPr>
          <p:cNvPr id="5" name="Rectangle 4"/>
          <p:cNvSpPr/>
          <p:nvPr/>
        </p:nvSpPr>
        <p:spPr>
          <a:xfrm>
            <a:off x="0" y="6488966"/>
            <a:ext cx="801823"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Agenda</a:t>
            </a:r>
          </a:p>
        </p:txBody>
      </p:sp>
    </p:spTree>
    <p:extLst>
      <p:ext uri="{BB962C8B-B14F-4D97-AF65-F5344CB8AC3E}">
        <p14:creationId xmlns:p14="http://schemas.microsoft.com/office/powerpoint/2010/main" val="1645243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Schema Legend</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3</a:t>
            </a:fld>
            <a:endParaRPr lang="en-US"/>
          </a:p>
        </p:txBody>
      </p:sp>
      <p:sp>
        <p:nvSpPr>
          <p:cNvPr id="11" name="Rectangle 10"/>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grpSp>
        <p:nvGrpSpPr>
          <p:cNvPr id="4" name="Group 3"/>
          <p:cNvGrpSpPr/>
          <p:nvPr/>
        </p:nvGrpSpPr>
        <p:grpSpPr>
          <a:xfrm>
            <a:off x="2419948" y="1600201"/>
            <a:ext cx="4361852" cy="4190999"/>
            <a:chOff x="2419948" y="1600201"/>
            <a:chExt cx="4361852" cy="4190999"/>
          </a:xfrm>
        </p:grpSpPr>
        <p:pic>
          <p:nvPicPr>
            <p:cNvPr id="12" name="Picture 1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4"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6" name="Picture 1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7" name="Picture 1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8" name="Picture 1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1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3688081" y="1965160"/>
              <a:ext cx="3093719" cy="369332"/>
            </a:xfrm>
            <a:prstGeom prst="rect">
              <a:avLst/>
            </a:prstGeom>
            <a:noFill/>
          </p:spPr>
          <p:txBody>
            <a:bodyPr wrap="square" rtlCol="0">
              <a:spAutoFit/>
            </a:bodyPr>
            <a:lstStyle/>
            <a:p>
              <a:pPr algn="l"/>
              <a:r>
                <a:rPr lang="en-US" dirty="0" smtClean="0"/>
                <a:t>Point Shapefile</a:t>
              </a:r>
              <a:endParaRPr lang="en-US" dirty="0"/>
            </a:p>
          </p:txBody>
        </p:sp>
        <p:sp>
          <p:nvSpPr>
            <p:cNvPr id="20" name="TextBox 19"/>
            <p:cNvSpPr txBox="1"/>
            <p:nvPr/>
          </p:nvSpPr>
          <p:spPr>
            <a:xfrm>
              <a:off x="3688081" y="2743200"/>
              <a:ext cx="3093719" cy="369332"/>
            </a:xfrm>
            <a:prstGeom prst="rect">
              <a:avLst/>
            </a:prstGeom>
            <a:noFill/>
          </p:spPr>
          <p:txBody>
            <a:bodyPr wrap="square" rtlCol="0">
              <a:spAutoFit/>
            </a:bodyPr>
            <a:lstStyle/>
            <a:p>
              <a:pPr algn="l"/>
              <a:r>
                <a:rPr lang="en-US" dirty="0" smtClean="0"/>
                <a:t>Line Shapefile</a:t>
              </a:r>
              <a:endParaRPr lang="en-US" dirty="0"/>
            </a:p>
          </p:txBody>
        </p:sp>
        <p:sp>
          <p:nvSpPr>
            <p:cNvPr id="21" name="TextBox 20"/>
            <p:cNvSpPr txBox="1"/>
            <p:nvPr/>
          </p:nvSpPr>
          <p:spPr>
            <a:xfrm>
              <a:off x="3688081" y="3593068"/>
              <a:ext cx="3093719" cy="369332"/>
            </a:xfrm>
            <a:prstGeom prst="rect">
              <a:avLst/>
            </a:prstGeom>
            <a:noFill/>
          </p:spPr>
          <p:txBody>
            <a:bodyPr wrap="square" rtlCol="0">
              <a:spAutoFit/>
            </a:bodyPr>
            <a:lstStyle/>
            <a:p>
              <a:pPr algn="l"/>
              <a:r>
                <a:rPr lang="en-US" dirty="0" smtClean="0"/>
                <a:t>Polygon Shapefile</a:t>
              </a:r>
              <a:endParaRPr lang="en-US" dirty="0"/>
            </a:p>
          </p:txBody>
        </p:sp>
        <p:sp>
          <p:nvSpPr>
            <p:cNvPr id="22" name="TextBox 21"/>
            <p:cNvSpPr txBox="1"/>
            <p:nvPr/>
          </p:nvSpPr>
          <p:spPr>
            <a:xfrm>
              <a:off x="3688081" y="4355068"/>
              <a:ext cx="3093719" cy="369332"/>
            </a:xfrm>
            <a:prstGeom prst="rect">
              <a:avLst/>
            </a:prstGeom>
            <a:noFill/>
          </p:spPr>
          <p:txBody>
            <a:bodyPr wrap="square" rtlCol="0">
              <a:spAutoFit/>
            </a:bodyPr>
            <a:lstStyle/>
            <a:p>
              <a:pPr algn="l"/>
              <a:r>
                <a:rPr lang="en-US" dirty="0" smtClean="0"/>
                <a:t>Raster – ESRI Grid</a:t>
              </a:r>
              <a:endParaRPr lang="en-US" dirty="0"/>
            </a:p>
          </p:txBody>
        </p:sp>
        <p:sp>
          <p:nvSpPr>
            <p:cNvPr id="23" name="TextBox 22"/>
            <p:cNvSpPr txBox="1"/>
            <p:nvPr/>
          </p:nvSpPr>
          <p:spPr>
            <a:xfrm>
              <a:off x="3688081" y="5193268"/>
              <a:ext cx="3093719" cy="369332"/>
            </a:xfrm>
            <a:prstGeom prst="rect">
              <a:avLst/>
            </a:prstGeom>
            <a:noFill/>
          </p:spPr>
          <p:txBody>
            <a:bodyPr wrap="square" rtlCol="0">
              <a:spAutoFit/>
            </a:bodyPr>
            <a:lstStyle/>
            <a:p>
              <a:pPr algn="l"/>
              <a:r>
                <a:rPr lang="en-US" dirty="0" smtClean="0"/>
                <a:t>dBase Table</a:t>
              </a:r>
              <a:endParaRPr lang="en-US" dirty="0"/>
            </a:p>
          </p:txBody>
        </p:sp>
      </p:grpSp>
    </p:spTree>
    <p:extLst>
      <p:ext uri="{BB962C8B-B14F-4D97-AF65-F5344CB8AC3E}">
        <p14:creationId xmlns:p14="http://schemas.microsoft.com/office/powerpoint/2010/main" val="1996036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effectLst/>
                <a:latin typeface="Arial" panose="020B0604020202020204" pitchFamily="34" charset="0"/>
                <a:cs typeface="Arial" panose="020B0604020202020204" pitchFamily="34" charset="0"/>
              </a:rPr>
              <a:t>Schema Notation</a:t>
            </a:r>
            <a:endParaRPr lang="en-US" b="0" dirty="0">
              <a:effectLst/>
              <a:latin typeface="Arial" panose="020B0604020202020204" pitchFamily="34" charset="0"/>
              <a:cs typeface="Arial" panose="020B0604020202020204" pitchFamily="34" charset="0"/>
            </a:endParaRPr>
          </a:p>
        </p:txBody>
      </p:sp>
      <p:sp>
        <p:nvSpPr>
          <p:cNvPr id="9" name="Rectangle 8"/>
          <p:cNvSpPr/>
          <p:nvPr/>
        </p:nvSpPr>
        <p:spPr>
          <a:xfrm>
            <a:off x="838200" y="4876800"/>
            <a:ext cx="1752600" cy="14272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rPr>
              <a:t>Cardinality</a:t>
            </a:r>
          </a:p>
          <a:p>
            <a:pPr marL="344488" indent="-344488" algn="ctr"/>
            <a:endParaRPr lang="en-US" sz="1100" b="1" dirty="0" smtClean="0">
              <a:solidFill>
                <a:schemeClr val="bg1"/>
              </a:solidFill>
            </a:endParaRPr>
          </a:p>
          <a:p>
            <a:pPr marL="344488" indent="-344488"/>
            <a:r>
              <a:rPr lang="en-US" sz="1100" dirty="0">
                <a:solidFill>
                  <a:schemeClr val="bg1"/>
                </a:solidFill>
              </a:rPr>
              <a:t>(1)	one and only one</a:t>
            </a:r>
          </a:p>
          <a:p>
            <a:pPr marL="344488" indent="-344488"/>
            <a:r>
              <a:rPr lang="en-US" sz="1100" dirty="0" smtClean="0">
                <a:solidFill>
                  <a:schemeClr val="bg1"/>
                </a:solidFill>
              </a:rPr>
              <a:t>(0,1)	zero or one</a:t>
            </a:r>
          </a:p>
          <a:p>
            <a:pPr marL="344488" indent="-344488"/>
            <a:r>
              <a:rPr lang="en-US" sz="1100" dirty="0" smtClean="0">
                <a:solidFill>
                  <a:schemeClr val="bg1"/>
                </a:solidFill>
              </a:rPr>
              <a:t>(0,n)	zero or more</a:t>
            </a:r>
          </a:p>
          <a:p>
            <a:pPr marL="344488" indent="-344488"/>
            <a:r>
              <a:rPr lang="en-US" sz="1100" dirty="0" smtClean="0">
                <a:solidFill>
                  <a:schemeClr val="bg1"/>
                </a:solidFill>
              </a:rPr>
              <a:t>(n)	Many</a:t>
            </a:r>
          </a:p>
        </p:txBody>
      </p:sp>
      <p:sp>
        <p:nvSpPr>
          <p:cNvPr id="5" name="Rectangle 4"/>
          <p:cNvSpPr/>
          <p:nvPr/>
        </p:nvSpPr>
        <p:spPr>
          <a:xfrm>
            <a:off x="838200" y="3657600"/>
            <a:ext cx="99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Object  A</a:t>
            </a:r>
            <a:endParaRPr lang="en-US" b="1" dirty="0"/>
          </a:p>
        </p:txBody>
      </p:sp>
      <p:sp>
        <p:nvSpPr>
          <p:cNvPr id="17" name="Rectangle 16"/>
          <p:cNvSpPr/>
          <p:nvPr/>
        </p:nvSpPr>
        <p:spPr>
          <a:xfrm>
            <a:off x="7391400" y="3657600"/>
            <a:ext cx="99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Object</a:t>
            </a:r>
          </a:p>
          <a:p>
            <a:pPr algn="ctr"/>
            <a:r>
              <a:rPr lang="en-US" b="1" dirty="0"/>
              <a:t>B</a:t>
            </a:r>
          </a:p>
        </p:txBody>
      </p:sp>
      <p:sp>
        <p:nvSpPr>
          <p:cNvPr id="18" name="Content Placeholder 2"/>
          <p:cNvSpPr>
            <a:spLocks noGrp="1"/>
          </p:cNvSpPr>
          <p:nvPr>
            <p:ph idx="1"/>
          </p:nvPr>
        </p:nvSpPr>
        <p:spPr>
          <a:xfrm>
            <a:off x="152400" y="1295400"/>
            <a:ext cx="4876800" cy="1295400"/>
          </a:xfrm>
        </p:spPr>
        <p:txBody>
          <a:bodyPr>
            <a:normAutofit/>
          </a:bodyPr>
          <a:lstStyle/>
          <a:p>
            <a:pPr marL="0" indent="0">
              <a:buNone/>
            </a:pPr>
            <a:r>
              <a:rPr lang="en-US" sz="2000" dirty="0" smtClean="0">
                <a:latin typeface="Arial" panose="020B0604020202020204" pitchFamily="34" charset="0"/>
                <a:cs typeface="Arial" panose="020B0604020202020204" pitchFamily="34" charset="0"/>
              </a:rPr>
              <a:t>Along the sides of the object symbols are the field names of the keys or identifiers held in the </a:t>
            </a:r>
            <a:r>
              <a:rPr lang="en-US" sz="2000" dirty="0" smtClean="0">
                <a:latin typeface="Arial" panose="020B0604020202020204" pitchFamily="34" charset="0"/>
                <a:cs typeface="Arial" panose="020B0604020202020204" pitchFamily="34" charset="0"/>
              </a:rPr>
              <a:t>object’s </a:t>
            </a:r>
            <a:r>
              <a:rPr lang="en-US" sz="2000" dirty="0" smtClean="0">
                <a:latin typeface="Arial" panose="020B0604020202020204" pitchFamily="34" charset="0"/>
                <a:cs typeface="Arial" panose="020B0604020202020204" pitchFamily="34" charset="0"/>
              </a:rPr>
              <a:t>attributes. </a:t>
            </a:r>
          </a:p>
        </p:txBody>
      </p:sp>
      <p:sp>
        <p:nvSpPr>
          <p:cNvPr id="19" name="Content Placeholder 2"/>
          <p:cNvSpPr txBox="1">
            <a:spLocks/>
          </p:cNvSpPr>
          <p:nvPr/>
        </p:nvSpPr>
        <p:spPr>
          <a:xfrm>
            <a:off x="2971800" y="4724400"/>
            <a:ext cx="5943600" cy="2743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latin typeface="Arial" panose="020B0604020202020204" pitchFamily="34" charset="0"/>
                <a:cs typeface="Arial" panose="020B0604020202020204" pitchFamily="34" charset="0"/>
              </a:rPr>
              <a:t>The number of items in one object that relate to the number of items in another object is known as the cardinality of the relationship.  </a:t>
            </a:r>
          </a:p>
          <a:p>
            <a:r>
              <a:rPr lang="en-US" sz="2000" dirty="0" smtClean="0">
                <a:latin typeface="Arial" panose="020B0604020202020204" pitchFamily="34" charset="0"/>
                <a:cs typeface="Arial" panose="020B0604020202020204" pitchFamily="34" charset="0"/>
              </a:rPr>
              <a:t>The cardinality legend defines the meaning of the symbols used in the schema diagram.   </a:t>
            </a:r>
            <a:endParaRPr lang="en-US" sz="2000" dirty="0">
              <a:latin typeface="Arial" panose="020B0604020202020204" pitchFamily="34" charset="0"/>
              <a:cs typeface="Arial" panose="020B0604020202020204" pitchFamily="34" charset="0"/>
            </a:endParaRPr>
          </a:p>
        </p:txBody>
      </p:sp>
      <p:sp>
        <p:nvSpPr>
          <p:cNvPr id="20" name="Content Placeholder 2"/>
          <p:cNvSpPr txBox="1">
            <a:spLocks/>
          </p:cNvSpPr>
          <p:nvPr/>
        </p:nvSpPr>
        <p:spPr>
          <a:xfrm>
            <a:off x="5105400" y="1905000"/>
            <a:ext cx="4038600" cy="129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latin typeface="Arial" panose="020B0604020202020204" pitchFamily="34" charset="0"/>
                <a:cs typeface="Arial" panose="020B0604020202020204" pitchFamily="34" charset="0"/>
              </a:rPr>
              <a:t>A yellow line connecting two objects signify that there is a relationship between the objects.</a:t>
            </a:r>
          </a:p>
        </p:txBody>
      </p:sp>
      <p:sp>
        <p:nvSpPr>
          <p:cNvPr id="21" name="Content Placeholder 2"/>
          <p:cNvSpPr txBox="1">
            <a:spLocks/>
          </p:cNvSpPr>
          <p:nvPr/>
        </p:nvSpPr>
        <p:spPr>
          <a:xfrm>
            <a:off x="152400" y="2590800"/>
            <a:ext cx="4876800" cy="762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latin typeface="Arial" panose="020B0604020202020204" pitchFamily="34" charset="0"/>
                <a:cs typeface="Arial" panose="020B0604020202020204" pitchFamily="34" charset="0"/>
              </a:rPr>
              <a:t>At the ends of the yellow lines are the cardinality symbols.</a:t>
            </a:r>
            <a:endParaRPr lang="en-US" sz="2000" dirty="0">
              <a:latin typeface="Arial" panose="020B0604020202020204" pitchFamily="34" charset="0"/>
              <a:cs typeface="Arial" panose="020B0604020202020204" pitchFamily="34" charset="0"/>
            </a:endParaRPr>
          </a:p>
        </p:txBody>
      </p:sp>
      <p:sp>
        <p:nvSpPr>
          <p:cNvPr id="22" name="TextBox 21"/>
          <p:cNvSpPr txBox="1"/>
          <p:nvPr/>
        </p:nvSpPr>
        <p:spPr>
          <a:xfrm rot="16200000">
            <a:off x="1424695" y="3912872"/>
            <a:ext cx="1003801" cy="261610"/>
          </a:xfrm>
          <a:prstGeom prst="rect">
            <a:avLst/>
          </a:prstGeom>
          <a:noFill/>
        </p:spPr>
        <p:txBody>
          <a:bodyPr wrap="none" rtlCol="0">
            <a:spAutoFit/>
          </a:bodyPr>
          <a:lstStyle/>
          <a:p>
            <a:r>
              <a:rPr lang="en-US" sz="1100" b="1" dirty="0" smtClean="0"/>
              <a:t>Key/Identifier</a:t>
            </a:r>
            <a:endParaRPr lang="en-US" sz="1100" b="1" dirty="0"/>
          </a:p>
        </p:txBody>
      </p:sp>
      <p:sp>
        <p:nvSpPr>
          <p:cNvPr id="23" name="TextBox 22"/>
          <p:cNvSpPr txBox="1"/>
          <p:nvPr/>
        </p:nvSpPr>
        <p:spPr>
          <a:xfrm rot="5400000">
            <a:off x="6758696" y="3939924"/>
            <a:ext cx="1003801" cy="261610"/>
          </a:xfrm>
          <a:prstGeom prst="rect">
            <a:avLst/>
          </a:prstGeom>
          <a:noFill/>
        </p:spPr>
        <p:txBody>
          <a:bodyPr wrap="none" rtlCol="0">
            <a:spAutoFit/>
          </a:bodyPr>
          <a:lstStyle/>
          <a:p>
            <a:r>
              <a:rPr lang="en-US" sz="1100" b="1" dirty="0" smtClean="0"/>
              <a:t>Key/Identifier</a:t>
            </a:r>
            <a:endParaRPr lang="en-US" sz="1100" b="1" dirty="0"/>
          </a:p>
        </p:txBody>
      </p:sp>
      <p:cxnSp>
        <p:nvCxnSpPr>
          <p:cNvPr id="7" name="Elbow Connector 6"/>
          <p:cNvCxnSpPr>
            <a:stCxn id="5" idx="3"/>
            <a:endCxn id="17" idx="1"/>
          </p:cNvCxnSpPr>
          <p:nvPr/>
        </p:nvCxnSpPr>
        <p:spPr>
          <a:xfrm>
            <a:off x="1828800" y="4038600"/>
            <a:ext cx="5562600" cy="12700"/>
          </a:xfrm>
          <a:prstGeom prst="bentConnector3">
            <a:avLst>
              <a:gd name="adj1" fmla="val 50000"/>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981200" y="3581400"/>
            <a:ext cx="463588" cy="400110"/>
          </a:xfrm>
          <a:prstGeom prst="rect">
            <a:avLst/>
          </a:prstGeom>
          <a:noFill/>
        </p:spPr>
        <p:txBody>
          <a:bodyPr wrap="none" rtlCol="0">
            <a:spAutoFit/>
          </a:bodyPr>
          <a:lstStyle/>
          <a:p>
            <a:r>
              <a:rPr lang="en-US" sz="2000" b="1" dirty="0" smtClean="0"/>
              <a:t>(</a:t>
            </a:r>
            <a:r>
              <a:rPr lang="en-US" sz="2000" b="1" dirty="0"/>
              <a:t>x</a:t>
            </a:r>
            <a:r>
              <a:rPr lang="en-US" sz="2000" b="1" dirty="0" smtClean="0"/>
              <a:t>)</a:t>
            </a:r>
            <a:endParaRPr lang="en-US" sz="2000" b="1" dirty="0"/>
          </a:p>
        </p:txBody>
      </p:sp>
      <p:sp>
        <p:nvSpPr>
          <p:cNvPr id="25" name="TextBox 24"/>
          <p:cNvSpPr txBox="1"/>
          <p:nvPr/>
        </p:nvSpPr>
        <p:spPr>
          <a:xfrm>
            <a:off x="6758476" y="3586978"/>
            <a:ext cx="466794" cy="400110"/>
          </a:xfrm>
          <a:prstGeom prst="rect">
            <a:avLst/>
          </a:prstGeom>
          <a:noFill/>
        </p:spPr>
        <p:txBody>
          <a:bodyPr wrap="none" rtlCol="0">
            <a:spAutoFit/>
          </a:bodyPr>
          <a:lstStyle/>
          <a:p>
            <a:r>
              <a:rPr lang="en-US" sz="2000" b="1" dirty="0" smtClean="0"/>
              <a:t>(</a:t>
            </a:r>
            <a:r>
              <a:rPr lang="en-US" sz="2000" b="1" dirty="0"/>
              <a:t>y</a:t>
            </a:r>
            <a:r>
              <a:rPr lang="en-US" sz="2000" b="1" dirty="0" smtClean="0"/>
              <a:t>)</a:t>
            </a:r>
            <a:endParaRPr lang="en-US" sz="2000" b="1"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4</a:t>
            </a:fld>
            <a:endParaRPr lang="en-US"/>
          </a:p>
        </p:txBody>
      </p:sp>
      <p:sp>
        <p:nvSpPr>
          <p:cNvPr id="16" name="Rectangle 15"/>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Tree>
    <p:extLst>
      <p:ext uri="{BB962C8B-B14F-4D97-AF65-F5344CB8AC3E}">
        <p14:creationId xmlns:p14="http://schemas.microsoft.com/office/powerpoint/2010/main" val="3152270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Cardinality</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5</a:t>
            </a:fld>
            <a:endParaRPr lang="en-US"/>
          </a:p>
        </p:txBody>
      </p:sp>
      <p:sp>
        <p:nvSpPr>
          <p:cNvPr id="5" name="Rectangle 4"/>
          <p:cNvSpPr/>
          <p:nvPr/>
        </p:nvSpPr>
        <p:spPr>
          <a:xfrm>
            <a:off x="762000" y="16002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anose="020B0604020202020204" pitchFamily="34" charset="0"/>
                <a:cs typeface="Arial" panose="020B0604020202020204" pitchFamily="34" charset="0"/>
              </a:rPr>
              <a:t>Object A</a:t>
            </a:r>
            <a:endParaRPr lang="en-US" b="1" dirty="0">
              <a:latin typeface="Arial" panose="020B0604020202020204" pitchFamily="34" charset="0"/>
              <a:cs typeface="Arial" panose="020B0604020202020204" pitchFamily="34" charset="0"/>
            </a:endParaRPr>
          </a:p>
        </p:txBody>
      </p:sp>
      <p:sp>
        <p:nvSpPr>
          <p:cNvPr id="17" name="Rectangle 16"/>
          <p:cNvSpPr/>
          <p:nvPr/>
        </p:nvSpPr>
        <p:spPr>
          <a:xfrm>
            <a:off x="7391400" y="1600200"/>
            <a:ext cx="99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Arial" panose="020B0604020202020204" pitchFamily="34" charset="0"/>
                <a:cs typeface="Arial" panose="020B0604020202020204" pitchFamily="34" charset="0"/>
              </a:rPr>
              <a:t>Object B</a:t>
            </a:r>
            <a:endParaRPr lang="en-US" b="1" dirty="0">
              <a:latin typeface="Arial" panose="020B0604020202020204" pitchFamily="34" charset="0"/>
              <a:cs typeface="Arial" panose="020B0604020202020204" pitchFamily="34" charset="0"/>
            </a:endParaRPr>
          </a:p>
        </p:txBody>
      </p:sp>
      <p:cxnSp>
        <p:nvCxnSpPr>
          <p:cNvPr id="7" name="Elbow Connector 6"/>
          <p:cNvCxnSpPr>
            <a:stCxn id="5" idx="3"/>
            <a:endCxn id="17" idx="1"/>
          </p:cNvCxnSpPr>
          <p:nvPr/>
        </p:nvCxnSpPr>
        <p:spPr>
          <a:xfrm>
            <a:off x="1828800" y="1981200"/>
            <a:ext cx="5562600" cy="12700"/>
          </a:xfrm>
          <a:prstGeom prst="bentConnector3">
            <a:avLst>
              <a:gd name="adj1" fmla="val 50000"/>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337310862"/>
              </p:ext>
            </p:extLst>
          </p:nvPr>
        </p:nvGraphicFramePr>
        <p:xfrm>
          <a:off x="1524000" y="2590800"/>
          <a:ext cx="6096000" cy="3723640"/>
        </p:xfrm>
        <a:graphic>
          <a:graphicData uri="http://schemas.openxmlformats.org/drawingml/2006/table">
            <a:tbl>
              <a:tblPr firstRow="1" bandRow="1">
                <a:tableStyleId>{69CF1AB2-1976-4502-BF36-3FF5EA218861}</a:tableStyleId>
              </a:tblPr>
              <a:tblGrid>
                <a:gridCol w="1219200"/>
                <a:gridCol w="1219200"/>
                <a:gridCol w="1219200"/>
                <a:gridCol w="1219200"/>
                <a:gridCol w="1219200"/>
              </a:tblGrid>
              <a:tr h="370840">
                <a:tc>
                  <a:txBody>
                    <a:bodyPr/>
                    <a:lstStyle/>
                    <a:p>
                      <a:pPr algn="ctr"/>
                      <a:endParaRPr lang="en-US" sz="1400" b="1" dirty="0"/>
                    </a:p>
                  </a:txBody>
                  <a:tcPr/>
                </a:tc>
                <a:tc>
                  <a:txBody>
                    <a:bodyPr/>
                    <a:lstStyle/>
                    <a:p>
                      <a:pPr algn="ctr"/>
                      <a:r>
                        <a:rPr lang="en-US" sz="1400" dirty="0" smtClean="0"/>
                        <a:t>(1)</a:t>
                      </a:r>
                      <a:endParaRPr lang="en-US" sz="1400" dirty="0"/>
                    </a:p>
                  </a:txBody>
                  <a:tcPr/>
                </a:tc>
                <a:tc>
                  <a:txBody>
                    <a:bodyPr/>
                    <a:lstStyle/>
                    <a:p>
                      <a:pPr algn="ctr"/>
                      <a:r>
                        <a:rPr lang="en-US" sz="1400" dirty="0" smtClean="0"/>
                        <a:t>(0,1)</a:t>
                      </a:r>
                      <a:endParaRPr lang="en-US" sz="1400" dirty="0"/>
                    </a:p>
                  </a:txBody>
                  <a:tcPr/>
                </a:tc>
                <a:tc>
                  <a:txBody>
                    <a:bodyPr/>
                    <a:lstStyle/>
                    <a:p>
                      <a:pPr algn="ctr"/>
                      <a:r>
                        <a:rPr lang="en-US" sz="1400" dirty="0" smtClean="0"/>
                        <a:t>(0,n)</a:t>
                      </a:r>
                      <a:endParaRPr lang="en-US" sz="1400" dirty="0"/>
                    </a:p>
                  </a:txBody>
                  <a:tcPr/>
                </a:tc>
                <a:tc>
                  <a:txBody>
                    <a:bodyPr/>
                    <a:lstStyle/>
                    <a:p>
                      <a:pPr algn="ctr"/>
                      <a:r>
                        <a:rPr lang="en-US" sz="1400" dirty="0" smtClean="0"/>
                        <a:t>(n)</a:t>
                      </a:r>
                      <a:endParaRPr lang="en-US" sz="1400" dirty="0"/>
                    </a:p>
                  </a:txBody>
                  <a:tcPr/>
                </a:tc>
              </a:tr>
              <a:tr h="370840">
                <a:tc>
                  <a:txBody>
                    <a:bodyPr/>
                    <a:lstStyle/>
                    <a:p>
                      <a:pPr algn="ctr"/>
                      <a:r>
                        <a:rPr lang="en-US" sz="1400" b="1" dirty="0" smtClean="0"/>
                        <a:t>(1)</a:t>
                      </a:r>
                      <a:endParaRPr lang="en-US" sz="1400" b="1" dirty="0"/>
                    </a:p>
                  </a:txBody>
                  <a:tcPr/>
                </a:tc>
                <a:tc>
                  <a:txBody>
                    <a:bodyPr/>
                    <a:lstStyle/>
                    <a:p>
                      <a:pPr algn="ctr"/>
                      <a:r>
                        <a:rPr lang="en-US" sz="1400" dirty="0" smtClean="0"/>
                        <a:t>One </a:t>
                      </a:r>
                      <a:r>
                        <a:rPr lang="en-US" sz="1400" dirty="0" smtClean="0">
                          <a:sym typeface="Wingdings" panose="05000000000000000000" pitchFamily="2" charset="2"/>
                        </a:rPr>
                        <a:t></a:t>
                      </a:r>
                      <a:r>
                        <a:rPr lang="en-US" sz="1400" dirty="0" smtClean="0"/>
                        <a:t> One</a:t>
                      </a:r>
                      <a:endParaRPr lang="en-US" sz="1400" dirty="0"/>
                    </a:p>
                  </a:txBody>
                  <a:tcPr/>
                </a:tc>
                <a:tc>
                  <a:txBody>
                    <a:bodyPr/>
                    <a:lstStyle/>
                    <a:p>
                      <a:pPr algn="ctr"/>
                      <a:r>
                        <a:rPr lang="en-US" sz="1400" dirty="0" smtClean="0"/>
                        <a:t>One </a:t>
                      </a:r>
                      <a:r>
                        <a:rPr lang="en-US" sz="1400" dirty="0" smtClean="0">
                          <a:sym typeface="Wingdings" panose="05000000000000000000" pitchFamily="2" charset="2"/>
                        </a:rPr>
                        <a:t></a:t>
                      </a:r>
                      <a:r>
                        <a:rPr lang="en-US" sz="1400" dirty="0" smtClean="0"/>
                        <a:t> None or one</a:t>
                      </a:r>
                      <a:endParaRPr lang="en-US" sz="1400" dirty="0"/>
                    </a:p>
                  </a:txBody>
                  <a:tcPr/>
                </a:tc>
                <a:tc>
                  <a:txBody>
                    <a:bodyPr/>
                    <a:lstStyle/>
                    <a:p>
                      <a:pPr algn="ctr"/>
                      <a:r>
                        <a:rPr lang="en-US" sz="1400" dirty="0" smtClean="0"/>
                        <a:t>One </a:t>
                      </a:r>
                      <a:r>
                        <a:rPr lang="en-US" sz="1400" dirty="0" smtClean="0">
                          <a:sym typeface="Wingdings" panose="05000000000000000000" pitchFamily="2" charset="2"/>
                        </a:rPr>
                        <a:t></a:t>
                      </a:r>
                      <a:r>
                        <a:rPr lang="en-US" sz="1400" dirty="0" smtClean="0"/>
                        <a:t> None</a:t>
                      </a:r>
                      <a:r>
                        <a:rPr lang="en-US" sz="1400" baseline="0" dirty="0" smtClean="0"/>
                        <a:t> or more</a:t>
                      </a:r>
                      <a:endParaRPr lang="en-US" sz="1400" dirty="0"/>
                    </a:p>
                  </a:txBody>
                  <a:tcPr/>
                </a:tc>
                <a:tc>
                  <a:txBody>
                    <a:bodyPr/>
                    <a:lstStyle/>
                    <a:p>
                      <a:pPr algn="ctr"/>
                      <a:r>
                        <a:rPr lang="en-US" sz="1400" dirty="0" smtClean="0"/>
                        <a:t>One </a:t>
                      </a:r>
                      <a:r>
                        <a:rPr lang="en-US" sz="1400" dirty="0" smtClean="0">
                          <a:sym typeface="Wingdings" panose="05000000000000000000" pitchFamily="2" charset="2"/>
                        </a:rPr>
                        <a:t></a:t>
                      </a:r>
                      <a:r>
                        <a:rPr lang="en-US" sz="1400" dirty="0" smtClean="0"/>
                        <a:t> Many</a:t>
                      </a:r>
                      <a:endParaRPr lang="en-US" sz="1400" dirty="0"/>
                    </a:p>
                  </a:txBody>
                  <a:tcPr/>
                </a:tc>
              </a:tr>
              <a:tr h="370840">
                <a:tc>
                  <a:txBody>
                    <a:bodyPr/>
                    <a:lstStyle/>
                    <a:p>
                      <a:pPr algn="ctr"/>
                      <a:r>
                        <a:rPr lang="en-US" sz="1400" b="1" dirty="0" smtClean="0"/>
                        <a:t>(0,1)</a:t>
                      </a:r>
                      <a:endParaRPr lang="en-US" sz="1400" b="1" dirty="0"/>
                    </a:p>
                  </a:txBody>
                  <a:tcPr/>
                </a:tc>
                <a:tc>
                  <a:txBody>
                    <a:bodyPr/>
                    <a:lstStyle/>
                    <a:p>
                      <a:pPr algn="ctr"/>
                      <a:r>
                        <a:rPr lang="en-US" sz="1400" dirty="0" smtClean="0"/>
                        <a:t>None or One</a:t>
                      </a:r>
                      <a:r>
                        <a:rPr lang="en-US" sz="1400" baseline="0" dirty="0" smtClean="0"/>
                        <a:t> </a:t>
                      </a:r>
                      <a:r>
                        <a:rPr lang="en-US" sz="1400" baseline="0" dirty="0" smtClean="0">
                          <a:sym typeface="Wingdings" panose="05000000000000000000" pitchFamily="2" charset="2"/>
                        </a:rPr>
                        <a:t></a:t>
                      </a:r>
                      <a:r>
                        <a:rPr lang="en-US" sz="1400" baseline="0" dirty="0" smtClean="0"/>
                        <a:t> One</a:t>
                      </a:r>
                      <a:endParaRPr lang="en-US" sz="1400" dirty="0"/>
                    </a:p>
                  </a:txBody>
                  <a:tcPr/>
                </a:tc>
                <a:tc>
                  <a:txBody>
                    <a:bodyPr/>
                    <a:lstStyle/>
                    <a:p>
                      <a:pPr algn="ctr"/>
                      <a:r>
                        <a:rPr lang="en-US" sz="1400" dirty="0" smtClean="0"/>
                        <a:t>None or one </a:t>
                      </a:r>
                      <a:r>
                        <a:rPr lang="en-US" sz="1400" dirty="0" smtClean="0">
                          <a:sym typeface="Wingdings" panose="05000000000000000000" pitchFamily="2" charset="2"/>
                        </a:rPr>
                        <a:t> None or one</a:t>
                      </a:r>
                      <a:endParaRPr lang="en-US" sz="1400" dirty="0"/>
                    </a:p>
                  </a:txBody>
                  <a:tcPr/>
                </a:tc>
                <a:tc>
                  <a:txBody>
                    <a:bodyPr/>
                    <a:lstStyle/>
                    <a:p>
                      <a:pPr algn="ctr"/>
                      <a:r>
                        <a:rPr lang="en-US" sz="1400" dirty="0" smtClean="0"/>
                        <a:t>None or one </a:t>
                      </a:r>
                      <a:r>
                        <a:rPr lang="en-US" sz="1400" dirty="0" smtClean="0">
                          <a:sym typeface="Wingdings" panose="05000000000000000000" pitchFamily="2" charset="2"/>
                        </a:rPr>
                        <a:t> None or</a:t>
                      </a:r>
                      <a:r>
                        <a:rPr lang="en-US" sz="1400" baseline="0" dirty="0" smtClean="0">
                          <a:sym typeface="Wingdings" panose="05000000000000000000" pitchFamily="2" charset="2"/>
                        </a:rPr>
                        <a:t>  more</a:t>
                      </a:r>
                      <a:endParaRPr lang="en-US" sz="1400" dirty="0"/>
                    </a:p>
                  </a:txBody>
                  <a:tcPr/>
                </a:tc>
                <a:tc>
                  <a:txBody>
                    <a:bodyPr/>
                    <a:lstStyle/>
                    <a:p>
                      <a:pPr algn="ctr"/>
                      <a:r>
                        <a:rPr lang="en-US" sz="1400" dirty="0" smtClean="0"/>
                        <a:t>None or one </a:t>
                      </a:r>
                      <a:r>
                        <a:rPr lang="en-US" sz="1400" dirty="0" smtClean="0">
                          <a:sym typeface="Wingdings" panose="05000000000000000000" pitchFamily="2" charset="2"/>
                        </a:rPr>
                        <a:t> Many</a:t>
                      </a:r>
                      <a:endParaRPr lang="en-US" sz="1400" dirty="0"/>
                    </a:p>
                  </a:txBody>
                  <a:tcPr/>
                </a:tc>
              </a:tr>
              <a:tr h="370840">
                <a:tc>
                  <a:txBody>
                    <a:bodyPr/>
                    <a:lstStyle/>
                    <a:p>
                      <a:pPr algn="ctr"/>
                      <a:r>
                        <a:rPr lang="en-US" sz="1400" b="1" dirty="0" smtClean="0"/>
                        <a:t>(0,n)</a:t>
                      </a:r>
                      <a:endParaRPr lang="en-US" sz="1400" b="1" dirty="0"/>
                    </a:p>
                  </a:txBody>
                  <a:tcPr/>
                </a:tc>
                <a:tc>
                  <a:txBody>
                    <a:bodyPr/>
                    <a:lstStyle/>
                    <a:p>
                      <a:pPr algn="ctr"/>
                      <a:r>
                        <a:rPr lang="en-US" sz="1400" dirty="0" smtClean="0"/>
                        <a:t>None or more</a:t>
                      </a:r>
                      <a:r>
                        <a:rPr lang="en-US" sz="1400" baseline="0" dirty="0" smtClean="0"/>
                        <a:t> </a:t>
                      </a:r>
                      <a:r>
                        <a:rPr lang="en-US" sz="1400" baseline="0" dirty="0" smtClean="0">
                          <a:sym typeface="Wingdings" panose="05000000000000000000" pitchFamily="2" charset="2"/>
                        </a:rPr>
                        <a:t></a:t>
                      </a:r>
                      <a:r>
                        <a:rPr lang="en-US" sz="1400" baseline="0" dirty="0" smtClean="0"/>
                        <a:t> One</a:t>
                      </a:r>
                      <a:endParaRPr lang="en-US" sz="1400" dirty="0"/>
                    </a:p>
                  </a:txBody>
                  <a:tcPr/>
                </a:tc>
                <a:tc>
                  <a:txBody>
                    <a:bodyPr/>
                    <a:lstStyle/>
                    <a:p>
                      <a:pPr algn="ctr"/>
                      <a:r>
                        <a:rPr lang="en-US" sz="1400" dirty="0" smtClean="0"/>
                        <a:t>None</a:t>
                      </a:r>
                      <a:r>
                        <a:rPr lang="en-US" sz="1400" baseline="0" dirty="0" smtClean="0"/>
                        <a:t> or more </a:t>
                      </a:r>
                      <a:r>
                        <a:rPr lang="en-US" sz="1400" baseline="0" dirty="0" smtClean="0">
                          <a:sym typeface="Wingdings" panose="05000000000000000000" pitchFamily="2" charset="2"/>
                        </a:rPr>
                        <a:t> None or one</a:t>
                      </a:r>
                      <a:endParaRPr lang="en-US" sz="1400" dirty="0"/>
                    </a:p>
                  </a:txBody>
                  <a:tcPr/>
                </a:tc>
                <a:tc>
                  <a:txBody>
                    <a:bodyPr/>
                    <a:lstStyle/>
                    <a:p>
                      <a:pPr algn="ctr"/>
                      <a:r>
                        <a:rPr lang="en-US" sz="1400" dirty="0" smtClean="0"/>
                        <a:t>None or more</a:t>
                      </a:r>
                      <a:r>
                        <a:rPr lang="en-US" sz="1400" baseline="0" dirty="0" smtClean="0"/>
                        <a:t> </a:t>
                      </a:r>
                      <a:r>
                        <a:rPr lang="en-US" sz="1400" baseline="0" dirty="0" smtClean="0">
                          <a:sym typeface="Wingdings" panose="05000000000000000000" pitchFamily="2" charset="2"/>
                        </a:rPr>
                        <a:t></a:t>
                      </a:r>
                      <a:r>
                        <a:rPr lang="en-US" sz="1400" baseline="0" dirty="0" smtClean="0"/>
                        <a:t> None or more</a:t>
                      </a:r>
                      <a:endParaRPr lang="en-US" sz="1400" dirty="0"/>
                    </a:p>
                  </a:txBody>
                  <a:tcPr/>
                </a:tc>
                <a:tc>
                  <a:txBody>
                    <a:bodyPr/>
                    <a:lstStyle/>
                    <a:p>
                      <a:pPr algn="ctr"/>
                      <a:r>
                        <a:rPr lang="en-US" sz="1400" dirty="0" smtClean="0"/>
                        <a:t>None or more </a:t>
                      </a:r>
                      <a:r>
                        <a:rPr lang="en-US" sz="1400" dirty="0" smtClean="0">
                          <a:sym typeface="Wingdings" panose="05000000000000000000" pitchFamily="2" charset="2"/>
                        </a:rPr>
                        <a:t> Many</a:t>
                      </a:r>
                      <a:endParaRPr lang="en-US" sz="1400" dirty="0"/>
                    </a:p>
                  </a:txBody>
                  <a:tcPr/>
                </a:tc>
              </a:tr>
              <a:tr h="370840">
                <a:tc>
                  <a:txBody>
                    <a:bodyPr/>
                    <a:lstStyle/>
                    <a:p>
                      <a:pPr algn="ctr"/>
                      <a:r>
                        <a:rPr lang="en-US" sz="1400" b="1" dirty="0" smtClean="0"/>
                        <a:t>(n)</a:t>
                      </a:r>
                      <a:endParaRPr lang="en-US" sz="1400" b="1" dirty="0"/>
                    </a:p>
                  </a:txBody>
                  <a:tcPr/>
                </a:tc>
                <a:tc>
                  <a:txBody>
                    <a:bodyPr/>
                    <a:lstStyle/>
                    <a:p>
                      <a:pPr algn="ctr"/>
                      <a:r>
                        <a:rPr lang="en-US" sz="1400" dirty="0" smtClean="0"/>
                        <a:t>Many </a:t>
                      </a:r>
                      <a:r>
                        <a:rPr lang="en-US" sz="1400" dirty="0" smtClean="0">
                          <a:sym typeface="Wingdings" panose="05000000000000000000" pitchFamily="2" charset="2"/>
                        </a:rPr>
                        <a:t></a:t>
                      </a:r>
                      <a:r>
                        <a:rPr lang="en-US" sz="1400" dirty="0" smtClean="0"/>
                        <a:t> One</a:t>
                      </a:r>
                      <a:endParaRPr lang="en-US" sz="1400" dirty="0"/>
                    </a:p>
                  </a:txBody>
                  <a:tcPr/>
                </a:tc>
                <a:tc>
                  <a:txBody>
                    <a:bodyPr/>
                    <a:lstStyle/>
                    <a:p>
                      <a:pPr algn="ctr"/>
                      <a:r>
                        <a:rPr lang="en-US" sz="1400" dirty="0" smtClean="0"/>
                        <a:t>Many </a:t>
                      </a:r>
                      <a:r>
                        <a:rPr lang="en-US" sz="1400" dirty="0" smtClean="0">
                          <a:sym typeface="Wingdings" panose="05000000000000000000" pitchFamily="2" charset="2"/>
                        </a:rPr>
                        <a:t></a:t>
                      </a:r>
                      <a:r>
                        <a:rPr lang="en-US" sz="1400" dirty="0" smtClean="0"/>
                        <a:t> None</a:t>
                      </a:r>
                      <a:r>
                        <a:rPr lang="en-US" sz="1400" baseline="0" dirty="0" smtClean="0"/>
                        <a:t> or one</a:t>
                      </a:r>
                      <a:endParaRPr lang="en-US" sz="1400" dirty="0"/>
                    </a:p>
                  </a:txBody>
                  <a:tcPr/>
                </a:tc>
                <a:tc>
                  <a:txBody>
                    <a:bodyPr/>
                    <a:lstStyle/>
                    <a:p>
                      <a:pPr algn="ctr"/>
                      <a:r>
                        <a:rPr lang="en-US" sz="1400" dirty="0" smtClean="0"/>
                        <a:t>Many </a:t>
                      </a:r>
                      <a:r>
                        <a:rPr lang="en-US" sz="1400" dirty="0" smtClean="0">
                          <a:sym typeface="Wingdings" panose="05000000000000000000" pitchFamily="2" charset="2"/>
                        </a:rPr>
                        <a:t> None or more</a:t>
                      </a:r>
                      <a:endParaRPr lang="en-US" sz="1400" dirty="0"/>
                    </a:p>
                  </a:txBody>
                  <a:tcPr/>
                </a:tc>
                <a:tc>
                  <a:txBody>
                    <a:bodyPr/>
                    <a:lstStyle/>
                    <a:p>
                      <a:pPr algn="ctr"/>
                      <a:r>
                        <a:rPr lang="en-US" sz="1400" dirty="0" smtClean="0"/>
                        <a:t>Many</a:t>
                      </a:r>
                      <a:r>
                        <a:rPr lang="en-US" sz="1400" baseline="0" dirty="0" smtClean="0"/>
                        <a:t> </a:t>
                      </a:r>
                      <a:r>
                        <a:rPr lang="en-US" sz="1400" baseline="0" dirty="0" smtClean="0">
                          <a:sym typeface="Wingdings" panose="05000000000000000000" pitchFamily="2" charset="2"/>
                        </a:rPr>
                        <a:t> Many</a:t>
                      </a:r>
                      <a:endParaRPr lang="en-US" sz="1400" dirty="0"/>
                    </a:p>
                  </a:txBody>
                  <a:tcPr/>
                </a:tc>
              </a:tr>
            </a:tbl>
          </a:graphicData>
        </a:graphic>
      </p:graphicFrame>
      <p:sp>
        <p:nvSpPr>
          <p:cNvPr id="32" name="TextBox 31"/>
          <p:cNvSpPr txBox="1"/>
          <p:nvPr/>
        </p:nvSpPr>
        <p:spPr>
          <a:xfrm>
            <a:off x="1964368" y="1923288"/>
            <a:ext cx="497252" cy="400110"/>
          </a:xfrm>
          <a:prstGeom prst="rect">
            <a:avLst/>
          </a:prstGeom>
          <a:noFill/>
        </p:spPr>
        <p:txBody>
          <a:bodyPr wrap="none" rtlCol="0">
            <a:spAutoFit/>
          </a:bodyPr>
          <a:lstStyle/>
          <a:p>
            <a:r>
              <a:rPr lang="en-US" sz="2000" b="1" dirty="0" smtClean="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x</a:t>
            </a:r>
            <a:r>
              <a:rPr lang="en-US"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
        <p:nvSpPr>
          <p:cNvPr id="33" name="TextBox 32"/>
          <p:cNvSpPr txBox="1"/>
          <p:nvPr/>
        </p:nvSpPr>
        <p:spPr>
          <a:xfrm>
            <a:off x="6743247" y="1928866"/>
            <a:ext cx="497252" cy="400110"/>
          </a:xfrm>
          <a:prstGeom prst="rect">
            <a:avLst/>
          </a:prstGeom>
          <a:noFill/>
        </p:spPr>
        <p:txBody>
          <a:bodyPr wrap="none" rtlCol="0">
            <a:spAutoFit/>
          </a:bodyPr>
          <a:lstStyle/>
          <a:p>
            <a:r>
              <a:rPr lang="en-US" sz="2000" b="1" dirty="0" smtClean="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y</a:t>
            </a:r>
            <a:r>
              <a:rPr lang="en-US"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
        <p:nvSpPr>
          <p:cNvPr id="34" name="TextBox 33"/>
          <p:cNvSpPr txBox="1"/>
          <p:nvPr/>
        </p:nvSpPr>
        <p:spPr>
          <a:xfrm>
            <a:off x="1049968" y="3714690"/>
            <a:ext cx="497252" cy="400110"/>
          </a:xfrm>
          <a:prstGeom prst="rect">
            <a:avLst/>
          </a:prstGeom>
          <a:noFill/>
        </p:spPr>
        <p:txBody>
          <a:bodyPr wrap="none" rtlCol="0">
            <a:spAutoFit/>
          </a:bodyPr>
          <a:lstStyle/>
          <a:p>
            <a:r>
              <a:rPr lang="en-US" sz="2000" b="1" dirty="0" smtClean="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x</a:t>
            </a:r>
            <a:r>
              <a:rPr lang="en-US"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
        <p:nvSpPr>
          <p:cNvPr id="35" name="TextBox 34"/>
          <p:cNvSpPr txBox="1"/>
          <p:nvPr/>
        </p:nvSpPr>
        <p:spPr>
          <a:xfrm>
            <a:off x="4404371" y="2209800"/>
            <a:ext cx="497252" cy="400110"/>
          </a:xfrm>
          <a:prstGeom prst="rect">
            <a:avLst/>
          </a:prstGeom>
          <a:noFill/>
        </p:spPr>
        <p:txBody>
          <a:bodyPr wrap="none" rtlCol="0">
            <a:spAutoFit/>
          </a:bodyPr>
          <a:lstStyle/>
          <a:p>
            <a:r>
              <a:rPr lang="en-US" sz="2000" b="1" dirty="0" smtClean="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y</a:t>
            </a:r>
            <a:r>
              <a:rPr lang="en-US"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
        <p:nvSpPr>
          <p:cNvPr id="13" name="Rectangle 12"/>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Tree>
    <p:extLst>
      <p:ext uri="{BB962C8B-B14F-4D97-AF65-F5344CB8AC3E}">
        <p14:creationId xmlns:p14="http://schemas.microsoft.com/office/powerpoint/2010/main" val="611165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Schema Components</a:t>
            </a:r>
            <a:endParaRPr lang="en-US" dirty="0"/>
          </a:p>
        </p:txBody>
      </p:sp>
      <p:sp>
        <p:nvSpPr>
          <p:cNvPr id="3" name="Slide Number Placeholder 2"/>
          <p:cNvSpPr>
            <a:spLocks noGrp="1"/>
          </p:cNvSpPr>
          <p:nvPr>
            <p:ph type="sldNum" sz="quarter" idx="12"/>
          </p:nvPr>
        </p:nvSpPr>
        <p:spPr/>
        <p:txBody>
          <a:bodyPr/>
          <a:lstStyle/>
          <a:p>
            <a:fld id="{878AE4B3-FE51-4F60-8523-600FF4E0E673}" type="slidenum">
              <a:rPr lang="en-US" smtClean="0"/>
              <a:pPr/>
              <a:t>6</a:t>
            </a:fld>
            <a:endParaRPr lang="en-US"/>
          </a:p>
        </p:txBody>
      </p:sp>
      <p:sp>
        <p:nvSpPr>
          <p:cNvPr id="5" name="Rectangle 4"/>
          <p:cNvSpPr/>
          <p:nvPr/>
        </p:nvSpPr>
        <p:spPr>
          <a:xfrm>
            <a:off x="1384936" y="16764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Snapshots</a:t>
            </a:r>
            <a:endParaRPr lang="en-US" sz="2400" dirty="0">
              <a:latin typeface="Arial" panose="020B0604020202020204" pitchFamily="34" charset="0"/>
              <a:cs typeface="Arial" panose="020B0604020202020204" pitchFamily="34" charset="0"/>
            </a:endParaRPr>
          </a:p>
        </p:txBody>
      </p:sp>
      <p:sp>
        <p:nvSpPr>
          <p:cNvPr id="6" name="Rectangle 5"/>
          <p:cNvSpPr/>
          <p:nvPr/>
        </p:nvSpPr>
        <p:spPr>
          <a:xfrm>
            <a:off x="1375792" y="28194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Value Added Attributes</a:t>
            </a:r>
            <a:endParaRPr lang="en-US" sz="2400" dirty="0">
              <a:latin typeface="Arial" panose="020B0604020202020204" pitchFamily="34" charset="0"/>
              <a:cs typeface="Arial" panose="020B0604020202020204" pitchFamily="34" charset="0"/>
            </a:endParaRPr>
          </a:p>
        </p:txBody>
      </p:sp>
      <p:sp>
        <p:nvSpPr>
          <p:cNvPr id="7" name="Rectangle 6"/>
          <p:cNvSpPr/>
          <p:nvPr/>
        </p:nvSpPr>
        <p:spPr>
          <a:xfrm>
            <a:off x="5033392" y="28194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Value Added Layers</a:t>
            </a:r>
            <a:endParaRPr lang="en-US" sz="2400" dirty="0">
              <a:latin typeface="Arial" panose="020B0604020202020204" pitchFamily="34" charset="0"/>
              <a:cs typeface="Arial" panose="020B0604020202020204" pitchFamily="34" charset="0"/>
            </a:endParaRPr>
          </a:p>
        </p:txBody>
      </p:sp>
      <p:sp>
        <p:nvSpPr>
          <p:cNvPr id="8" name="Rectangle 7"/>
          <p:cNvSpPr/>
          <p:nvPr/>
        </p:nvSpPr>
        <p:spPr>
          <a:xfrm>
            <a:off x="5033392" y="16764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Burn Components</a:t>
            </a:r>
            <a:endParaRPr lang="en-US" sz="2400" dirty="0">
              <a:latin typeface="Arial" panose="020B0604020202020204" pitchFamily="34" charset="0"/>
              <a:cs typeface="Arial" panose="020B0604020202020204" pitchFamily="34" charset="0"/>
            </a:endParaRPr>
          </a:p>
        </p:txBody>
      </p:sp>
      <p:sp>
        <p:nvSpPr>
          <p:cNvPr id="9" name="Rectangle 8"/>
          <p:cNvSpPr/>
          <p:nvPr/>
        </p:nvSpPr>
        <p:spPr>
          <a:xfrm>
            <a:off x="4844416" y="3752088"/>
            <a:ext cx="274320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EROM &amp; Vogel Stream Flow Extensions</a:t>
            </a:r>
            <a:endParaRPr lang="en-US" dirty="0">
              <a:latin typeface="Arial" panose="020B0604020202020204" pitchFamily="34" charset="0"/>
              <a:cs typeface="Arial" panose="020B0604020202020204" pitchFamily="34" charset="0"/>
            </a:endParaRPr>
          </a:p>
        </p:txBody>
      </p:sp>
      <p:sp>
        <p:nvSpPr>
          <p:cNvPr id="10" name="Rectangle 9"/>
          <p:cNvSpPr/>
          <p:nvPr/>
        </p:nvSpPr>
        <p:spPr>
          <a:xfrm>
            <a:off x="4880992" y="5383324"/>
            <a:ext cx="2743200" cy="407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NHDPlusV2 Global Data</a:t>
            </a:r>
            <a:endParaRPr lang="en-US" dirty="0">
              <a:latin typeface="Arial" panose="020B0604020202020204" pitchFamily="34" charset="0"/>
              <a:cs typeface="Arial" panose="020B0604020202020204" pitchFamily="34" charset="0"/>
            </a:endParaRPr>
          </a:p>
        </p:txBody>
      </p:sp>
      <p:sp>
        <p:nvSpPr>
          <p:cNvPr id="11" name="Rectangle 10"/>
          <p:cNvSpPr/>
          <p:nvPr/>
        </p:nvSpPr>
        <p:spPr>
          <a:xfrm>
            <a:off x="4880992" y="4621323"/>
            <a:ext cx="2743200" cy="5802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NHDPlusV2 National Data</a:t>
            </a:r>
            <a:endParaRPr lang="en-US" dirty="0">
              <a:latin typeface="Arial" panose="020B0604020202020204" pitchFamily="34" charset="0"/>
              <a:cs typeface="Arial" panose="020B0604020202020204" pitchFamily="34" charset="0"/>
            </a:endParaRPr>
          </a:p>
        </p:txBody>
      </p:sp>
      <p:grpSp>
        <p:nvGrpSpPr>
          <p:cNvPr id="15" name="Group 14"/>
          <p:cNvGrpSpPr/>
          <p:nvPr/>
        </p:nvGrpSpPr>
        <p:grpSpPr>
          <a:xfrm>
            <a:off x="1066800" y="3753757"/>
            <a:ext cx="2952752" cy="2037443"/>
            <a:chOff x="1066800" y="3753757"/>
            <a:chExt cx="2952752" cy="2037443"/>
          </a:xfrm>
        </p:grpSpPr>
        <p:sp>
          <p:nvSpPr>
            <p:cNvPr id="12" name="Rectangle 11"/>
            <p:cNvSpPr/>
            <p:nvPr/>
          </p:nvSpPr>
          <p:spPr>
            <a:xfrm>
              <a:off x="1066800" y="5201557"/>
              <a:ext cx="294856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VPU Attribute Extensions – Temperature</a:t>
              </a:r>
              <a:endParaRPr lang="en-US" dirty="0">
                <a:latin typeface="Arial" panose="020B0604020202020204" pitchFamily="34" charset="0"/>
                <a:cs typeface="Arial" panose="020B0604020202020204" pitchFamily="34" charset="0"/>
              </a:endParaRPr>
            </a:p>
          </p:txBody>
        </p:sp>
        <p:sp>
          <p:nvSpPr>
            <p:cNvPr id="13" name="Rectangle 12"/>
            <p:cNvSpPr/>
            <p:nvPr/>
          </p:nvSpPr>
          <p:spPr>
            <a:xfrm>
              <a:off x="1070992" y="4456176"/>
              <a:ext cx="294856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VPU Attribute Extensions – Precipitation</a:t>
              </a:r>
              <a:endParaRPr lang="en-US" dirty="0">
                <a:latin typeface="Arial" panose="020B0604020202020204" pitchFamily="34" charset="0"/>
                <a:cs typeface="Arial" panose="020B0604020202020204" pitchFamily="34" charset="0"/>
              </a:endParaRPr>
            </a:p>
          </p:txBody>
        </p:sp>
        <p:sp>
          <p:nvSpPr>
            <p:cNvPr id="14" name="Rectangle 13"/>
            <p:cNvSpPr/>
            <p:nvPr/>
          </p:nvSpPr>
          <p:spPr>
            <a:xfrm>
              <a:off x="1070992" y="3753757"/>
              <a:ext cx="294856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VPU Attribute Extensions – Latitude &amp; Runoff</a:t>
              </a:r>
              <a:endParaRPr lang="en-US" dirty="0">
                <a:latin typeface="Arial" panose="020B0604020202020204" pitchFamily="34" charset="0"/>
                <a:cs typeface="Arial" panose="020B0604020202020204" pitchFamily="34" charset="0"/>
              </a:endParaRPr>
            </a:p>
          </p:txBody>
        </p:sp>
      </p:grpSp>
      <p:sp>
        <p:nvSpPr>
          <p:cNvPr id="16" name="Rectangle 15"/>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Tree>
    <p:extLst>
      <p:ext uri="{BB962C8B-B14F-4D97-AF65-F5344CB8AC3E}">
        <p14:creationId xmlns:p14="http://schemas.microsoft.com/office/powerpoint/2010/main" val="57909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Relationships</a:t>
            </a:r>
            <a:endParaRPr lang="en-US" dirty="0"/>
          </a:p>
        </p:txBody>
      </p:sp>
      <p:sp>
        <p:nvSpPr>
          <p:cNvPr id="5" name="Rectangle 4"/>
          <p:cNvSpPr/>
          <p:nvPr/>
        </p:nvSpPr>
        <p:spPr>
          <a:xfrm>
            <a:off x="457200" y="16764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Snapshots</a:t>
            </a:r>
            <a:endParaRPr lang="en-US" sz="2400" dirty="0"/>
          </a:p>
        </p:txBody>
      </p:sp>
      <p:sp>
        <p:nvSpPr>
          <p:cNvPr id="6" name="Rectangle 5"/>
          <p:cNvSpPr/>
          <p:nvPr/>
        </p:nvSpPr>
        <p:spPr>
          <a:xfrm>
            <a:off x="457200" y="26670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Value Added Attributes</a:t>
            </a:r>
            <a:endParaRPr lang="en-US" sz="2400" dirty="0"/>
          </a:p>
        </p:txBody>
      </p:sp>
      <p:sp>
        <p:nvSpPr>
          <p:cNvPr id="7" name="Rectangle 6"/>
          <p:cNvSpPr/>
          <p:nvPr/>
        </p:nvSpPr>
        <p:spPr>
          <a:xfrm>
            <a:off x="6400800" y="27432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Value Added Layers</a:t>
            </a:r>
            <a:endParaRPr lang="en-US" sz="2400" dirty="0"/>
          </a:p>
        </p:txBody>
      </p:sp>
      <p:sp>
        <p:nvSpPr>
          <p:cNvPr id="8" name="Rectangle 7"/>
          <p:cNvSpPr/>
          <p:nvPr/>
        </p:nvSpPr>
        <p:spPr>
          <a:xfrm>
            <a:off x="6400800" y="16764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Burn Features</a:t>
            </a:r>
            <a:endParaRPr lang="en-US" sz="2400" dirty="0"/>
          </a:p>
        </p:txBody>
      </p:sp>
      <p:sp>
        <p:nvSpPr>
          <p:cNvPr id="9" name="Rectangle 8"/>
          <p:cNvSpPr/>
          <p:nvPr/>
        </p:nvSpPr>
        <p:spPr>
          <a:xfrm>
            <a:off x="6248400" y="3733800"/>
            <a:ext cx="274320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EROM &amp; Vogel Stream Flow Extensions</a:t>
            </a:r>
            <a:endParaRPr lang="en-US" dirty="0"/>
          </a:p>
        </p:txBody>
      </p:sp>
      <p:sp>
        <p:nvSpPr>
          <p:cNvPr id="10" name="Rectangle 9"/>
          <p:cNvSpPr/>
          <p:nvPr/>
        </p:nvSpPr>
        <p:spPr>
          <a:xfrm>
            <a:off x="6172200" y="5257799"/>
            <a:ext cx="274320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NHDPlusV2 Global Data</a:t>
            </a:r>
            <a:endParaRPr lang="en-US" dirty="0"/>
          </a:p>
        </p:txBody>
      </p:sp>
      <p:sp>
        <p:nvSpPr>
          <p:cNvPr id="11" name="Rectangle 10"/>
          <p:cNvSpPr/>
          <p:nvPr/>
        </p:nvSpPr>
        <p:spPr>
          <a:xfrm>
            <a:off x="6172200" y="4522901"/>
            <a:ext cx="2743200" cy="533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NHDPlusV2 National Data</a:t>
            </a:r>
            <a:endParaRPr lang="en-US" dirty="0"/>
          </a:p>
        </p:txBody>
      </p:sp>
      <p:grpSp>
        <p:nvGrpSpPr>
          <p:cNvPr id="15" name="Group 14"/>
          <p:cNvGrpSpPr/>
          <p:nvPr/>
        </p:nvGrpSpPr>
        <p:grpSpPr>
          <a:xfrm>
            <a:off x="228600" y="3657600"/>
            <a:ext cx="2948560" cy="2189843"/>
            <a:chOff x="228600" y="3657600"/>
            <a:chExt cx="2948560" cy="2189843"/>
          </a:xfrm>
        </p:grpSpPr>
        <p:sp>
          <p:nvSpPr>
            <p:cNvPr id="12" name="Rectangle 11"/>
            <p:cNvSpPr/>
            <p:nvPr/>
          </p:nvSpPr>
          <p:spPr>
            <a:xfrm>
              <a:off x="228600" y="5257800"/>
              <a:ext cx="294856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VPU Attribute Extensions – Temperature</a:t>
              </a:r>
              <a:endParaRPr lang="en-US" dirty="0"/>
            </a:p>
          </p:txBody>
        </p:sp>
        <p:sp>
          <p:nvSpPr>
            <p:cNvPr id="13" name="Rectangle 12"/>
            <p:cNvSpPr/>
            <p:nvPr/>
          </p:nvSpPr>
          <p:spPr>
            <a:xfrm>
              <a:off x="228600" y="4495800"/>
              <a:ext cx="294856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VPU Attribute Extensions – Precipitation</a:t>
              </a:r>
              <a:endParaRPr lang="en-US" dirty="0"/>
            </a:p>
          </p:txBody>
        </p:sp>
        <p:sp>
          <p:nvSpPr>
            <p:cNvPr id="14" name="Rectangle 13"/>
            <p:cNvSpPr/>
            <p:nvPr/>
          </p:nvSpPr>
          <p:spPr>
            <a:xfrm>
              <a:off x="228600" y="3657600"/>
              <a:ext cx="2948560" cy="589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VPU Attribute Extensions – Latitude &amp; Runoff</a:t>
              </a:r>
              <a:endParaRPr lang="en-US" dirty="0"/>
            </a:p>
          </p:txBody>
        </p:sp>
      </p:grpSp>
      <p:sp>
        <p:nvSpPr>
          <p:cNvPr id="3" name="Slide Number Placeholder 2"/>
          <p:cNvSpPr>
            <a:spLocks noGrp="1"/>
          </p:cNvSpPr>
          <p:nvPr>
            <p:ph type="sldNum" sz="quarter" idx="12"/>
          </p:nvPr>
        </p:nvSpPr>
        <p:spPr/>
        <p:txBody>
          <a:bodyPr/>
          <a:lstStyle/>
          <a:p>
            <a:fld id="{878AE4B3-FE51-4F60-8523-600FF4E0E673}" type="slidenum">
              <a:rPr lang="en-US" smtClean="0"/>
              <a:pPr/>
              <a:t>7</a:t>
            </a:fld>
            <a:endParaRPr lang="en-US"/>
          </a:p>
        </p:txBody>
      </p:sp>
      <p:pic>
        <p:nvPicPr>
          <p:cNvPr id="16" name="Picture 14"/>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4419600" y="3200400"/>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rot="19291645">
            <a:off x="4274861" y="3347209"/>
            <a:ext cx="1096815" cy="261610"/>
          </a:xfrm>
          <a:prstGeom prst="rect">
            <a:avLst/>
          </a:prstGeom>
          <a:noFill/>
        </p:spPr>
        <p:txBody>
          <a:bodyPr wrap="square" rtlCol="0">
            <a:spAutoFit/>
          </a:bodyPr>
          <a:lstStyle/>
          <a:p>
            <a:r>
              <a:rPr lang="en-US" sz="1100" b="1" dirty="0" err="1" smtClean="0"/>
              <a:t>NHDFlowline</a:t>
            </a:r>
            <a:endParaRPr lang="en-US" sz="1100" b="1" dirty="0"/>
          </a:p>
        </p:txBody>
      </p:sp>
      <p:cxnSp>
        <p:nvCxnSpPr>
          <p:cNvPr id="18" name="Straight Connector 17"/>
          <p:cNvCxnSpPr>
            <a:stCxn id="5" idx="3"/>
          </p:cNvCxnSpPr>
          <p:nvPr/>
        </p:nvCxnSpPr>
        <p:spPr>
          <a:xfrm>
            <a:off x="2819400" y="2057400"/>
            <a:ext cx="1614831" cy="1143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8" idx="1"/>
          </p:cNvCxnSpPr>
          <p:nvPr/>
        </p:nvCxnSpPr>
        <p:spPr>
          <a:xfrm flipV="1">
            <a:off x="5181600" y="2057400"/>
            <a:ext cx="1219200" cy="11480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6" idx="3"/>
          </p:cNvCxnSpPr>
          <p:nvPr/>
        </p:nvCxnSpPr>
        <p:spPr>
          <a:xfrm>
            <a:off x="2819400" y="3048000"/>
            <a:ext cx="1614831" cy="457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4" idx="3"/>
          </p:cNvCxnSpPr>
          <p:nvPr/>
        </p:nvCxnSpPr>
        <p:spPr>
          <a:xfrm flipV="1">
            <a:off x="3177160" y="3581400"/>
            <a:ext cx="1257071" cy="3710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3" idx="3"/>
          </p:cNvCxnSpPr>
          <p:nvPr/>
        </p:nvCxnSpPr>
        <p:spPr>
          <a:xfrm flipV="1">
            <a:off x="3177160" y="3733800"/>
            <a:ext cx="1242440" cy="10568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2" idx="3"/>
          </p:cNvCxnSpPr>
          <p:nvPr/>
        </p:nvCxnSpPr>
        <p:spPr>
          <a:xfrm flipV="1">
            <a:off x="3177160" y="3886200"/>
            <a:ext cx="1257071" cy="16664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7" idx="1"/>
          </p:cNvCxnSpPr>
          <p:nvPr/>
        </p:nvCxnSpPr>
        <p:spPr>
          <a:xfrm flipV="1">
            <a:off x="5181600" y="3124200"/>
            <a:ext cx="1219200" cy="2336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9" idx="1"/>
          </p:cNvCxnSpPr>
          <p:nvPr/>
        </p:nvCxnSpPr>
        <p:spPr>
          <a:xfrm>
            <a:off x="5181600" y="3510246"/>
            <a:ext cx="1066800" cy="5183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11" idx="1"/>
          </p:cNvCxnSpPr>
          <p:nvPr/>
        </p:nvCxnSpPr>
        <p:spPr>
          <a:xfrm>
            <a:off x="5181600" y="3662646"/>
            <a:ext cx="990600" cy="11268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endCxn id="10" idx="1"/>
          </p:cNvCxnSpPr>
          <p:nvPr/>
        </p:nvCxnSpPr>
        <p:spPr>
          <a:xfrm>
            <a:off x="5181600" y="3891246"/>
            <a:ext cx="990600" cy="16613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495800" y="3886200"/>
            <a:ext cx="575799" cy="261610"/>
          </a:xfrm>
          <a:prstGeom prst="rect">
            <a:avLst/>
          </a:prstGeom>
          <a:noFill/>
          <a:ln w="19050">
            <a:noFill/>
          </a:ln>
        </p:spPr>
        <p:txBody>
          <a:bodyPr wrap="none" rtlCol="0">
            <a:spAutoFit/>
          </a:bodyPr>
          <a:lstStyle/>
          <a:p>
            <a:r>
              <a:rPr lang="en-US" sz="1100" b="1" dirty="0" err="1" smtClean="0"/>
              <a:t>ComID</a:t>
            </a:r>
            <a:endParaRPr lang="en-US" sz="1100" b="1" dirty="0"/>
          </a:p>
        </p:txBody>
      </p:sp>
      <p:sp>
        <p:nvSpPr>
          <p:cNvPr id="28" name="Rectangle 27"/>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spTree>
    <p:extLst>
      <p:ext uri="{BB962C8B-B14F-4D97-AF65-F5344CB8AC3E}">
        <p14:creationId xmlns:p14="http://schemas.microsoft.com/office/powerpoint/2010/main" val="579096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5257800" y="5143108"/>
            <a:ext cx="23622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46" name="Rectangle 45"/>
          <p:cNvSpPr/>
          <p:nvPr/>
        </p:nvSpPr>
        <p:spPr>
          <a:xfrm>
            <a:off x="2743200" y="152400"/>
            <a:ext cx="5105400" cy="4876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solidFill>
                <a:schemeClr val="tx1"/>
              </a:solidFill>
              <a:latin typeface="Arial" panose="020B0604020202020204" pitchFamily="34" charset="0"/>
              <a:cs typeface="Arial" panose="020B0604020202020204" pitchFamily="34" charset="0"/>
            </a:endParaRPr>
          </a:p>
        </p:txBody>
      </p:sp>
      <p:grpSp>
        <p:nvGrpSpPr>
          <p:cNvPr id="41" name="Group 40"/>
          <p:cNvGrpSpPr/>
          <p:nvPr/>
        </p:nvGrpSpPr>
        <p:grpSpPr>
          <a:xfrm>
            <a:off x="6757443" y="1676116"/>
            <a:ext cx="1013419" cy="676275"/>
            <a:chOff x="6757443" y="1676116"/>
            <a:chExt cx="1013419" cy="676275"/>
          </a:xfrm>
        </p:grpSpPr>
        <p:pic>
          <p:nvPicPr>
            <p:cNvPr id="8" name="Picture 14"/>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6882156" y="1676116"/>
              <a:ext cx="771525"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rot="19617208">
              <a:off x="6757443" y="1857222"/>
              <a:ext cx="1013419"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NHDFlowline</a:t>
              </a:r>
              <a:endParaRPr lang="en-US" sz="1100" dirty="0">
                <a:latin typeface="Arial" panose="020B0604020202020204" pitchFamily="34" charset="0"/>
                <a:cs typeface="Arial" panose="020B0604020202020204" pitchFamily="34" charset="0"/>
              </a:endParaRPr>
            </a:p>
          </p:txBody>
        </p:sp>
      </p:grpSp>
      <p:pic>
        <p:nvPicPr>
          <p:cNvPr id="10"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4274743" y="677461"/>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rot="19617208">
            <a:off x="4259365" y="889812"/>
            <a:ext cx="806631"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NHDArea</a:t>
            </a:r>
            <a:endParaRPr lang="en-US" sz="1100" dirty="0" smtClean="0">
              <a:latin typeface="Arial" panose="020B0604020202020204" pitchFamily="34" charset="0"/>
              <a:cs typeface="Arial" panose="020B0604020202020204" pitchFamily="34" charset="0"/>
            </a:endParaRPr>
          </a:p>
        </p:txBody>
      </p:sp>
      <p:grpSp>
        <p:nvGrpSpPr>
          <p:cNvPr id="69" name="Group 68"/>
          <p:cNvGrpSpPr/>
          <p:nvPr/>
        </p:nvGrpSpPr>
        <p:grpSpPr>
          <a:xfrm>
            <a:off x="4220963" y="2800350"/>
            <a:ext cx="865942" cy="704850"/>
            <a:chOff x="4220963" y="2800350"/>
            <a:chExt cx="865942" cy="704850"/>
          </a:xfrm>
        </p:grpSpPr>
        <p:pic>
          <p:nvPicPr>
            <p:cNvPr id="12"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4303704" y="2800350"/>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rot="19617208">
              <a:off x="4220963" y="2899782"/>
              <a:ext cx="865942" cy="430887"/>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NHD</a:t>
              </a:r>
            </a:p>
            <a:p>
              <a:pPr algn="ctr"/>
              <a:r>
                <a:rPr lang="en-US" sz="1100" dirty="0" err="1" smtClean="0">
                  <a:latin typeface="Arial" panose="020B0604020202020204" pitchFamily="34" charset="0"/>
                  <a:cs typeface="Arial" panose="020B0604020202020204" pitchFamily="34" charset="0"/>
                </a:rPr>
                <a:t>Waterbody</a:t>
              </a:r>
              <a:endParaRPr lang="en-US" sz="1100" dirty="0" smtClean="0">
                <a:latin typeface="Arial" panose="020B0604020202020204" pitchFamily="34" charset="0"/>
                <a:cs typeface="Arial" panose="020B0604020202020204" pitchFamily="34" charset="0"/>
              </a:endParaRPr>
            </a:p>
          </p:txBody>
        </p:sp>
      </p:grpSp>
      <p:pic>
        <p:nvPicPr>
          <p:cNvPr id="16" name="Picture 15"/>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6877387" y="396240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rot="19392250">
            <a:off x="6841311" y="3997009"/>
            <a:ext cx="917239" cy="600164"/>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NHDReach</a:t>
            </a:r>
            <a:endParaRPr lang="en-US" sz="1100" dirty="0" smtClean="0">
              <a:latin typeface="Arial" panose="020B0604020202020204" pitchFamily="34" charset="0"/>
              <a:cs typeface="Arial" panose="020B0604020202020204" pitchFamily="34" charset="0"/>
            </a:endParaRPr>
          </a:p>
          <a:p>
            <a:pPr algn="ctr"/>
            <a:r>
              <a:rPr lang="en-US" sz="1100" dirty="0" smtClean="0">
                <a:latin typeface="Arial" panose="020B0604020202020204" pitchFamily="34" charset="0"/>
                <a:cs typeface="Arial" panose="020B0604020202020204" pitchFamily="34" charset="0"/>
              </a:rPr>
              <a:t>Cross</a:t>
            </a:r>
          </a:p>
          <a:p>
            <a:pPr algn="ctr"/>
            <a:r>
              <a:rPr lang="en-US" sz="1100" dirty="0" smtClean="0">
                <a:latin typeface="Arial" panose="020B0604020202020204" pitchFamily="34" charset="0"/>
                <a:cs typeface="Arial" panose="020B0604020202020204" pitchFamily="34" charset="0"/>
              </a:rPr>
              <a:t>Reference</a:t>
            </a:r>
            <a:endParaRPr lang="en-US" sz="1100" dirty="0">
              <a:latin typeface="Arial" panose="020B0604020202020204" pitchFamily="34" charset="0"/>
              <a:cs typeface="Arial" panose="020B0604020202020204" pitchFamily="34" charset="0"/>
            </a:endParaRPr>
          </a:p>
        </p:txBody>
      </p:sp>
      <p:grpSp>
        <p:nvGrpSpPr>
          <p:cNvPr id="39" name="Group 38"/>
          <p:cNvGrpSpPr/>
          <p:nvPr/>
        </p:nvGrpSpPr>
        <p:grpSpPr>
          <a:xfrm>
            <a:off x="3015470" y="1676400"/>
            <a:ext cx="909223" cy="685800"/>
            <a:chOff x="3015470" y="1676400"/>
            <a:chExt cx="909223" cy="685800"/>
          </a:xfrm>
        </p:grpSpPr>
        <p:pic>
          <p:nvPicPr>
            <p:cNvPr id="18" name="Picture 15"/>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3048000" y="1676400"/>
              <a:ext cx="8477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rot="19617208">
              <a:off x="3015470" y="1882855"/>
              <a:ext cx="909223"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NHDFcode</a:t>
              </a:r>
              <a:endParaRPr lang="en-US" sz="1100" dirty="0">
                <a:latin typeface="Arial" panose="020B0604020202020204" pitchFamily="34" charset="0"/>
                <a:cs typeface="Arial" panose="020B0604020202020204" pitchFamily="34" charset="0"/>
              </a:endParaRPr>
            </a:p>
          </p:txBody>
        </p:sp>
      </p:grpSp>
      <p:cxnSp>
        <p:nvCxnSpPr>
          <p:cNvPr id="22" name="Straight Connector 21"/>
          <p:cNvCxnSpPr>
            <a:stCxn id="18" idx="3"/>
            <a:endCxn id="8" idx="1"/>
          </p:cNvCxnSpPr>
          <p:nvPr/>
        </p:nvCxnSpPr>
        <p:spPr>
          <a:xfrm flipV="1">
            <a:off x="3895725" y="2014254"/>
            <a:ext cx="2986431" cy="5046"/>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rot="16200000">
            <a:off x="3678301" y="1875266"/>
            <a:ext cx="62549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FCode</a:t>
            </a:r>
            <a:endParaRPr lang="en-US" sz="1100" dirty="0">
              <a:latin typeface="Arial" panose="020B0604020202020204" pitchFamily="34" charset="0"/>
              <a:cs typeface="Arial" panose="020B0604020202020204" pitchFamily="34" charset="0"/>
            </a:endParaRPr>
          </a:p>
        </p:txBody>
      </p:sp>
      <p:sp>
        <p:nvSpPr>
          <p:cNvPr id="24" name="TextBox 23"/>
          <p:cNvSpPr txBox="1"/>
          <p:nvPr/>
        </p:nvSpPr>
        <p:spPr>
          <a:xfrm>
            <a:off x="3993624" y="1779759"/>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32" name="TextBox 31"/>
          <p:cNvSpPr txBox="1"/>
          <p:nvPr/>
        </p:nvSpPr>
        <p:spPr>
          <a:xfrm>
            <a:off x="3839676" y="2971800"/>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cxnSp>
        <p:nvCxnSpPr>
          <p:cNvPr id="38" name="Straight Connector 37"/>
          <p:cNvCxnSpPr>
            <a:stCxn id="16" idx="0"/>
            <a:endCxn id="8" idx="2"/>
          </p:cNvCxnSpPr>
          <p:nvPr/>
        </p:nvCxnSpPr>
        <p:spPr>
          <a:xfrm flipH="1" flipV="1">
            <a:off x="7267919" y="2352391"/>
            <a:ext cx="33331" cy="1610009"/>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669271" y="3709843"/>
            <a:ext cx="125386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NewReachCode</a:t>
            </a:r>
            <a:endParaRPr lang="en-US" sz="1100" dirty="0">
              <a:latin typeface="Arial" panose="020B0604020202020204" pitchFamily="34" charset="0"/>
              <a:cs typeface="Arial" panose="020B0604020202020204" pitchFamily="34" charset="0"/>
            </a:endParaRPr>
          </a:p>
        </p:txBody>
      </p:sp>
      <p:sp>
        <p:nvSpPr>
          <p:cNvPr id="44" name="TextBox 43"/>
          <p:cNvSpPr txBox="1"/>
          <p:nvPr/>
        </p:nvSpPr>
        <p:spPr>
          <a:xfrm>
            <a:off x="4369014" y="3657600"/>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45" name="Rectangle 44"/>
          <p:cNvSpPr/>
          <p:nvPr/>
        </p:nvSpPr>
        <p:spPr>
          <a:xfrm>
            <a:off x="5595419" y="324757"/>
            <a:ext cx="1795981" cy="284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Arial" panose="020B0604020202020204" pitchFamily="34" charset="0"/>
                <a:cs typeface="Arial" panose="020B0604020202020204" pitchFamily="34" charset="0"/>
              </a:rPr>
              <a:t>NHDSnapshot</a:t>
            </a:r>
            <a:endParaRPr lang="en-US" dirty="0">
              <a:solidFill>
                <a:schemeClr val="tx1"/>
              </a:solidFill>
              <a:latin typeface="Arial" panose="020B0604020202020204" pitchFamily="34" charset="0"/>
              <a:cs typeface="Arial" panose="020B0604020202020204" pitchFamily="34" charset="0"/>
            </a:endParaRPr>
          </a:p>
        </p:txBody>
      </p:sp>
      <p:cxnSp>
        <p:nvCxnSpPr>
          <p:cNvPr id="48" name="Straight Connector 47"/>
          <p:cNvCxnSpPr>
            <a:endCxn id="8" idx="2"/>
          </p:cNvCxnSpPr>
          <p:nvPr/>
        </p:nvCxnSpPr>
        <p:spPr>
          <a:xfrm flipV="1">
            <a:off x="5092440" y="2352391"/>
            <a:ext cx="2175479" cy="80038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rot="16200000">
            <a:off x="4829717" y="3010295"/>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52" name="TextBox 51"/>
          <p:cNvSpPr txBox="1"/>
          <p:nvPr/>
        </p:nvSpPr>
        <p:spPr>
          <a:xfrm rot="20507489">
            <a:off x="5146411" y="2807328"/>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pic>
        <p:nvPicPr>
          <p:cNvPr id="53" name="Picture 17"/>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5562600" y="5779867"/>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4" name="TextBox 53"/>
          <p:cNvSpPr txBox="1"/>
          <p:nvPr/>
        </p:nvSpPr>
        <p:spPr>
          <a:xfrm rot="19617208">
            <a:off x="5624165" y="6048098"/>
            <a:ext cx="710451"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elev_cm</a:t>
            </a:r>
            <a:endParaRPr lang="en-US" sz="1100" dirty="0">
              <a:latin typeface="Arial" panose="020B0604020202020204" pitchFamily="34" charset="0"/>
              <a:cs typeface="Arial" panose="020B0604020202020204" pitchFamily="34" charset="0"/>
            </a:endParaRPr>
          </a:p>
        </p:txBody>
      </p:sp>
      <p:pic>
        <p:nvPicPr>
          <p:cNvPr id="55" name="Picture 17"/>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6477000" y="5781283"/>
            <a:ext cx="83820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TextBox 55"/>
          <p:cNvSpPr txBox="1"/>
          <p:nvPr/>
        </p:nvSpPr>
        <p:spPr>
          <a:xfrm rot="19617208">
            <a:off x="6534558" y="6049514"/>
            <a:ext cx="718466"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shdrelief</a:t>
            </a:r>
            <a:endParaRPr lang="en-US" sz="1100" dirty="0">
              <a:latin typeface="Arial" panose="020B0604020202020204" pitchFamily="34" charset="0"/>
              <a:cs typeface="Arial" panose="020B0604020202020204" pitchFamily="34" charset="0"/>
            </a:endParaRPr>
          </a:p>
        </p:txBody>
      </p:sp>
      <p:sp>
        <p:nvSpPr>
          <p:cNvPr id="58" name="Rectangle 57"/>
          <p:cNvSpPr/>
          <p:nvPr/>
        </p:nvSpPr>
        <p:spPr>
          <a:xfrm>
            <a:off x="5519219" y="5295508"/>
            <a:ext cx="1795981" cy="284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Arial" panose="020B0604020202020204" pitchFamily="34" charset="0"/>
                <a:cs typeface="Arial" panose="020B0604020202020204" pitchFamily="34" charset="0"/>
              </a:rPr>
              <a:t>NEDSnapshot</a:t>
            </a:r>
            <a:endParaRPr lang="en-US" dirty="0">
              <a:solidFill>
                <a:schemeClr val="tx1"/>
              </a:solidFill>
              <a:latin typeface="Arial" panose="020B0604020202020204" pitchFamily="34" charset="0"/>
              <a:cs typeface="Arial" panose="020B0604020202020204" pitchFamily="34" charset="0"/>
            </a:endParaRPr>
          </a:p>
        </p:txBody>
      </p:sp>
      <p:sp>
        <p:nvSpPr>
          <p:cNvPr id="59" name="Rectangle 58"/>
          <p:cNvSpPr/>
          <p:nvPr/>
        </p:nvSpPr>
        <p:spPr>
          <a:xfrm>
            <a:off x="2971800" y="5151002"/>
            <a:ext cx="1828800" cy="14783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60" name="Rectangle 59"/>
          <p:cNvSpPr/>
          <p:nvPr/>
        </p:nvSpPr>
        <p:spPr>
          <a:xfrm>
            <a:off x="2971800" y="5257800"/>
            <a:ext cx="1719781" cy="220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Arial" panose="020B0604020202020204" pitchFamily="34" charset="0"/>
                <a:cs typeface="Arial" panose="020B0604020202020204" pitchFamily="34" charset="0"/>
              </a:rPr>
              <a:t>WBDSnapshot</a:t>
            </a:r>
            <a:endParaRPr lang="en-US" dirty="0">
              <a:solidFill>
                <a:schemeClr val="tx1"/>
              </a:solidFill>
              <a:latin typeface="Arial" panose="020B0604020202020204" pitchFamily="34" charset="0"/>
              <a:cs typeface="Arial" panose="020B0604020202020204" pitchFamily="34" charset="0"/>
            </a:endParaRPr>
          </a:p>
        </p:txBody>
      </p:sp>
      <p:pic>
        <p:nvPicPr>
          <p:cNvPr id="61" name="Picture 13"/>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3581400" y="5799478"/>
            <a:ext cx="77152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2" name="TextBox 61"/>
          <p:cNvSpPr txBox="1"/>
          <p:nvPr/>
        </p:nvSpPr>
        <p:spPr>
          <a:xfrm rot="19617208">
            <a:off x="3350326" y="5858847"/>
            <a:ext cx="1117614" cy="430887"/>
          </a:xfrm>
          <a:prstGeom prst="rect">
            <a:avLst/>
          </a:prstGeom>
          <a:noFill/>
        </p:spPr>
        <p:txBody>
          <a:bodyPr wrap="none" rtlCol="0">
            <a:spAutoFit/>
          </a:bodyPr>
          <a:lstStyle/>
          <a:p>
            <a:pPr algn="ctr"/>
            <a:r>
              <a:rPr lang="en-US" sz="1100" dirty="0" smtClean="0">
                <a:latin typeface="Arial" panose="020B0604020202020204" pitchFamily="34" charset="0"/>
                <a:cs typeface="Arial" panose="020B0604020202020204" pitchFamily="34" charset="0"/>
              </a:rPr>
              <a:t>WBD_</a:t>
            </a:r>
          </a:p>
          <a:p>
            <a:pPr algn="ctr"/>
            <a:r>
              <a:rPr lang="en-US" sz="1100" dirty="0" err="1" smtClean="0">
                <a:latin typeface="Arial" panose="020B0604020202020204" pitchFamily="34" charset="0"/>
                <a:cs typeface="Arial" panose="020B0604020202020204" pitchFamily="34" charset="0"/>
              </a:rPr>
              <a:t>SubWatershed</a:t>
            </a:r>
            <a:endParaRPr lang="en-US" sz="1100" dirty="0" smtClean="0">
              <a:latin typeface="Arial" panose="020B0604020202020204" pitchFamily="34" charset="0"/>
              <a:cs typeface="Arial" panose="020B0604020202020204" pitchFamily="34" charset="0"/>
            </a:endParaRPr>
          </a:p>
        </p:txBody>
      </p:sp>
      <p:sp>
        <p:nvSpPr>
          <p:cNvPr id="50" name="Rectangle 49"/>
          <p:cNvSpPr/>
          <p:nvPr/>
        </p:nvSpPr>
        <p:spPr>
          <a:xfrm>
            <a:off x="381000" y="3754386"/>
            <a:ext cx="1524000" cy="11224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488" indent="-344488" algn="ctr"/>
            <a:r>
              <a:rPr lang="en-US" sz="1100" b="1" dirty="0" smtClean="0">
                <a:solidFill>
                  <a:schemeClr val="bg1"/>
                </a:solidFill>
                <a:latin typeface="Arial" panose="020B0604020202020204" pitchFamily="34" charset="0"/>
                <a:cs typeface="Arial" panose="020B0604020202020204" pitchFamily="34" charset="0"/>
              </a:rPr>
              <a:t>Cardinality</a:t>
            </a:r>
          </a:p>
          <a:p>
            <a:pPr marL="344488" indent="-344488" algn="ctr"/>
            <a:endParaRPr lang="en-US" sz="1100" b="1" dirty="0" smtClean="0">
              <a:solidFill>
                <a:schemeClr val="bg1"/>
              </a:solidFill>
              <a:latin typeface="Arial" panose="020B0604020202020204" pitchFamily="34" charset="0"/>
              <a:cs typeface="Arial" panose="020B0604020202020204" pitchFamily="34" charset="0"/>
            </a:endParaRPr>
          </a:p>
          <a:p>
            <a:pPr marL="344488" indent="-344488"/>
            <a:r>
              <a:rPr lang="en-US" sz="1100" dirty="0" smtClean="0">
                <a:solidFill>
                  <a:schemeClr val="bg1"/>
                </a:solidFill>
                <a:latin typeface="Arial" panose="020B0604020202020204" pitchFamily="34" charset="0"/>
                <a:cs typeface="Arial" panose="020B0604020202020204" pitchFamily="34" charset="0"/>
              </a:rPr>
              <a:t>(0,1)	zero or one</a:t>
            </a:r>
          </a:p>
          <a:p>
            <a:pPr marL="344488" indent="-344488"/>
            <a:r>
              <a:rPr lang="en-US" sz="1100" dirty="0" smtClean="0">
                <a:solidFill>
                  <a:schemeClr val="bg1"/>
                </a:solidFill>
                <a:latin typeface="Arial" panose="020B0604020202020204" pitchFamily="34" charset="0"/>
                <a:cs typeface="Arial" panose="020B0604020202020204" pitchFamily="34" charset="0"/>
              </a:rPr>
              <a:t>(0,n)	zero or more</a:t>
            </a:r>
          </a:p>
          <a:p>
            <a:pPr marL="344488" indent="-344488"/>
            <a:r>
              <a:rPr lang="en-US" sz="1100" dirty="0" smtClean="0">
                <a:solidFill>
                  <a:schemeClr val="bg1"/>
                </a:solidFill>
                <a:latin typeface="Arial" panose="020B0604020202020204" pitchFamily="34" charset="0"/>
                <a:cs typeface="Arial" panose="020B0604020202020204" pitchFamily="34" charset="0"/>
              </a:rPr>
              <a:t>(1)	one and only one</a:t>
            </a:r>
          </a:p>
          <a:p>
            <a:pPr marL="344488" indent="-344488"/>
            <a:r>
              <a:rPr lang="en-US" sz="1100" dirty="0" smtClean="0">
                <a:solidFill>
                  <a:schemeClr val="bg1"/>
                </a:solidFill>
                <a:latin typeface="Arial" panose="020B0604020202020204" pitchFamily="34" charset="0"/>
                <a:cs typeface="Arial" panose="020B0604020202020204" pitchFamily="34" charset="0"/>
              </a:rPr>
              <a:t>(n)	Many</a:t>
            </a:r>
          </a:p>
        </p:txBody>
      </p:sp>
      <p:sp>
        <p:nvSpPr>
          <p:cNvPr id="63" name="TextBox 62"/>
          <p:cNvSpPr txBox="1"/>
          <p:nvPr/>
        </p:nvSpPr>
        <p:spPr>
          <a:xfrm rot="5400000">
            <a:off x="6467565" y="1901626"/>
            <a:ext cx="62549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FCode</a:t>
            </a:r>
            <a:endParaRPr lang="en-US" sz="1100" dirty="0">
              <a:latin typeface="Arial" panose="020B0604020202020204" pitchFamily="34" charset="0"/>
              <a:cs typeface="Arial" panose="020B0604020202020204" pitchFamily="34" charset="0"/>
            </a:endParaRPr>
          </a:p>
        </p:txBody>
      </p:sp>
      <p:sp>
        <p:nvSpPr>
          <p:cNvPr id="70" name="TextBox 69"/>
          <p:cNvSpPr txBox="1"/>
          <p:nvPr/>
        </p:nvSpPr>
        <p:spPr>
          <a:xfrm rot="4205487">
            <a:off x="6163158" y="2379541"/>
            <a:ext cx="118974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WBAreaComID</a:t>
            </a:r>
            <a:endParaRPr lang="en-US" sz="1100" dirty="0">
              <a:latin typeface="Arial" panose="020B0604020202020204" pitchFamily="34" charset="0"/>
              <a:cs typeface="Arial" panose="020B0604020202020204" pitchFamily="34" charset="0"/>
            </a:endParaRPr>
          </a:p>
        </p:txBody>
      </p:sp>
      <p:sp>
        <p:nvSpPr>
          <p:cNvPr id="71" name="TextBox 70"/>
          <p:cNvSpPr txBox="1"/>
          <p:nvPr/>
        </p:nvSpPr>
        <p:spPr>
          <a:xfrm>
            <a:off x="3184561" y="2514600"/>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72" name="TextBox 71"/>
          <p:cNvSpPr txBox="1"/>
          <p:nvPr/>
        </p:nvSpPr>
        <p:spPr>
          <a:xfrm>
            <a:off x="6433728" y="1767875"/>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76" name="TextBox 75"/>
          <p:cNvSpPr txBox="1"/>
          <p:nvPr/>
        </p:nvSpPr>
        <p:spPr>
          <a:xfrm rot="20507489">
            <a:off x="6254094" y="2377466"/>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81" name="TextBox 80"/>
          <p:cNvSpPr txBox="1"/>
          <p:nvPr/>
        </p:nvSpPr>
        <p:spPr>
          <a:xfrm>
            <a:off x="6836670" y="2395581"/>
            <a:ext cx="89960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Reachcode</a:t>
            </a:r>
            <a:endParaRPr lang="en-US" sz="1100" dirty="0">
              <a:latin typeface="Arial" panose="020B0604020202020204" pitchFamily="34" charset="0"/>
              <a:cs typeface="Arial" panose="020B0604020202020204" pitchFamily="34" charset="0"/>
            </a:endParaRPr>
          </a:p>
        </p:txBody>
      </p:sp>
      <p:sp>
        <p:nvSpPr>
          <p:cNvPr id="83" name="TextBox 82"/>
          <p:cNvSpPr txBox="1"/>
          <p:nvPr/>
        </p:nvSpPr>
        <p:spPr>
          <a:xfrm>
            <a:off x="6409270" y="4064632"/>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84" name="TextBox 83"/>
          <p:cNvSpPr txBox="1"/>
          <p:nvPr/>
        </p:nvSpPr>
        <p:spPr>
          <a:xfrm>
            <a:off x="7246508" y="3548390"/>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85" name="TextBox 84"/>
          <p:cNvSpPr txBox="1"/>
          <p:nvPr/>
        </p:nvSpPr>
        <p:spPr>
          <a:xfrm>
            <a:off x="7212078" y="2571938"/>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86" name="TextBox 85"/>
          <p:cNvSpPr txBox="1"/>
          <p:nvPr/>
        </p:nvSpPr>
        <p:spPr>
          <a:xfrm rot="16200000">
            <a:off x="6142324" y="4157388"/>
            <a:ext cx="1253869"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NewReachCode</a:t>
            </a:r>
            <a:endParaRPr lang="en-US" sz="1100" dirty="0">
              <a:latin typeface="Arial" panose="020B0604020202020204" pitchFamily="34" charset="0"/>
              <a:cs typeface="Arial" panose="020B0604020202020204" pitchFamily="34" charset="0"/>
            </a:endParaRPr>
          </a:p>
        </p:txBody>
      </p:sp>
      <p:cxnSp>
        <p:nvCxnSpPr>
          <p:cNvPr id="6" name="Elbow Connector 5"/>
          <p:cNvCxnSpPr>
            <a:endCxn id="16" idx="1"/>
          </p:cNvCxnSpPr>
          <p:nvPr/>
        </p:nvCxnSpPr>
        <p:spPr>
          <a:xfrm>
            <a:off x="4689466" y="3526243"/>
            <a:ext cx="2187921" cy="779057"/>
          </a:xfrm>
          <a:prstGeom prst="bentConnector3">
            <a:avLst>
              <a:gd name="adj1" fmla="val 21"/>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227125" y="3472190"/>
            <a:ext cx="899605" cy="261610"/>
          </a:xfrm>
          <a:prstGeom prst="rect">
            <a:avLst/>
          </a:prstGeom>
          <a:noFill/>
        </p:spPr>
        <p:txBody>
          <a:bodyPr wrap="none" rtlCol="0">
            <a:spAutoFit/>
          </a:bodyPr>
          <a:lstStyle/>
          <a:p>
            <a:pPr algn="ctr"/>
            <a:r>
              <a:rPr lang="en-US" sz="1100" dirty="0" err="1" smtClean="0">
                <a:latin typeface="Arial" panose="020B0604020202020204" pitchFamily="34" charset="0"/>
                <a:cs typeface="Arial" panose="020B0604020202020204" pitchFamily="34" charset="0"/>
              </a:rPr>
              <a:t>Reachcode</a:t>
            </a:r>
            <a:endParaRPr lang="en-US" sz="1100" dirty="0">
              <a:latin typeface="Arial" panose="020B0604020202020204" pitchFamily="34" charset="0"/>
              <a:cs typeface="Arial" panose="020B0604020202020204" pitchFamily="34" charset="0"/>
            </a:endParaRPr>
          </a:p>
        </p:txBody>
      </p:sp>
      <p:cxnSp>
        <p:nvCxnSpPr>
          <p:cNvPr id="35" name="Elbow Connector 34"/>
          <p:cNvCxnSpPr>
            <a:stCxn id="18" idx="2"/>
          </p:cNvCxnSpPr>
          <p:nvPr/>
        </p:nvCxnSpPr>
        <p:spPr>
          <a:xfrm rot="16200000" flipH="1">
            <a:off x="3474391" y="2359672"/>
            <a:ext cx="838200" cy="843256"/>
          </a:xfrm>
          <a:prstGeom prst="bentConnector2">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160325" y="2329190"/>
            <a:ext cx="62549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FCode</a:t>
            </a:r>
            <a:endParaRPr lang="en-US" sz="1100" dirty="0">
              <a:latin typeface="Arial" panose="020B0604020202020204" pitchFamily="34" charset="0"/>
              <a:cs typeface="Arial" panose="020B0604020202020204" pitchFamily="34" charset="0"/>
            </a:endParaRPr>
          </a:p>
        </p:txBody>
      </p:sp>
      <p:sp>
        <p:nvSpPr>
          <p:cNvPr id="51" name="TextBox 50"/>
          <p:cNvSpPr txBox="1"/>
          <p:nvPr/>
        </p:nvSpPr>
        <p:spPr>
          <a:xfrm rot="5400000">
            <a:off x="3898596" y="3065747"/>
            <a:ext cx="62549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FCode</a:t>
            </a:r>
            <a:endParaRPr lang="en-US" sz="1100" dirty="0">
              <a:latin typeface="Arial" panose="020B0604020202020204" pitchFamily="34" charset="0"/>
              <a:cs typeface="Arial" panose="020B0604020202020204" pitchFamily="34" charset="0"/>
            </a:endParaRPr>
          </a:p>
        </p:txBody>
      </p:sp>
      <p:cxnSp>
        <p:nvCxnSpPr>
          <p:cNvPr id="82" name="Elbow Connector 81"/>
          <p:cNvCxnSpPr>
            <a:stCxn id="18" idx="0"/>
            <a:endCxn id="10" idx="1"/>
          </p:cNvCxnSpPr>
          <p:nvPr/>
        </p:nvCxnSpPr>
        <p:spPr>
          <a:xfrm rot="5400000" flipH="1" flipV="1">
            <a:off x="3550046" y="951703"/>
            <a:ext cx="646514" cy="802880"/>
          </a:xfrm>
          <a:prstGeom prst="bentConnector2">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160325" y="1414790"/>
            <a:ext cx="62549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FCode</a:t>
            </a:r>
            <a:endParaRPr lang="en-US" sz="1100" dirty="0">
              <a:latin typeface="Arial" panose="020B0604020202020204" pitchFamily="34" charset="0"/>
              <a:cs typeface="Arial" panose="020B0604020202020204" pitchFamily="34" charset="0"/>
            </a:endParaRPr>
          </a:p>
        </p:txBody>
      </p:sp>
      <p:sp>
        <p:nvSpPr>
          <p:cNvPr id="28" name="TextBox 27"/>
          <p:cNvSpPr txBox="1"/>
          <p:nvPr/>
        </p:nvSpPr>
        <p:spPr>
          <a:xfrm>
            <a:off x="3164851" y="1223898"/>
            <a:ext cx="356188"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73" name="TextBox 72"/>
          <p:cNvSpPr txBox="1"/>
          <p:nvPr/>
        </p:nvSpPr>
        <p:spPr>
          <a:xfrm rot="5400000">
            <a:off x="3871568" y="910778"/>
            <a:ext cx="625492" cy="261610"/>
          </a:xfrm>
          <a:prstGeom prst="rect">
            <a:avLst/>
          </a:prstGeom>
          <a:noFill/>
        </p:spPr>
        <p:txBody>
          <a:bodyPr wrap="none" rtlCol="0">
            <a:spAutoFit/>
          </a:bodyPr>
          <a:lstStyle/>
          <a:p>
            <a:r>
              <a:rPr lang="en-US" sz="1100" dirty="0" err="1" smtClean="0">
                <a:latin typeface="Arial" panose="020B0604020202020204" pitchFamily="34" charset="0"/>
                <a:cs typeface="Arial" panose="020B0604020202020204" pitchFamily="34" charset="0"/>
              </a:rPr>
              <a:t>FCode</a:t>
            </a:r>
            <a:endParaRPr lang="en-US" sz="1100" dirty="0">
              <a:latin typeface="Arial" panose="020B0604020202020204" pitchFamily="34" charset="0"/>
              <a:cs typeface="Arial" panose="020B0604020202020204" pitchFamily="34" charset="0"/>
            </a:endParaRPr>
          </a:p>
        </p:txBody>
      </p:sp>
      <p:sp>
        <p:nvSpPr>
          <p:cNvPr id="74" name="TextBox 73"/>
          <p:cNvSpPr txBox="1"/>
          <p:nvPr/>
        </p:nvSpPr>
        <p:spPr>
          <a:xfrm>
            <a:off x="3801184" y="762000"/>
            <a:ext cx="36420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(n)</a:t>
            </a:r>
            <a:endParaRPr lang="en-US" sz="1100" dirty="0">
              <a:latin typeface="Arial" panose="020B0604020202020204" pitchFamily="34" charset="0"/>
              <a:cs typeface="Arial" panose="020B0604020202020204" pitchFamily="34" charset="0"/>
            </a:endParaRPr>
          </a:p>
        </p:txBody>
      </p:sp>
      <p:sp>
        <p:nvSpPr>
          <p:cNvPr id="36" name="TextBox 35"/>
          <p:cNvSpPr txBox="1"/>
          <p:nvPr/>
        </p:nvSpPr>
        <p:spPr>
          <a:xfrm>
            <a:off x="6686995" y="1424217"/>
            <a:ext cx="118974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WBAreaComID</a:t>
            </a:r>
            <a:endParaRPr lang="en-US" sz="1100" dirty="0">
              <a:latin typeface="Arial" panose="020B0604020202020204" pitchFamily="34" charset="0"/>
              <a:cs typeface="Arial" panose="020B0604020202020204" pitchFamily="34" charset="0"/>
            </a:endParaRPr>
          </a:p>
        </p:txBody>
      </p:sp>
      <p:sp>
        <p:nvSpPr>
          <p:cNvPr id="75" name="TextBox 74"/>
          <p:cNvSpPr txBox="1"/>
          <p:nvPr/>
        </p:nvSpPr>
        <p:spPr>
          <a:xfrm rot="16200000">
            <a:off x="4821976" y="896333"/>
            <a:ext cx="639919" cy="261610"/>
          </a:xfrm>
          <a:prstGeom prst="rect">
            <a:avLst/>
          </a:prstGeom>
          <a:noFill/>
          <a:ln w="19050">
            <a:noFill/>
          </a:ln>
        </p:spPr>
        <p:txBody>
          <a:bodyPr wrap="none" rtlCol="0">
            <a:spAutoFit/>
          </a:bodyPr>
          <a:lstStyle/>
          <a:p>
            <a:r>
              <a:rPr lang="en-US" sz="1100" dirty="0" err="1" smtClean="0">
                <a:latin typeface="Arial" panose="020B0604020202020204" pitchFamily="34" charset="0"/>
                <a:cs typeface="Arial" panose="020B0604020202020204" pitchFamily="34" charset="0"/>
              </a:rPr>
              <a:t>ComID</a:t>
            </a:r>
            <a:endParaRPr lang="en-US" sz="1100" dirty="0">
              <a:latin typeface="Arial" panose="020B0604020202020204" pitchFamily="34" charset="0"/>
              <a:cs typeface="Arial" panose="020B0604020202020204" pitchFamily="34" charset="0"/>
            </a:endParaRPr>
          </a:p>
        </p:txBody>
      </p:sp>
      <p:sp>
        <p:nvSpPr>
          <p:cNvPr id="77" name="TextBox 76"/>
          <p:cNvSpPr txBox="1"/>
          <p:nvPr/>
        </p:nvSpPr>
        <p:spPr>
          <a:xfrm>
            <a:off x="7199521" y="1262390"/>
            <a:ext cx="481222"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(0,n)</a:t>
            </a:r>
            <a:endParaRPr lang="en-US" sz="1100" dirty="0">
              <a:latin typeface="Arial" panose="020B0604020202020204" pitchFamily="34" charset="0"/>
              <a:cs typeface="Arial" panose="020B0604020202020204" pitchFamily="34" charset="0"/>
            </a:endParaRPr>
          </a:p>
        </p:txBody>
      </p:sp>
      <p:sp>
        <p:nvSpPr>
          <p:cNvPr id="79" name="TextBox 78"/>
          <p:cNvSpPr txBox="1"/>
          <p:nvPr/>
        </p:nvSpPr>
        <p:spPr>
          <a:xfrm>
            <a:off x="5181091" y="762397"/>
            <a:ext cx="473207" cy="261610"/>
          </a:xfrm>
          <a:prstGeom prst="rect">
            <a:avLst/>
          </a:prstGeom>
          <a:noFill/>
        </p:spPr>
        <p:txBody>
          <a:bodyPr wrap="none" rtlCol="0">
            <a:spAutoFit/>
          </a:bodyPr>
          <a:lstStyle/>
          <a:p>
            <a:r>
              <a:rPr lang="en-US" sz="1100" dirty="0" smtClean="0">
                <a:latin typeface="Arial" panose="020B0604020202020204" pitchFamily="34" charset="0"/>
                <a:cs typeface="Arial" panose="020B0604020202020204" pitchFamily="34" charset="0"/>
              </a:rPr>
              <a:t>(0,1)</a:t>
            </a:r>
            <a:endParaRPr lang="en-US" sz="1100" dirty="0">
              <a:latin typeface="Arial" panose="020B0604020202020204" pitchFamily="34" charset="0"/>
              <a:cs typeface="Arial" panose="020B0604020202020204" pitchFamily="34" charset="0"/>
            </a:endParaRPr>
          </a:p>
        </p:txBody>
      </p:sp>
      <p:cxnSp>
        <p:nvCxnSpPr>
          <p:cNvPr id="94" name="Elbow Connector 93"/>
          <p:cNvCxnSpPr>
            <a:stCxn id="10" idx="3"/>
            <a:endCxn id="8" idx="0"/>
          </p:cNvCxnSpPr>
          <p:nvPr/>
        </p:nvCxnSpPr>
        <p:spPr>
          <a:xfrm>
            <a:off x="5046268" y="1029886"/>
            <a:ext cx="2221651" cy="646230"/>
          </a:xfrm>
          <a:prstGeom prst="bentConnector2">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878AE4B3-FE51-4F60-8523-600FF4E0E673}" type="slidenum">
              <a:rPr lang="en-US" smtClean="0"/>
              <a:pPr/>
              <a:t>8</a:t>
            </a:fld>
            <a:endParaRPr lang="en-US"/>
          </a:p>
        </p:txBody>
      </p:sp>
      <p:sp>
        <p:nvSpPr>
          <p:cNvPr id="78" name="Rectangle 77"/>
          <p:cNvSpPr/>
          <p:nvPr/>
        </p:nvSpPr>
        <p:spPr>
          <a:xfrm>
            <a:off x="0" y="6488966"/>
            <a:ext cx="1856598" cy="307777"/>
          </a:xfrm>
          <a:prstGeom prst="rect">
            <a:avLst/>
          </a:prstGeom>
        </p:spPr>
        <p:txBody>
          <a:bodyPr wrap="none">
            <a:spAutoFit/>
          </a:bodyPr>
          <a:lstStyle/>
          <a:p>
            <a:pPr algn="l"/>
            <a:r>
              <a:rPr lang="en-US" altLang="en-US" sz="1400" dirty="0" smtClean="0">
                <a:solidFill>
                  <a:schemeClr val="bg1"/>
                </a:solidFill>
                <a:latin typeface="Arial" panose="020B0604020202020204" pitchFamily="34" charset="0"/>
                <a:cs typeface="Arial" panose="020B0604020202020204" pitchFamily="34" charset="0"/>
              </a:rPr>
              <a:t>Data Model: Schema</a:t>
            </a:r>
          </a:p>
        </p:txBody>
      </p:sp>
      <p:grpSp>
        <p:nvGrpSpPr>
          <p:cNvPr id="87" name="Group 86"/>
          <p:cNvGrpSpPr/>
          <p:nvPr/>
        </p:nvGrpSpPr>
        <p:grpSpPr>
          <a:xfrm>
            <a:off x="76200" y="599799"/>
            <a:ext cx="2302589" cy="2905401"/>
            <a:chOff x="2419948" y="1600201"/>
            <a:chExt cx="3843313" cy="4190999"/>
          </a:xfrm>
        </p:grpSpPr>
        <p:pic>
          <p:nvPicPr>
            <p:cNvPr id="88"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83635" r="77143" b="4234"/>
            <a:stretch/>
          </p:blipFill>
          <p:spPr bwMode="auto">
            <a:xfrm>
              <a:off x="2437401" y="4924293"/>
              <a:ext cx="866907" cy="86690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89" name="Picture 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03940" y="4191001"/>
              <a:ext cx="624167" cy="723159"/>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0"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7524" t="41352" r="243592" b="43413"/>
            <a:stretch/>
          </p:blipFill>
          <p:spPr bwMode="auto">
            <a:xfrm>
              <a:off x="3124200" y="1687910"/>
              <a:ext cx="533400" cy="5334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1"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 r="76068" b="84469"/>
            <a:stretch/>
          </p:blipFill>
          <p:spPr bwMode="auto">
            <a:xfrm>
              <a:off x="2447057" y="1600201"/>
              <a:ext cx="977484" cy="99642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2"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6216" r="76068" b="70725"/>
            <a:stretch/>
          </p:blipFill>
          <p:spPr bwMode="auto">
            <a:xfrm>
              <a:off x="2451101" y="2590800"/>
              <a:ext cx="977899" cy="83820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93" name="Picture 10"/>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28460" r="76068" b="58481"/>
            <a:stretch/>
          </p:blipFill>
          <p:spPr bwMode="auto">
            <a:xfrm>
              <a:off x="2419948" y="3329921"/>
              <a:ext cx="1004593" cy="8610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95" name="TextBox 94"/>
            <p:cNvSpPr txBox="1"/>
            <p:nvPr/>
          </p:nvSpPr>
          <p:spPr>
            <a:xfrm>
              <a:off x="3169541" y="1965160"/>
              <a:ext cx="3093720" cy="399567"/>
            </a:xfrm>
            <a:prstGeom prst="rect">
              <a:avLst/>
            </a:prstGeom>
            <a:noFill/>
          </p:spPr>
          <p:txBody>
            <a:bodyPr wrap="square" rtlCol="0">
              <a:spAutoFit/>
            </a:bodyPr>
            <a:lstStyle/>
            <a:p>
              <a:pPr algn="l"/>
              <a:r>
                <a:rPr lang="en-US" sz="1200" dirty="0" smtClean="0"/>
                <a:t>Point Shapefile</a:t>
              </a:r>
              <a:endParaRPr lang="en-US" sz="1200" dirty="0"/>
            </a:p>
          </p:txBody>
        </p:sp>
        <p:sp>
          <p:nvSpPr>
            <p:cNvPr id="96" name="TextBox 95"/>
            <p:cNvSpPr txBox="1"/>
            <p:nvPr/>
          </p:nvSpPr>
          <p:spPr>
            <a:xfrm>
              <a:off x="3169541" y="2743200"/>
              <a:ext cx="3093720" cy="399567"/>
            </a:xfrm>
            <a:prstGeom prst="rect">
              <a:avLst/>
            </a:prstGeom>
            <a:noFill/>
          </p:spPr>
          <p:txBody>
            <a:bodyPr wrap="square" rtlCol="0">
              <a:spAutoFit/>
            </a:bodyPr>
            <a:lstStyle/>
            <a:p>
              <a:pPr algn="l"/>
              <a:r>
                <a:rPr lang="en-US" sz="1200" dirty="0" smtClean="0"/>
                <a:t>Line Shapefile</a:t>
              </a:r>
              <a:endParaRPr lang="en-US" sz="1200" dirty="0"/>
            </a:p>
          </p:txBody>
        </p:sp>
        <p:sp>
          <p:nvSpPr>
            <p:cNvPr id="97" name="TextBox 96"/>
            <p:cNvSpPr txBox="1"/>
            <p:nvPr/>
          </p:nvSpPr>
          <p:spPr>
            <a:xfrm>
              <a:off x="3169541" y="3593068"/>
              <a:ext cx="3093720" cy="399567"/>
            </a:xfrm>
            <a:prstGeom prst="rect">
              <a:avLst/>
            </a:prstGeom>
            <a:noFill/>
          </p:spPr>
          <p:txBody>
            <a:bodyPr wrap="square" rtlCol="0">
              <a:spAutoFit/>
            </a:bodyPr>
            <a:lstStyle/>
            <a:p>
              <a:pPr algn="l"/>
              <a:r>
                <a:rPr lang="en-US" sz="1200" dirty="0" smtClean="0"/>
                <a:t>Polygon Shapefile</a:t>
              </a:r>
              <a:endParaRPr lang="en-US" sz="1200" dirty="0"/>
            </a:p>
          </p:txBody>
        </p:sp>
        <p:sp>
          <p:nvSpPr>
            <p:cNvPr id="98" name="TextBox 97"/>
            <p:cNvSpPr txBox="1"/>
            <p:nvPr/>
          </p:nvSpPr>
          <p:spPr>
            <a:xfrm>
              <a:off x="3169541" y="4355068"/>
              <a:ext cx="3093720" cy="399567"/>
            </a:xfrm>
            <a:prstGeom prst="rect">
              <a:avLst/>
            </a:prstGeom>
            <a:noFill/>
          </p:spPr>
          <p:txBody>
            <a:bodyPr wrap="square" rtlCol="0">
              <a:spAutoFit/>
            </a:bodyPr>
            <a:lstStyle/>
            <a:p>
              <a:pPr algn="l"/>
              <a:r>
                <a:rPr lang="en-US" sz="1200" dirty="0" smtClean="0"/>
                <a:t>Raster – ESRI Grid</a:t>
              </a:r>
              <a:endParaRPr lang="en-US" sz="1200" dirty="0"/>
            </a:p>
          </p:txBody>
        </p:sp>
        <p:sp>
          <p:nvSpPr>
            <p:cNvPr id="99" name="TextBox 98"/>
            <p:cNvSpPr txBox="1"/>
            <p:nvPr/>
          </p:nvSpPr>
          <p:spPr>
            <a:xfrm>
              <a:off x="3169541" y="5193265"/>
              <a:ext cx="3093720" cy="399567"/>
            </a:xfrm>
            <a:prstGeom prst="rect">
              <a:avLst/>
            </a:prstGeom>
            <a:noFill/>
          </p:spPr>
          <p:txBody>
            <a:bodyPr wrap="square" rtlCol="0">
              <a:spAutoFit/>
            </a:bodyPr>
            <a:lstStyle/>
            <a:p>
              <a:pPr algn="l"/>
              <a:r>
                <a:rPr lang="en-US" sz="1200" dirty="0" smtClean="0"/>
                <a:t>dBase Table</a:t>
              </a:r>
              <a:endParaRPr lang="en-US" sz="1200" dirty="0"/>
            </a:p>
          </p:txBody>
        </p:sp>
      </p:grpSp>
    </p:spTree>
    <p:extLst>
      <p:ext uri="{BB962C8B-B14F-4D97-AF65-F5344CB8AC3E}">
        <p14:creationId xmlns:p14="http://schemas.microsoft.com/office/powerpoint/2010/main" val="2752284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00.xml.rels><?xml version="1.0" encoding="UTF-8" standalone="yes"?>
<Relationships xmlns="http://schemas.openxmlformats.org/package/2006/relationships"><Relationship Id="rId1" Type="http://schemas.openxmlformats.org/officeDocument/2006/relationships/customXmlProps" Target="itemProps100.xml"/></Relationships>
</file>

<file path=customXml/_rels/item101.xml.rels><?xml version="1.0" encoding="UTF-8" standalone="yes"?>
<Relationships xmlns="http://schemas.openxmlformats.org/package/2006/relationships"><Relationship Id="rId1" Type="http://schemas.openxmlformats.org/officeDocument/2006/relationships/customXmlProps" Target="itemProps101.xml"/></Relationships>
</file>

<file path=customXml/_rels/item102.xml.rels><?xml version="1.0" encoding="UTF-8" standalone="yes"?>
<Relationships xmlns="http://schemas.openxmlformats.org/package/2006/relationships"><Relationship Id="rId1" Type="http://schemas.openxmlformats.org/officeDocument/2006/relationships/customXmlProps" Target="itemProps102.xml"/></Relationships>
</file>

<file path=customXml/_rels/item103.xml.rels><?xml version="1.0" encoding="UTF-8" standalone="yes"?>
<Relationships xmlns="http://schemas.openxmlformats.org/package/2006/relationships"><Relationship Id="rId1" Type="http://schemas.openxmlformats.org/officeDocument/2006/relationships/customXmlProps" Target="itemProps103.xml"/></Relationships>
</file>

<file path=customXml/_rels/item104.xml.rels><?xml version="1.0" encoding="UTF-8" standalone="yes"?>
<Relationships xmlns="http://schemas.openxmlformats.org/package/2006/relationships"><Relationship Id="rId1" Type="http://schemas.openxmlformats.org/officeDocument/2006/relationships/customXmlProps" Target="itemProps104.xml"/></Relationships>
</file>

<file path=customXml/_rels/item105.xml.rels><?xml version="1.0" encoding="UTF-8" standalone="yes"?>
<Relationships xmlns="http://schemas.openxmlformats.org/package/2006/relationships"><Relationship Id="rId1" Type="http://schemas.openxmlformats.org/officeDocument/2006/relationships/customXmlProps" Target="itemProps105.xml"/></Relationships>
</file>

<file path=customXml/_rels/item106.xml.rels><?xml version="1.0" encoding="UTF-8" standalone="yes"?>
<Relationships xmlns="http://schemas.openxmlformats.org/package/2006/relationships"><Relationship Id="rId1" Type="http://schemas.openxmlformats.org/officeDocument/2006/relationships/customXmlProps" Target="itemProps106.xml"/></Relationships>
</file>

<file path=customXml/_rels/item107.xml.rels><?xml version="1.0" encoding="UTF-8" standalone="yes"?>
<Relationships xmlns="http://schemas.openxmlformats.org/package/2006/relationships"><Relationship Id="rId1" Type="http://schemas.openxmlformats.org/officeDocument/2006/relationships/customXmlProps" Target="itemProps107.xml"/></Relationships>
</file>

<file path=customXml/_rels/item108.xml.rels><?xml version="1.0" encoding="UTF-8" standalone="yes"?>
<Relationships xmlns="http://schemas.openxmlformats.org/package/2006/relationships"><Relationship Id="rId1" Type="http://schemas.openxmlformats.org/officeDocument/2006/relationships/customXmlProps" Target="itemProps108.xml"/></Relationships>
</file>

<file path=customXml/_rels/item109.xml.rels><?xml version="1.0" encoding="UTF-8" standalone="yes"?>
<Relationships xmlns="http://schemas.openxmlformats.org/package/2006/relationships"><Relationship Id="rId1" Type="http://schemas.openxmlformats.org/officeDocument/2006/relationships/customXmlProps" Target="itemProps109.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10.xml.rels><?xml version="1.0" encoding="UTF-8" standalone="yes"?>
<Relationships xmlns="http://schemas.openxmlformats.org/package/2006/relationships"><Relationship Id="rId1" Type="http://schemas.openxmlformats.org/officeDocument/2006/relationships/customXmlProps" Target="itemProps110.xml"/></Relationships>
</file>

<file path=customXml/_rels/item111.xml.rels><?xml version="1.0" encoding="UTF-8" standalone="yes"?>
<Relationships xmlns="http://schemas.openxmlformats.org/package/2006/relationships"><Relationship Id="rId1" Type="http://schemas.openxmlformats.org/officeDocument/2006/relationships/customXmlProps" Target="itemProps111.xml"/></Relationships>
</file>

<file path=customXml/_rels/item112.xml.rels><?xml version="1.0" encoding="UTF-8" standalone="yes"?>
<Relationships xmlns="http://schemas.openxmlformats.org/package/2006/relationships"><Relationship Id="rId1" Type="http://schemas.openxmlformats.org/officeDocument/2006/relationships/customXmlProps" Target="itemProps112.xml"/></Relationships>
</file>

<file path=customXml/_rels/item113.xml.rels><?xml version="1.0" encoding="UTF-8" standalone="yes"?>
<Relationships xmlns="http://schemas.openxmlformats.org/package/2006/relationships"><Relationship Id="rId1" Type="http://schemas.openxmlformats.org/officeDocument/2006/relationships/customXmlProps" Target="itemProps113.xml"/></Relationships>
</file>

<file path=customXml/_rels/item114.xml.rels><?xml version="1.0" encoding="UTF-8" standalone="yes"?>
<Relationships xmlns="http://schemas.openxmlformats.org/package/2006/relationships"><Relationship Id="rId1" Type="http://schemas.openxmlformats.org/officeDocument/2006/relationships/customXmlProps" Target="itemProps114.xml"/></Relationships>
</file>

<file path=customXml/_rels/item115.xml.rels><?xml version="1.0" encoding="UTF-8" standalone="yes"?>
<Relationships xmlns="http://schemas.openxmlformats.org/package/2006/relationships"><Relationship Id="rId1" Type="http://schemas.openxmlformats.org/officeDocument/2006/relationships/customXmlProps" Target="itemProps115.xml"/></Relationships>
</file>

<file path=customXml/_rels/item116.xml.rels><?xml version="1.0" encoding="UTF-8" standalone="yes"?>
<Relationships xmlns="http://schemas.openxmlformats.org/package/2006/relationships"><Relationship Id="rId1" Type="http://schemas.openxmlformats.org/officeDocument/2006/relationships/customXmlProps" Target="itemProps116.xml"/></Relationships>
</file>

<file path=customXml/_rels/item117.xml.rels><?xml version="1.0" encoding="UTF-8" standalone="yes"?>
<Relationships xmlns="http://schemas.openxmlformats.org/package/2006/relationships"><Relationship Id="rId1" Type="http://schemas.openxmlformats.org/officeDocument/2006/relationships/customXmlProps" Target="itemProps117.xml"/></Relationships>
</file>

<file path=customXml/_rels/item118.xml.rels><?xml version="1.0" encoding="UTF-8" standalone="yes"?>
<Relationships xmlns="http://schemas.openxmlformats.org/package/2006/relationships"><Relationship Id="rId1" Type="http://schemas.openxmlformats.org/officeDocument/2006/relationships/customXmlProps" Target="itemProps118.xml"/></Relationships>
</file>

<file path=customXml/_rels/item119.xml.rels><?xml version="1.0" encoding="UTF-8" standalone="yes"?>
<Relationships xmlns="http://schemas.openxmlformats.org/package/2006/relationships"><Relationship Id="rId1" Type="http://schemas.openxmlformats.org/officeDocument/2006/relationships/customXmlProps" Target="itemProps119.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20.xml.rels><?xml version="1.0" encoding="UTF-8" standalone="yes"?>
<Relationships xmlns="http://schemas.openxmlformats.org/package/2006/relationships"><Relationship Id="rId1" Type="http://schemas.openxmlformats.org/officeDocument/2006/relationships/customXmlProps" Target="itemProps120.xml"/></Relationships>
</file>

<file path=customXml/_rels/item121.xml.rels><?xml version="1.0" encoding="UTF-8" standalone="yes"?>
<Relationships xmlns="http://schemas.openxmlformats.org/package/2006/relationships"><Relationship Id="rId1" Type="http://schemas.openxmlformats.org/officeDocument/2006/relationships/customXmlProps" Target="itemProps121.xml"/></Relationships>
</file>

<file path=customXml/_rels/item122.xml.rels><?xml version="1.0" encoding="UTF-8" standalone="yes"?>
<Relationships xmlns="http://schemas.openxmlformats.org/package/2006/relationships"><Relationship Id="rId1" Type="http://schemas.openxmlformats.org/officeDocument/2006/relationships/customXmlProps" Target="itemProps122.xml"/></Relationships>
</file>

<file path=customXml/_rels/item123.xml.rels><?xml version="1.0" encoding="UTF-8" standalone="yes"?>
<Relationships xmlns="http://schemas.openxmlformats.org/package/2006/relationships"><Relationship Id="rId1" Type="http://schemas.openxmlformats.org/officeDocument/2006/relationships/customXmlProps" Target="itemProps123.xml"/></Relationships>
</file>

<file path=customXml/_rels/item124.xml.rels><?xml version="1.0" encoding="UTF-8" standalone="yes"?>
<Relationships xmlns="http://schemas.openxmlformats.org/package/2006/relationships"><Relationship Id="rId1" Type="http://schemas.openxmlformats.org/officeDocument/2006/relationships/customXmlProps" Target="itemProps124.xml"/></Relationships>
</file>

<file path=customXml/_rels/item125.xml.rels><?xml version="1.0" encoding="UTF-8" standalone="yes"?>
<Relationships xmlns="http://schemas.openxmlformats.org/package/2006/relationships"><Relationship Id="rId1" Type="http://schemas.openxmlformats.org/officeDocument/2006/relationships/customXmlProps" Target="itemProps125.xml"/></Relationships>
</file>

<file path=customXml/_rels/item126.xml.rels><?xml version="1.0" encoding="UTF-8" standalone="yes"?>
<Relationships xmlns="http://schemas.openxmlformats.org/package/2006/relationships"><Relationship Id="rId1" Type="http://schemas.openxmlformats.org/officeDocument/2006/relationships/customXmlProps" Target="itemProps126.xml"/></Relationships>
</file>

<file path=customXml/_rels/item127.xml.rels><?xml version="1.0" encoding="UTF-8" standalone="yes"?>
<Relationships xmlns="http://schemas.openxmlformats.org/package/2006/relationships"><Relationship Id="rId1" Type="http://schemas.openxmlformats.org/officeDocument/2006/relationships/customXmlProps" Target="itemProps127.xml"/></Relationships>
</file>

<file path=customXml/_rels/item128.xml.rels><?xml version="1.0" encoding="UTF-8" standalone="yes"?>
<Relationships xmlns="http://schemas.openxmlformats.org/package/2006/relationships"><Relationship Id="rId1" Type="http://schemas.openxmlformats.org/officeDocument/2006/relationships/customXmlProps" Target="itemProps128.xml"/></Relationships>
</file>

<file path=customXml/_rels/item129.xml.rels><?xml version="1.0" encoding="UTF-8" standalone="yes"?>
<Relationships xmlns="http://schemas.openxmlformats.org/package/2006/relationships"><Relationship Id="rId1" Type="http://schemas.openxmlformats.org/officeDocument/2006/relationships/customXmlProps" Target="itemProps129.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30.xml.rels><?xml version="1.0" encoding="UTF-8" standalone="yes"?>
<Relationships xmlns="http://schemas.openxmlformats.org/package/2006/relationships"><Relationship Id="rId1" Type="http://schemas.openxmlformats.org/officeDocument/2006/relationships/customXmlProps" Target="itemProps130.xml"/></Relationships>
</file>

<file path=customXml/_rels/item131.xml.rels><?xml version="1.0" encoding="UTF-8" standalone="yes"?>
<Relationships xmlns="http://schemas.openxmlformats.org/package/2006/relationships"><Relationship Id="rId1" Type="http://schemas.openxmlformats.org/officeDocument/2006/relationships/customXmlProps" Target="itemProps131.xml"/></Relationships>
</file>

<file path=customXml/_rels/item132.xml.rels><?xml version="1.0" encoding="UTF-8" standalone="yes"?>
<Relationships xmlns="http://schemas.openxmlformats.org/package/2006/relationships"><Relationship Id="rId1" Type="http://schemas.openxmlformats.org/officeDocument/2006/relationships/customXmlProps" Target="itemProps132.xml"/></Relationships>
</file>

<file path=customXml/_rels/item133.xml.rels><?xml version="1.0" encoding="UTF-8" standalone="yes"?>
<Relationships xmlns="http://schemas.openxmlformats.org/package/2006/relationships"><Relationship Id="rId1" Type="http://schemas.openxmlformats.org/officeDocument/2006/relationships/customXmlProps" Target="itemProps133.xml"/></Relationships>
</file>

<file path=customXml/_rels/item134.xml.rels><?xml version="1.0" encoding="UTF-8" standalone="yes"?>
<Relationships xmlns="http://schemas.openxmlformats.org/package/2006/relationships"><Relationship Id="rId1" Type="http://schemas.openxmlformats.org/officeDocument/2006/relationships/customXmlProps" Target="itemProps134.xml"/></Relationships>
</file>

<file path=customXml/_rels/item135.xml.rels><?xml version="1.0" encoding="UTF-8" standalone="yes"?>
<Relationships xmlns="http://schemas.openxmlformats.org/package/2006/relationships"><Relationship Id="rId1" Type="http://schemas.openxmlformats.org/officeDocument/2006/relationships/customXmlProps" Target="itemProps135.xml"/></Relationships>
</file>

<file path=customXml/_rels/item136.xml.rels><?xml version="1.0" encoding="UTF-8" standalone="yes"?>
<Relationships xmlns="http://schemas.openxmlformats.org/package/2006/relationships"><Relationship Id="rId1" Type="http://schemas.openxmlformats.org/officeDocument/2006/relationships/customXmlProps" Target="itemProps136.xml"/></Relationships>
</file>

<file path=customXml/_rels/item137.xml.rels><?xml version="1.0" encoding="UTF-8" standalone="yes"?>
<Relationships xmlns="http://schemas.openxmlformats.org/package/2006/relationships"><Relationship Id="rId1" Type="http://schemas.openxmlformats.org/officeDocument/2006/relationships/customXmlProps" Target="itemProps137.xml"/></Relationships>
</file>

<file path=customXml/_rels/item138.xml.rels><?xml version="1.0" encoding="UTF-8" standalone="yes"?>
<Relationships xmlns="http://schemas.openxmlformats.org/package/2006/relationships"><Relationship Id="rId1" Type="http://schemas.openxmlformats.org/officeDocument/2006/relationships/customXmlProps" Target="itemProps138.xml"/></Relationships>
</file>

<file path=customXml/_rels/item139.xml.rels><?xml version="1.0" encoding="UTF-8" standalone="yes"?>
<Relationships xmlns="http://schemas.openxmlformats.org/package/2006/relationships"><Relationship Id="rId1" Type="http://schemas.openxmlformats.org/officeDocument/2006/relationships/customXmlProps" Target="itemProps139.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40.xml.rels><?xml version="1.0" encoding="UTF-8" standalone="yes"?>
<Relationships xmlns="http://schemas.openxmlformats.org/package/2006/relationships"><Relationship Id="rId1" Type="http://schemas.openxmlformats.org/officeDocument/2006/relationships/customXmlProps" Target="itemProps140.xml"/></Relationships>
</file>

<file path=customXml/_rels/item141.xml.rels><?xml version="1.0" encoding="UTF-8" standalone="yes"?>
<Relationships xmlns="http://schemas.openxmlformats.org/package/2006/relationships"><Relationship Id="rId1" Type="http://schemas.openxmlformats.org/officeDocument/2006/relationships/customXmlProps" Target="itemProps141.xml"/></Relationships>
</file>

<file path=customXml/_rels/item142.xml.rels><?xml version="1.0" encoding="UTF-8" standalone="yes"?>
<Relationships xmlns="http://schemas.openxmlformats.org/package/2006/relationships"><Relationship Id="rId1" Type="http://schemas.openxmlformats.org/officeDocument/2006/relationships/customXmlProps" Target="itemProps142.xml"/></Relationships>
</file>

<file path=customXml/_rels/item143.xml.rels><?xml version="1.0" encoding="UTF-8" standalone="yes"?>
<Relationships xmlns="http://schemas.openxmlformats.org/package/2006/relationships"><Relationship Id="rId1" Type="http://schemas.openxmlformats.org/officeDocument/2006/relationships/customXmlProps" Target="itemProps143.xml"/></Relationships>
</file>

<file path=customXml/_rels/item144.xml.rels><?xml version="1.0" encoding="UTF-8" standalone="yes"?>
<Relationships xmlns="http://schemas.openxmlformats.org/package/2006/relationships"><Relationship Id="rId1" Type="http://schemas.openxmlformats.org/officeDocument/2006/relationships/customXmlProps" Target="itemProps144.xml"/></Relationships>
</file>

<file path=customXml/_rels/item145.xml.rels><?xml version="1.0" encoding="UTF-8" standalone="yes"?>
<Relationships xmlns="http://schemas.openxmlformats.org/package/2006/relationships"><Relationship Id="rId1" Type="http://schemas.openxmlformats.org/officeDocument/2006/relationships/customXmlProps" Target="itemProps145.xml"/></Relationships>
</file>

<file path=customXml/_rels/item146.xml.rels><?xml version="1.0" encoding="UTF-8" standalone="yes"?>
<Relationships xmlns="http://schemas.openxmlformats.org/package/2006/relationships"><Relationship Id="rId1" Type="http://schemas.openxmlformats.org/officeDocument/2006/relationships/customXmlProps" Target="itemProps146.xml"/></Relationships>
</file>

<file path=customXml/_rels/item147.xml.rels><?xml version="1.0" encoding="UTF-8" standalone="yes"?>
<Relationships xmlns="http://schemas.openxmlformats.org/package/2006/relationships"><Relationship Id="rId1" Type="http://schemas.openxmlformats.org/officeDocument/2006/relationships/customXmlProps" Target="itemProps147.xml"/></Relationships>
</file>

<file path=customXml/_rels/item148.xml.rels><?xml version="1.0" encoding="UTF-8" standalone="yes"?>
<Relationships xmlns="http://schemas.openxmlformats.org/package/2006/relationships"><Relationship Id="rId1" Type="http://schemas.openxmlformats.org/officeDocument/2006/relationships/customXmlProps" Target="itemProps148.xml"/></Relationships>
</file>

<file path=customXml/_rels/item149.xml.rels><?xml version="1.0" encoding="UTF-8" standalone="yes"?>
<Relationships xmlns="http://schemas.openxmlformats.org/package/2006/relationships"><Relationship Id="rId1" Type="http://schemas.openxmlformats.org/officeDocument/2006/relationships/customXmlProps" Target="itemProps149.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50.xml.rels><?xml version="1.0" encoding="UTF-8" standalone="yes"?>
<Relationships xmlns="http://schemas.openxmlformats.org/package/2006/relationships"><Relationship Id="rId1" Type="http://schemas.openxmlformats.org/officeDocument/2006/relationships/customXmlProps" Target="itemProps150.xml"/></Relationships>
</file>

<file path=customXml/_rels/item151.xml.rels><?xml version="1.0" encoding="UTF-8" standalone="yes"?>
<Relationships xmlns="http://schemas.openxmlformats.org/package/2006/relationships"><Relationship Id="rId1" Type="http://schemas.openxmlformats.org/officeDocument/2006/relationships/customXmlProps" Target="itemProps151.xml"/></Relationships>
</file>

<file path=customXml/_rels/item152.xml.rels><?xml version="1.0" encoding="UTF-8" standalone="yes"?>
<Relationships xmlns="http://schemas.openxmlformats.org/package/2006/relationships"><Relationship Id="rId1" Type="http://schemas.openxmlformats.org/officeDocument/2006/relationships/customXmlProps" Target="itemProps152.xml"/></Relationships>
</file>

<file path=customXml/_rels/item153.xml.rels><?xml version="1.0" encoding="UTF-8" standalone="yes"?>
<Relationships xmlns="http://schemas.openxmlformats.org/package/2006/relationships"><Relationship Id="rId1" Type="http://schemas.openxmlformats.org/officeDocument/2006/relationships/customXmlProps" Target="itemProps153.xml"/></Relationships>
</file>

<file path=customXml/_rels/item154.xml.rels><?xml version="1.0" encoding="UTF-8" standalone="yes"?>
<Relationships xmlns="http://schemas.openxmlformats.org/package/2006/relationships"><Relationship Id="rId1" Type="http://schemas.openxmlformats.org/officeDocument/2006/relationships/customXmlProps" Target="itemProps154.xml"/></Relationships>
</file>

<file path=customXml/_rels/item155.xml.rels><?xml version="1.0" encoding="UTF-8" standalone="yes"?>
<Relationships xmlns="http://schemas.openxmlformats.org/package/2006/relationships"><Relationship Id="rId1" Type="http://schemas.openxmlformats.org/officeDocument/2006/relationships/customXmlProps" Target="itemProps155.xml"/></Relationships>
</file>

<file path=customXml/_rels/item156.xml.rels><?xml version="1.0" encoding="UTF-8" standalone="yes"?>
<Relationships xmlns="http://schemas.openxmlformats.org/package/2006/relationships"><Relationship Id="rId1" Type="http://schemas.openxmlformats.org/officeDocument/2006/relationships/customXmlProps" Target="itemProps156.xml"/></Relationships>
</file>

<file path=customXml/_rels/item157.xml.rels><?xml version="1.0" encoding="UTF-8" standalone="yes"?>
<Relationships xmlns="http://schemas.openxmlformats.org/package/2006/relationships"><Relationship Id="rId1" Type="http://schemas.openxmlformats.org/officeDocument/2006/relationships/customXmlProps" Target="itemProps157.xml"/></Relationships>
</file>

<file path=customXml/_rels/item158.xml.rels><?xml version="1.0" encoding="UTF-8" standalone="yes"?>
<Relationships xmlns="http://schemas.openxmlformats.org/package/2006/relationships"><Relationship Id="rId1" Type="http://schemas.openxmlformats.org/officeDocument/2006/relationships/customXmlProps" Target="itemProps158.xml"/></Relationships>
</file>

<file path=customXml/_rels/item159.xml.rels><?xml version="1.0" encoding="UTF-8" standalone="yes"?>
<Relationships xmlns="http://schemas.openxmlformats.org/package/2006/relationships"><Relationship Id="rId1" Type="http://schemas.openxmlformats.org/officeDocument/2006/relationships/customXmlProps" Target="itemProps159.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60.xml.rels><?xml version="1.0" encoding="UTF-8" standalone="yes"?>
<Relationships xmlns="http://schemas.openxmlformats.org/package/2006/relationships"><Relationship Id="rId1" Type="http://schemas.openxmlformats.org/officeDocument/2006/relationships/customXmlProps" Target="itemProps160.xml"/></Relationships>
</file>

<file path=customXml/_rels/item161.xml.rels><?xml version="1.0" encoding="UTF-8" standalone="yes"?>
<Relationships xmlns="http://schemas.openxmlformats.org/package/2006/relationships"><Relationship Id="rId1" Type="http://schemas.openxmlformats.org/officeDocument/2006/relationships/customXmlProps" Target="itemProps161.xml"/></Relationships>
</file>

<file path=customXml/_rels/item162.xml.rels><?xml version="1.0" encoding="UTF-8" standalone="yes"?>
<Relationships xmlns="http://schemas.openxmlformats.org/package/2006/relationships"><Relationship Id="rId1" Type="http://schemas.openxmlformats.org/officeDocument/2006/relationships/customXmlProps" Target="itemProps162.xml"/></Relationships>
</file>

<file path=customXml/_rels/item163.xml.rels><?xml version="1.0" encoding="UTF-8" standalone="yes"?>
<Relationships xmlns="http://schemas.openxmlformats.org/package/2006/relationships"><Relationship Id="rId1" Type="http://schemas.openxmlformats.org/officeDocument/2006/relationships/customXmlProps" Target="itemProps163.xml"/></Relationships>
</file>

<file path=customXml/_rels/item164.xml.rels><?xml version="1.0" encoding="UTF-8" standalone="yes"?>
<Relationships xmlns="http://schemas.openxmlformats.org/package/2006/relationships"><Relationship Id="rId1" Type="http://schemas.openxmlformats.org/officeDocument/2006/relationships/customXmlProps" Target="itemProps164.xml"/></Relationships>
</file>

<file path=customXml/_rels/item165.xml.rels><?xml version="1.0" encoding="UTF-8" standalone="yes"?>
<Relationships xmlns="http://schemas.openxmlformats.org/package/2006/relationships"><Relationship Id="rId1" Type="http://schemas.openxmlformats.org/officeDocument/2006/relationships/customXmlProps" Target="itemProps165.xml"/></Relationships>
</file>

<file path=customXml/_rels/item166.xml.rels><?xml version="1.0" encoding="UTF-8" standalone="yes"?>
<Relationships xmlns="http://schemas.openxmlformats.org/package/2006/relationships"><Relationship Id="rId1" Type="http://schemas.openxmlformats.org/officeDocument/2006/relationships/customXmlProps" Target="itemProps166.xml"/></Relationships>
</file>

<file path=customXml/_rels/item167.xml.rels><?xml version="1.0" encoding="UTF-8" standalone="yes"?>
<Relationships xmlns="http://schemas.openxmlformats.org/package/2006/relationships"><Relationship Id="rId1" Type="http://schemas.openxmlformats.org/officeDocument/2006/relationships/customXmlProps" Target="itemProps167.xml"/></Relationships>
</file>

<file path=customXml/_rels/item168.xml.rels><?xml version="1.0" encoding="UTF-8" standalone="yes"?>
<Relationships xmlns="http://schemas.openxmlformats.org/package/2006/relationships"><Relationship Id="rId1" Type="http://schemas.openxmlformats.org/officeDocument/2006/relationships/customXmlProps" Target="itemProps168.xml"/></Relationships>
</file>

<file path=customXml/_rels/item169.xml.rels><?xml version="1.0" encoding="UTF-8" standalone="yes"?>
<Relationships xmlns="http://schemas.openxmlformats.org/package/2006/relationships"><Relationship Id="rId1" Type="http://schemas.openxmlformats.org/officeDocument/2006/relationships/customXmlProps" Target="itemProps169.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70.xml.rels><?xml version="1.0" encoding="UTF-8" standalone="yes"?>
<Relationships xmlns="http://schemas.openxmlformats.org/package/2006/relationships"><Relationship Id="rId1" Type="http://schemas.openxmlformats.org/officeDocument/2006/relationships/customXmlProps" Target="itemProps170.xml"/></Relationships>
</file>

<file path=customXml/_rels/item171.xml.rels><?xml version="1.0" encoding="UTF-8" standalone="yes"?>
<Relationships xmlns="http://schemas.openxmlformats.org/package/2006/relationships"><Relationship Id="rId1" Type="http://schemas.openxmlformats.org/officeDocument/2006/relationships/customXmlProps" Target="itemProps171.xml"/></Relationships>
</file>

<file path=customXml/_rels/item172.xml.rels><?xml version="1.0" encoding="UTF-8" standalone="yes"?>
<Relationships xmlns="http://schemas.openxmlformats.org/package/2006/relationships"><Relationship Id="rId1" Type="http://schemas.openxmlformats.org/officeDocument/2006/relationships/customXmlProps" Target="itemProps172.xml"/></Relationships>
</file>

<file path=customXml/_rels/item173.xml.rels><?xml version="1.0" encoding="UTF-8" standalone="yes"?>
<Relationships xmlns="http://schemas.openxmlformats.org/package/2006/relationships"><Relationship Id="rId1" Type="http://schemas.openxmlformats.org/officeDocument/2006/relationships/customXmlProps" Target="itemProps173.xml"/></Relationships>
</file>

<file path=customXml/_rels/item174.xml.rels><?xml version="1.0" encoding="UTF-8" standalone="yes"?>
<Relationships xmlns="http://schemas.openxmlformats.org/package/2006/relationships"><Relationship Id="rId1" Type="http://schemas.openxmlformats.org/officeDocument/2006/relationships/customXmlProps" Target="itemProps174.xml"/></Relationships>
</file>

<file path=customXml/_rels/item175.xml.rels><?xml version="1.0" encoding="UTF-8" standalone="yes"?>
<Relationships xmlns="http://schemas.openxmlformats.org/package/2006/relationships"><Relationship Id="rId1" Type="http://schemas.openxmlformats.org/officeDocument/2006/relationships/customXmlProps" Target="itemProps175.xml"/></Relationships>
</file>

<file path=customXml/_rels/item176.xml.rels><?xml version="1.0" encoding="UTF-8" standalone="yes"?>
<Relationships xmlns="http://schemas.openxmlformats.org/package/2006/relationships"><Relationship Id="rId1" Type="http://schemas.openxmlformats.org/officeDocument/2006/relationships/customXmlProps" Target="itemProps176.xml"/></Relationships>
</file>

<file path=customXml/_rels/item177.xml.rels><?xml version="1.0" encoding="UTF-8" standalone="yes"?>
<Relationships xmlns="http://schemas.openxmlformats.org/package/2006/relationships"><Relationship Id="rId1" Type="http://schemas.openxmlformats.org/officeDocument/2006/relationships/customXmlProps" Target="itemProps177.xml"/></Relationships>
</file>

<file path=customXml/_rels/item178.xml.rels><?xml version="1.0" encoding="UTF-8" standalone="yes"?>
<Relationships xmlns="http://schemas.openxmlformats.org/package/2006/relationships"><Relationship Id="rId1" Type="http://schemas.openxmlformats.org/officeDocument/2006/relationships/customXmlProps" Target="itemProps178.xml"/></Relationships>
</file>

<file path=customXml/_rels/item179.xml.rels><?xml version="1.0" encoding="UTF-8" standalone="yes"?>
<Relationships xmlns="http://schemas.openxmlformats.org/package/2006/relationships"><Relationship Id="rId1" Type="http://schemas.openxmlformats.org/officeDocument/2006/relationships/customXmlProps" Target="itemProps179.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80.xml.rels><?xml version="1.0" encoding="UTF-8" standalone="yes"?>
<Relationships xmlns="http://schemas.openxmlformats.org/package/2006/relationships"><Relationship Id="rId1" Type="http://schemas.openxmlformats.org/officeDocument/2006/relationships/customXmlProps" Target="itemProps180.xml"/></Relationships>
</file>

<file path=customXml/_rels/item181.xml.rels><?xml version="1.0" encoding="UTF-8" standalone="yes"?>
<Relationships xmlns="http://schemas.openxmlformats.org/package/2006/relationships"><Relationship Id="rId1" Type="http://schemas.openxmlformats.org/officeDocument/2006/relationships/customXmlProps" Target="itemProps181.xml"/></Relationships>
</file>

<file path=customXml/_rels/item182.xml.rels><?xml version="1.0" encoding="UTF-8" standalone="yes"?>
<Relationships xmlns="http://schemas.openxmlformats.org/package/2006/relationships"><Relationship Id="rId1" Type="http://schemas.openxmlformats.org/officeDocument/2006/relationships/customXmlProps" Target="itemProps182.xml"/></Relationships>
</file>

<file path=customXml/_rels/item183.xml.rels><?xml version="1.0" encoding="UTF-8" standalone="yes"?>
<Relationships xmlns="http://schemas.openxmlformats.org/package/2006/relationships"><Relationship Id="rId1" Type="http://schemas.openxmlformats.org/officeDocument/2006/relationships/customXmlProps" Target="itemProps183.xml"/></Relationships>
</file>

<file path=customXml/_rels/item184.xml.rels><?xml version="1.0" encoding="UTF-8" standalone="yes"?>
<Relationships xmlns="http://schemas.openxmlformats.org/package/2006/relationships"><Relationship Id="rId1" Type="http://schemas.openxmlformats.org/officeDocument/2006/relationships/customXmlProps" Target="itemProps184.xml"/></Relationships>
</file>

<file path=customXml/_rels/item185.xml.rels><?xml version="1.0" encoding="UTF-8" standalone="yes"?>
<Relationships xmlns="http://schemas.openxmlformats.org/package/2006/relationships"><Relationship Id="rId1" Type="http://schemas.openxmlformats.org/officeDocument/2006/relationships/customXmlProps" Target="itemProps185.xml"/></Relationships>
</file>

<file path=customXml/_rels/item186.xml.rels><?xml version="1.0" encoding="UTF-8" standalone="yes"?>
<Relationships xmlns="http://schemas.openxmlformats.org/package/2006/relationships"><Relationship Id="rId1" Type="http://schemas.openxmlformats.org/officeDocument/2006/relationships/customXmlProps" Target="itemProps186.xml"/></Relationships>
</file>

<file path=customXml/_rels/item187.xml.rels><?xml version="1.0" encoding="UTF-8" standalone="yes"?>
<Relationships xmlns="http://schemas.openxmlformats.org/package/2006/relationships"><Relationship Id="rId1" Type="http://schemas.openxmlformats.org/officeDocument/2006/relationships/customXmlProps" Target="itemProps187.xml"/></Relationships>
</file>

<file path=customXml/_rels/item188.xml.rels><?xml version="1.0" encoding="UTF-8" standalone="yes"?>
<Relationships xmlns="http://schemas.openxmlformats.org/package/2006/relationships"><Relationship Id="rId1" Type="http://schemas.openxmlformats.org/officeDocument/2006/relationships/customXmlProps" Target="itemProps188.xml"/></Relationships>
</file>

<file path=customXml/_rels/item189.xml.rels><?xml version="1.0" encoding="UTF-8" standalone="yes"?>
<Relationships xmlns="http://schemas.openxmlformats.org/package/2006/relationships"><Relationship Id="rId1" Type="http://schemas.openxmlformats.org/officeDocument/2006/relationships/customXmlProps" Target="itemProps189.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190.xml.rels><?xml version="1.0" encoding="UTF-8" standalone="yes"?>
<Relationships xmlns="http://schemas.openxmlformats.org/package/2006/relationships"><Relationship Id="rId1" Type="http://schemas.openxmlformats.org/officeDocument/2006/relationships/customXmlProps" Target="itemProps190.xml"/></Relationships>
</file>

<file path=customXml/_rels/item191.xml.rels><?xml version="1.0" encoding="UTF-8" standalone="yes"?>
<Relationships xmlns="http://schemas.openxmlformats.org/package/2006/relationships"><Relationship Id="rId1" Type="http://schemas.openxmlformats.org/officeDocument/2006/relationships/customXmlProps" Target="itemProps191.xml"/></Relationships>
</file>

<file path=customXml/_rels/item192.xml.rels><?xml version="1.0" encoding="UTF-8" standalone="yes"?>
<Relationships xmlns="http://schemas.openxmlformats.org/package/2006/relationships"><Relationship Id="rId1" Type="http://schemas.openxmlformats.org/officeDocument/2006/relationships/customXmlProps" Target="itemProps192.xml"/></Relationships>
</file>

<file path=customXml/_rels/item193.xml.rels><?xml version="1.0" encoding="UTF-8" standalone="yes"?>
<Relationships xmlns="http://schemas.openxmlformats.org/package/2006/relationships"><Relationship Id="rId1" Type="http://schemas.openxmlformats.org/officeDocument/2006/relationships/customXmlProps" Target="itemProps193.xml"/></Relationships>
</file>

<file path=customXml/_rels/item194.xml.rels><?xml version="1.0" encoding="UTF-8" standalone="yes"?>
<Relationships xmlns="http://schemas.openxmlformats.org/package/2006/relationships"><Relationship Id="rId1" Type="http://schemas.openxmlformats.org/officeDocument/2006/relationships/customXmlProps" Target="itemProps194.xml"/></Relationships>
</file>

<file path=customXml/_rels/item195.xml.rels><?xml version="1.0" encoding="UTF-8" standalone="yes"?>
<Relationships xmlns="http://schemas.openxmlformats.org/package/2006/relationships"><Relationship Id="rId1" Type="http://schemas.openxmlformats.org/officeDocument/2006/relationships/customXmlProps" Target="itemProps195.xml"/></Relationships>
</file>

<file path=customXml/_rels/item196.xml.rels><?xml version="1.0" encoding="UTF-8" standalone="yes"?>
<Relationships xmlns="http://schemas.openxmlformats.org/package/2006/relationships"><Relationship Id="rId1" Type="http://schemas.openxmlformats.org/officeDocument/2006/relationships/customXmlProps" Target="itemProps196.xml"/></Relationships>
</file>

<file path=customXml/_rels/item197.xml.rels><?xml version="1.0" encoding="UTF-8" standalone="yes"?>
<Relationships xmlns="http://schemas.openxmlformats.org/package/2006/relationships"><Relationship Id="rId1" Type="http://schemas.openxmlformats.org/officeDocument/2006/relationships/customXmlProps" Target="itemProps197.xml"/></Relationships>
</file>

<file path=customXml/_rels/item198.xml.rels><?xml version="1.0" encoding="UTF-8" standalone="yes"?>
<Relationships xmlns="http://schemas.openxmlformats.org/package/2006/relationships"><Relationship Id="rId1" Type="http://schemas.openxmlformats.org/officeDocument/2006/relationships/customXmlProps" Target="itemProps198.xml"/></Relationships>
</file>

<file path=customXml/_rels/item199.xml.rels><?xml version="1.0" encoding="UTF-8" standalone="yes"?>
<Relationships xmlns="http://schemas.openxmlformats.org/package/2006/relationships"><Relationship Id="rId1" Type="http://schemas.openxmlformats.org/officeDocument/2006/relationships/customXmlProps" Target="itemProps19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00.xml.rels><?xml version="1.0" encoding="UTF-8" standalone="yes"?>
<Relationships xmlns="http://schemas.openxmlformats.org/package/2006/relationships"><Relationship Id="rId1" Type="http://schemas.openxmlformats.org/officeDocument/2006/relationships/customXmlProps" Target="itemProps200.xml"/></Relationships>
</file>

<file path=customXml/_rels/item201.xml.rels><?xml version="1.0" encoding="UTF-8" standalone="yes"?>
<Relationships xmlns="http://schemas.openxmlformats.org/package/2006/relationships"><Relationship Id="rId1" Type="http://schemas.openxmlformats.org/officeDocument/2006/relationships/customXmlProps" Target="itemProps201.xml"/></Relationships>
</file>

<file path=customXml/_rels/item202.xml.rels><?xml version="1.0" encoding="UTF-8" standalone="yes"?>
<Relationships xmlns="http://schemas.openxmlformats.org/package/2006/relationships"><Relationship Id="rId1" Type="http://schemas.openxmlformats.org/officeDocument/2006/relationships/customXmlProps" Target="itemProps202.xml"/></Relationships>
</file>

<file path=customXml/_rels/item203.xml.rels><?xml version="1.0" encoding="UTF-8" standalone="yes"?>
<Relationships xmlns="http://schemas.openxmlformats.org/package/2006/relationships"><Relationship Id="rId1" Type="http://schemas.openxmlformats.org/officeDocument/2006/relationships/customXmlProps" Target="itemProps203.xml"/></Relationships>
</file>

<file path=customXml/_rels/item204.xml.rels><?xml version="1.0" encoding="UTF-8" standalone="yes"?>
<Relationships xmlns="http://schemas.openxmlformats.org/package/2006/relationships"><Relationship Id="rId1" Type="http://schemas.openxmlformats.org/officeDocument/2006/relationships/customXmlProps" Target="itemProps204.xml"/></Relationships>
</file>

<file path=customXml/_rels/item205.xml.rels><?xml version="1.0" encoding="UTF-8" standalone="yes"?>
<Relationships xmlns="http://schemas.openxmlformats.org/package/2006/relationships"><Relationship Id="rId1" Type="http://schemas.openxmlformats.org/officeDocument/2006/relationships/customXmlProps" Target="itemProps205.xml"/></Relationships>
</file>

<file path=customXml/_rels/item206.xml.rels><?xml version="1.0" encoding="UTF-8" standalone="yes"?>
<Relationships xmlns="http://schemas.openxmlformats.org/package/2006/relationships"><Relationship Id="rId1" Type="http://schemas.openxmlformats.org/officeDocument/2006/relationships/customXmlProps" Target="itemProps206.xml"/></Relationships>
</file>

<file path=customXml/_rels/item207.xml.rels><?xml version="1.0" encoding="UTF-8" standalone="yes"?>
<Relationships xmlns="http://schemas.openxmlformats.org/package/2006/relationships"><Relationship Id="rId1" Type="http://schemas.openxmlformats.org/officeDocument/2006/relationships/customXmlProps" Target="itemProps207.xml"/></Relationships>
</file>

<file path=customXml/_rels/item208.xml.rels><?xml version="1.0" encoding="UTF-8" standalone="yes"?>
<Relationships xmlns="http://schemas.openxmlformats.org/package/2006/relationships"><Relationship Id="rId1" Type="http://schemas.openxmlformats.org/officeDocument/2006/relationships/customXmlProps" Target="itemProps208.xml"/></Relationships>
</file>

<file path=customXml/_rels/item209.xml.rels><?xml version="1.0" encoding="UTF-8" standalone="yes"?>
<Relationships xmlns="http://schemas.openxmlformats.org/package/2006/relationships"><Relationship Id="rId1" Type="http://schemas.openxmlformats.org/officeDocument/2006/relationships/customXmlProps" Target="itemProps209.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10.xml.rels><?xml version="1.0" encoding="UTF-8" standalone="yes"?>
<Relationships xmlns="http://schemas.openxmlformats.org/package/2006/relationships"><Relationship Id="rId1" Type="http://schemas.openxmlformats.org/officeDocument/2006/relationships/customXmlProps" Target="itemProps210.xml"/></Relationships>
</file>

<file path=customXml/_rels/item211.xml.rels><?xml version="1.0" encoding="UTF-8" standalone="yes"?>
<Relationships xmlns="http://schemas.openxmlformats.org/package/2006/relationships"><Relationship Id="rId1" Type="http://schemas.openxmlformats.org/officeDocument/2006/relationships/customXmlProps" Target="itemProps211.xml"/></Relationships>
</file>

<file path=customXml/_rels/item212.xml.rels><?xml version="1.0" encoding="UTF-8" standalone="yes"?>
<Relationships xmlns="http://schemas.openxmlformats.org/package/2006/relationships"><Relationship Id="rId1" Type="http://schemas.openxmlformats.org/officeDocument/2006/relationships/customXmlProps" Target="itemProps212.xml"/></Relationships>
</file>

<file path=customXml/_rels/item213.xml.rels><?xml version="1.0" encoding="UTF-8" standalone="yes"?>
<Relationships xmlns="http://schemas.openxmlformats.org/package/2006/relationships"><Relationship Id="rId1" Type="http://schemas.openxmlformats.org/officeDocument/2006/relationships/customXmlProps" Target="itemProps213.xml"/></Relationships>
</file>

<file path=customXml/_rels/item214.xml.rels><?xml version="1.0" encoding="UTF-8" standalone="yes"?>
<Relationships xmlns="http://schemas.openxmlformats.org/package/2006/relationships"><Relationship Id="rId1" Type="http://schemas.openxmlformats.org/officeDocument/2006/relationships/customXmlProps" Target="itemProps214.xml"/></Relationships>
</file>

<file path=customXml/_rels/item215.xml.rels><?xml version="1.0" encoding="UTF-8" standalone="yes"?>
<Relationships xmlns="http://schemas.openxmlformats.org/package/2006/relationships"><Relationship Id="rId1" Type="http://schemas.openxmlformats.org/officeDocument/2006/relationships/customXmlProps" Target="itemProps215.xml"/></Relationships>
</file>

<file path=customXml/_rels/item216.xml.rels><?xml version="1.0" encoding="UTF-8" standalone="yes"?>
<Relationships xmlns="http://schemas.openxmlformats.org/package/2006/relationships"><Relationship Id="rId1" Type="http://schemas.openxmlformats.org/officeDocument/2006/relationships/customXmlProps" Target="itemProps216.xml"/></Relationships>
</file>

<file path=customXml/_rels/item217.xml.rels><?xml version="1.0" encoding="UTF-8" standalone="yes"?>
<Relationships xmlns="http://schemas.openxmlformats.org/package/2006/relationships"><Relationship Id="rId1" Type="http://schemas.openxmlformats.org/officeDocument/2006/relationships/customXmlProps" Target="itemProps217.xml"/></Relationships>
</file>

<file path=customXml/_rels/item218.xml.rels><?xml version="1.0" encoding="UTF-8" standalone="yes"?>
<Relationships xmlns="http://schemas.openxmlformats.org/package/2006/relationships"><Relationship Id="rId1" Type="http://schemas.openxmlformats.org/officeDocument/2006/relationships/customXmlProps" Target="itemProps218.xml"/></Relationships>
</file>

<file path=customXml/_rels/item219.xml.rels><?xml version="1.0" encoding="UTF-8" standalone="yes"?>
<Relationships xmlns="http://schemas.openxmlformats.org/package/2006/relationships"><Relationship Id="rId1" Type="http://schemas.openxmlformats.org/officeDocument/2006/relationships/customXmlProps" Target="itemProps219.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20.xml.rels><?xml version="1.0" encoding="UTF-8" standalone="yes"?>
<Relationships xmlns="http://schemas.openxmlformats.org/package/2006/relationships"><Relationship Id="rId1" Type="http://schemas.openxmlformats.org/officeDocument/2006/relationships/customXmlProps" Target="itemProps220.xml"/></Relationships>
</file>

<file path=customXml/_rels/item221.xml.rels><?xml version="1.0" encoding="UTF-8" standalone="yes"?>
<Relationships xmlns="http://schemas.openxmlformats.org/package/2006/relationships"><Relationship Id="rId1" Type="http://schemas.openxmlformats.org/officeDocument/2006/relationships/customXmlProps" Target="itemProps221.xml"/></Relationships>
</file>

<file path=customXml/_rels/item222.xml.rels><?xml version="1.0" encoding="UTF-8" standalone="yes"?>
<Relationships xmlns="http://schemas.openxmlformats.org/package/2006/relationships"><Relationship Id="rId1" Type="http://schemas.openxmlformats.org/officeDocument/2006/relationships/customXmlProps" Target="itemProps222.xml"/></Relationships>
</file>

<file path=customXml/_rels/item223.xml.rels><?xml version="1.0" encoding="UTF-8" standalone="yes"?>
<Relationships xmlns="http://schemas.openxmlformats.org/package/2006/relationships"><Relationship Id="rId1" Type="http://schemas.openxmlformats.org/officeDocument/2006/relationships/customXmlProps" Target="itemProps223.xml"/></Relationships>
</file>

<file path=customXml/_rels/item224.xml.rels><?xml version="1.0" encoding="UTF-8" standalone="yes"?>
<Relationships xmlns="http://schemas.openxmlformats.org/package/2006/relationships"><Relationship Id="rId1" Type="http://schemas.openxmlformats.org/officeDocument/2006/relationships/customXmlProps" Target="itemProps224.xml"/></Relationships>
</file>

<file path=customXml/_rels/item225.xml.rels><?xml version="1.0" encoding="UTF-8" standalone="yes"?>
<Relationships xmlns="http://schemas.openxmlformats.org/package/2006/relationships"><Relationship Id="rId1" Type="http://schemas.openxmlformats.org/officeDocument/2006/relationships/customXmlProps" Target="itemProps225.xml"/></Relationships>
</file>

<file path=customXml/_rels/item226.xml.rels><?xml version="1.0" encoding="UTF-8" standalone="yes"?>
<Relationships xmlns="http://schemas.openxmlformats.org/package/2006/relationships"><Relationship Id="rId1" Type="http://schemas.openxmlformats.org/officeDocument/2006/relationships/customXmlProps" Target="itemProps226.xml"/></Relationships>
</file>

<file path=customXml/_rels/item227.xml.rels><?xml version="1.0" encoding="UTF-8" standalone="yes"?>
<Relationships xmlns="http://schemas.openxmlformats.org/package/2006/relationships"><Relationship Id="rId1" Type="http://schemas.openxmlformats.org/officeDocument/2006/relationships/customXmlProps" Target="itemProps227.xml"/></Relationships>
</file>

<file path=customXml/_rels/item228.xml.rels><?xml version="1.0" encoding="UTF-8" standalone="yes"?>
<Relationships xmlns="http://schemas.openxmlformats.org/package/2006/relationships"><Relationship Id="rId1" Type="http://schemas.openxmlformats.org/officeDocument/2006/relationships/customXmlProps" Target="itemProps228.xml"/></Relationships>
</file>

<file path=customXml/_rels/item229.xml.rels><?xml version="1.0" encoding="UTF-8" standalone="yes"?>
<Relationships xmlns="http://schemas.openxmlformats.org/package/2006/relationships"><Relationship Id="rId1" Type="http://schemas.openxmlformats.org/officeDocument/2006/relationships/customXmlProps" Target="itemProps229.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30.xml.rels><?xml version="1.0" encoding="UTF-8" standalone="yes"?>
<Relationships xmlns="http://schemas.openxmlformats.org/package/2006/relationships"><Relationship Id="rId1" Type="http://schemas.openxmlformats.org/officeDocument/2006/relationships/customXmlProps" Target="itemProps230.xml"/></Relationships>
</file>

<file path=customXml/_rels/item231.xml.rels><?xml version="1.0" encoding="UTF-8" standalone="yes"?>
<Relationships xmlns="http://schemas.openxmlformats.org/package/2006/relationships"><Relationship Id="rId1" Type="http://schemas.openxmlformats.org/officeDocument/2006/relationships/customXmlProps" Target="itemProps231.xml"/></Relationships>
</file>

<file path=customXml/_rels/item232.xml.rels><?xml version="1.0" encoding="UTF-8" standalone="yes"?>
<Relationships xmlns="http://schemas.openxmlformats.org/package/2006/relationships"><Relationship Id="rId1" Type="http://schemas.openxmlformats.org/officeDocument/2006/relationships/customXmlProps" Target="itemProps232.xml"/></Relationships>
</file>

<file path=customXml/_rels/item233.xml.rels><?xml version="1.0" encoding="UTF-8" standalone="yes"?>
<Relationships xmlns="http://schemas.openxmlformats.org/package/2006/relationships"><Relationship Id="rId1" Type="http://schemas.openxmlformats.org/officeDocument/2006/relationships/customXmlProps" Target="itemProps233.xml"/></Relationships>
</file>

<file path=customXml/_rels/item234.xml.rels><?xml version="1.0" encoding="UTF-8" standalone="yes"?>
<Relationships xmlns="http://schemas.openxmlformats.org/package/2006/relationships"><Relationship Id="rId1" Type="http://schemas.openxmlformats.org/officeDocument/2006/relationships/customXmlProps" Target="itemProps234.xml"/></Relationships>
</file>

<file path=customXml/_rels/item235.xml.rels><?xml version="1.0" encoding="UTF-8" standalone="yes"?>
<Relationships xmlns="http://schemas.openxmlformats.org/package/2006/relationships"><Relationship Id="rId1" Type="http://schemas.openxmlformats.org/officeDocument/2006/relationships/customXmlProps" Target="itemProps235.xml"/></Relationships>
</file>

<file path=customXml/_rels/item236.xml.rels><?xml version="1.0" encoding="UTF-8" standalone="yes"?>
<Relationships xmlns="http://schemas.openxmlformats.org/package/2006/relationships"><Relationship Id="rId1" Type="http://schemas.openxmlformats.org/officeDocument/2006/relationships/customXmlProps" Target="itemProps236.xml"/></Relationships>
</file>

<file path=customXml/_rels/item237.xml.rels><?xml version="1.0" encoding="UTF-8" standalone="yes"?>
<Relationships xmlns="http://schemas.openxmlformats.org/package/2006/relationships"><Relationship Id="rId1" Type="http://schemas.openxmlformats.org/officeDocument/2006/relationships/customXmlProps" Target="itemProps237.xml"/></Relationships>
</file>

<file path=customXml/_rels/item238.xml.rels><?xml version="1.0" encoding="UTF-8" standalone="yes"?>
<Relationships xmlns="http://schemas.openxmlformats.org/package/2006/relationships"><Relationship Id="rId1" Type="http://schemas.openxmlformats.org/officeDocument/2006/relationships/customXmlProps" Target="itemProps238.xml"/></Relationships>
</file>

<file path=customXml/_rels/item239.xml.rels><?xml version="1.0" encoding="UTF-8" standalone="yes"?>
<Relationships xmlns="http://schemas.openxmlformats.org/package/2006/relationships"><Relationship Id="rId1" Type="http://schemas.openxmlformats.org/officeDocument/2006/relationships/customXmlProps" Target="itemProps239.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40.xml.rels><?xml version="1.0" encoding="UTF-8" standalone="yes"?>
<Relationships xmlns="http://schemas.openxmlformats.org/package/2006/relationships"><Relationship Id="rId1" Type="http://schemas.openxmlformats.org/officeDocument/2006/relationships/customXmlProps" Target="itemProps240.xml"/></Relationships>
</file>

<file path=customXml/_rels/item241.xml.rels><?xml version="1.0" encoding="UTF-8" standalone="yes"?>
<Relationships xmlns="http://schemas.openxmlformats.org/package/2006/relationships"><Relationship Id="rId1" Type="http://schemas.openxmlformats.org/officeDocument/2006/relationships/customXmlProps" Target="itemProps241.xml"/></Relationships>
</file>

<file path=customXml/_rels/item242.xml.rels><?xml version="1.0" encoding="UTF-8" standalone="yes"?>
<Relationships xmlns="http://schemas.openxmlformats.org/package/2006/relationships"><Relationship Id="rId1" Type="http://schemas.openxmlformats.org/officeDocument/2006/relationships/customXmlProps" Target="itemProps242.xml"/></Relationships>
</file>

<file path=customXml/_rels/item243.xml.rels><?xml version="1.0" encoding="UTF-8" standalone="yes"?>
<Relationships xmlns="http://schemas.openxmlformats.org/package/2006/relationships"><Relationship Id="rId1" Type="http://schemas.openxmlformats.org/officeDocument/2006/relationships/customXmlProps" Target="itemProps243.xml"/></Relationships>
</file>

<file path=customXml/_rels/item244.xml.rels><?xml version="1.0" encoding="UTF-8" standalone="yes"?>
<Relationships xmlns="http://schemas.openxmlformats.org/package/2006/relationships"><Relationship Id="rId1" Type="http://schemas.openxmlformats.org/officeDocument/2006/relationships/customXmlProps" Target="itemProps244.xml"/></Relationships>
</file>

<file path=customXml/_rels/item245.xml.rels><?xml version="1.0" encoding="UTF-8" standalone="yes"?>
<Relationships xmlns="http://schemas.openxmlformats.org/package/2006/relationships"><Relationship Id="rId1" Type="http://schemas.openxmlformats.org/officeDocument/2006/relationships/customXmlProps" Target="itemProps245.xml"/></Relationships>
</file>

<file path=customXml/_rels/item246.xml.rels><?xml version="1.0" encoding="UTF-8" standalone="yes"?>
<Relationships xmlns="http://schemas.openxmlformats.org/package/2006/relationships"><Relationship Id="rId1" Type="http://schemas.openxmlformats.org/officeDocument/2006/relationships/customXmlProps" Target="itemProps246.xml"/></Relationships>
</file>

<file path=customXml/_rels/item247.xml.rels><?xml version="1.0" encoding="UTF-8" standalone="yes"?>
<Relationships xmlns="http://schemas.openxmlformats.org/package/2006/relationships"><Relationship Id="rId1" Type="http://schemas.openxmlformats.org/officeDocument/2006/relationships/customXmlProps" Target="itemProps247.xml"/></Relationships>
</file>

<file path=customXml/_rels/item248.xml.rels><?xml version="1.0" encoding="UTF-8" standalone="yes"?>
<Relationships xmlns="http://schemas.openxmlformats.org/package/2006/relationships"><Relationship Id="rId1" Type="http://schemas.openxmlformats.org/officeDocument/2006/relationships/customXmlProps" Target="itemProps248.xml"/></Relationships>
</file>

<file path=customXml/_rels/item249.xml.rels><?xml version="1.0" encoding="UTF-8" standalone="yes"?>
<Relationships xmlns="http://schemas.openxmlformats.org/package/2006/relationships"><Relationship Id="rId1" Type="http://schemas.openxmlformats.org/officeDocument/2006/relationships/customXmlProps" Target="itemProps249.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50.xml.rels><?xml version="1.0" encoding="UTF-8" standalone="yes"?>
<Relationships xmlns="http://schemas.openxmlformats.org/package/2006/relationships"><Relationship Id="rId1" Type="http://schemas.openxmlformats.org/officeDocument/2006/relationships/customXmlProps" Target="itemProps250.xml"/></Relationships>
</file>

<file path=customXml/_rels/item251.xml.rels><?xml version="1.0" encoding="UTF-8" standalone="yes"?>
<Relationships xmlns="http://schemas.openxmlformats.org/package/2006/relationships"><Relationship Id="rId1" Type="http://schemas.openxmlformats.org/officeDocument/2006/relationships/customXmlProps" Target="itemProps251.xml"/></Relationships>
</file>

<file path=customXml/_rels/item252.xml.rels><?xml version="1.0" encoding="UTF-8" standalone="yes"?>
<Relationships xmlns="http://schemas.openxmlformats.org/package/2006/relationships"><Relationship Id="rId1" Type="http://schemas.openxmlformats.org/officeDocument/2006/relationships/customXmlProps" Target="itemProps252.xml"/></Relationships>
</file>

<file path=customXml/_rels/item253.xml.rels><?xml version="1.0" encoding="UTF-8" standalone="yes"?>
<Relationships xmlns="http://schemas.openxmlformats.org/package/2006/relationships"><Relationship Id="rId1" Type="http://schemas.openxmlformats.org/officeDocument/2006/relationships/customXmlProps" Target="itemProps253.xml"/></Relationships>
</file>

<file path=customXml/_rels/item254.xml.rels><?xml version="1.0" encoding="UTF-8" standalone="yes"?>
<Relationships xmlns="http://schemas.openxmlformats.org/package/2006/relationships"><Relationship Id="rId1" Type="http://schemas.openxmlformats.org/officeDocument/2006/relationships/customXmlProps" Target="itemProps254.xml"/></Relationships>
</file>

<file path=customXml/_rels/item255.xml.rels><?xml version="1.0" encoding="UTF-8" standalone="yes"?>
<Relationships xmlns="http://schemas.openxmlformats.org/package/2006/relationships"><Relationship Id="rId1" Type="http://schemas.openxmlformats.org/officeDocument/2006/relationships/customXmlProps" Target="itemProps255.xml"/></Relationships>
</file>

<file path=customXml/_rels/item256.xml.rels><?xml version="1.0" encoding="UTF-8" standalone="yes"?>
<Relationships xmlns="http://schemas.openxmlformats.org/package/2006/relationships"><Relationship Id="rId1" Type="http://schemas.openxmlformats.org/officeDocument/2006/relationships/customXmlProps" Target="itemProps256.xml"/></Relationships>
</file>

<file path=customXml/_rels/item257.xml.rels><?xml version="1.0" encoding="UTF-8" standalone="yes"?>
<Relationships xmlns="http://schemas.openxmlformats.org/package/2006/relationships"><Relationship Id="rId1" Type="http://schemas.openxmlformats.org/officeDocument/2006/relationships/customXmlProps" Target="itemProps257.xml"/></Relationships>
</file>

<file path=customXml/_rels/item258.xml.rels><?xml version="1.0" encoding="UTF-8" standalone="yes"?>
<Relationships xmlns="http://schemas.openxmlformats.org/package/2006/relationships"><Relationship Id="rId1" Type="http://schemas.openxmlformats.org/officeDocument/2006/relationships/customXmlProps" Target="itemProps258.xml"/></Relationships>
</file>

<file path=customXml/_rels/item259.xml.rels><?xml version="1.0" encoding="UTF-8" standalone="yes"?>
<Relationships xmlns="http://schemas.openxmlformats.org/package/2006/relationships"><Relationship Id="rId1" Type="http://schemas.openxmlformats.org/officeDocument/2006/relationships/customXmlProps" Target="itemProps259.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60.xml.rels><?xml version="1.0" encoding="UTF-8" standalone="yes"?>
<Relationships xmlns="http://schemas.openxmlformats.org/package/2006/relationships"><Relationship Id="rId1" Type="http://schemas.openxmlformats.org/officeDocument/2006/relationships/customXmlProps" Target="itemProps260.xml"/></Relationships>
</file>

<file path=customXml/_rels/item261.xml.rels><?xml version="1.0" encoding="UTF-8" standalone="yes"?>
<Relationships xmlns="http://schemas.openxmlformats.org/package/2006/relationships"><Relationship Id="rId1" Type="http://schemas.openxmlformats.org/officeDocument/2006/relationships/customXmlProps" Target="itemProps261.xml"/></Relationships>
</file>

<file path=customXml/_rels/item262.xml.rels><?xml version="1.0" encoding="UTF-8" standalone="yes"?>
<Relationships xmlns="http://schemas.openxmlformats.org/package/2006/relationships"><Relationship Id="rId1" Type="http://schemas.openxmlformats.org/officeDocument/2006/relationships/customXmlProps" Target="itemProps262.xml"/></Relationships>
</file>

<file path=customXml/_rels/item263.xml.rels><?xml version="1.0" encoding="UTF-8" standalone="yes"?>
<Relationships xmlns="http://schemas.openxmlformats.org/package/2006/relationships"><Relationship Id="rId1" Type="http://schemas.openxmlformats.org/officeDocument/2006/relationships/customXmlProps" Target="itemProps263.xml"/></Relationships>
</file>

<file path=customXml/_rels/item264.xml.rels><?xml version="1.0" encoding="UTF-8" standalone="yes"?>
<Relationships xmlns="http://schemas.openxmlformats.org/package/2006/relationships"><Relationship Id="rId1" Type="http://schemas.openxmlformats.org/officeDocument/2006/relationships/customXmlProps" Target="itemProps264.xml"/></Relationships>
</file>

<file path=customXml/_rels/item265.xml.rels><?xml version="1.0" encoding="UTF-8" standalone="yes"?>
<Relationships xmlns="http://schemas.openxmlformats.org/package/2006/relationships"><Relationship Id="rId1" Type="http://schemas.openxmlformats.org/officeDocument/2006/relationships/customXmlProps" Target="itemProps265.xml"/></Relationships>
</file>

<file path=customXml/_rels/item266.xml.rels><?xml version="1.0" encoding="UTF-8" standalone="yes"?>
<Relationships xmlns="http://schemas.openxmlformats.org/package/2006/relationships"><Relationship Id="rId1" Type="http://schemas.openxmlformats.org/officeDocument/2006/relationships/customXmlProps" Target="itemProps266.xml"/></Relationships>
</file>

<file path=customXml/_rels/item267.xml.rels><?xml version="1.0" encoding="UTF-8" standalone="yes"?>
<Relationships xmlns="http://schemas.openxmlformats.org/package/2006/relationships"><Relationship Id="rId1" Type="http://schemas.openxmlformats.org/officeDocument/2006/relationships/customXmlProps" Target="itemProps267.xml"/></Relationships>
</file>

<file path=customXml/_rels/item268.xml.rels><?xml version="1.0" encoding="UTF-8" standalone="yes"?>
<Relationships xmlns="http://schemas.openxmlformats.org/package/2006/relationships"><Relationship Id="rId1" Type="http://schemas.openxmlformats.org/officeDocument/2006/relationships/customXmlProps" Target="itemProps268.xml"/></Relationships>
</file>

<file path=customXml/_rels/item269.xml.rels><?xml version="1.0" encoding="UTF-8" standalone="yes"?>
<Relationships xmlns="http://schemas.openxmlformats.org/package/2006/relationships"><Relationship Id="rId1" Type="http://schemas.openxmlformats.org/officeDocument/2006/relationships/customXmlProps" Target="itemProps269.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70.xml.rels><?xml version="1.0" encoding="UTF-8" standalone="yes"?>
<Relationships xmlns="http://schemas.openxmlformats.org/package/2006/relationships"><Relationship Id="rId1" Type="http://schemas.openxmlformats.org/officeDocument/2006/relationships/customXmlProps" Target="itemProps270.xml"/></Relationships>
</file>

<file path=customXml/_rels/item271.xml.rels><?xml version="1.0" encoding="UTF-8" standalone="yes"?>
<Relationships xmlns="http://schemas.openxmlformats.org/package/2006/relationships"><Relationship Id="rId1" Type="http://schemas.openxmlformats.org/officeDocument/2006/relationships/customXmlProps" Target="itemProps271.xml"/></Relationships>
</file>

<file path=customXml/_rels/item272.xml.rels><?xml version="1.0" encoding="UTF-8" standalone="yes"?>
<Relationships xmlns="http://schemas.openxmlformats.org/package/2006/relationships"><Relationship Id="rId1" Type="http://schemas.openxmlformats.org/officeDocument/2006/relationships/customXmlProps" Target="itemProps272.xml"/></Relationships>
</file>

<file path=customXml/_rels/item273.xml.rels><?xml version="1.0" encoding="UTF-8" standalone="yes"?>
<Relationships xmlns="http://schemas.openxmlformats.org/package/2006/relationships"><Relationship Id="rId1" Type="http://schemas.openxmlformats.org/officeDocument/2006/relationships/customXmlProps" Target="itemProps273.xml"/></Relationships>
</file>

<file path=customXml/_rels/item274.xml.rels><?xml version="1.0" encoding="UTF-8" standalone="yes"?>
<Relationships xmlns="http://schemas.openxmlformats.org/package/2006/relationships"><Relationship Id="rId1" Type="http://schemas.openxmlformats.org/officeDocument/2006/relationships/customXmlProps" Target="itemProps274.xml"/></Relationships>
</file>

<file path=customXml/_rels/item275.xml.rels><?xml version="1.0" encoding="UTF-8" standalone="yes"?>
<Relationships xmlns="http://schemas.openxmlformats.org/package/2006/relationships"><Relationship Id="rId1" Type="http://schemas.openxmlformats.org/officeDocument/2006/relationships/customXmlProps" Target="itemProps275.xml"/></Relationships>
</file>

<file path=customXml/_rels/item276.xml.rels><?xml version="1.0" encoding="UTF-8" standalone="yes"?>
<Relationships xmlns="http://schemas.openxmlformats.org/package/2006/relationships"><Relationship Id="rId1" Type="http://schemas.openxmlformats.org/officeDocument/2006/relationships/customXmlProps" Target="itemProps276.xml"/></Relationships>
</file>

<file path=customXml/_rels/item277.xml.rels><?xml version="1.0" encoding="UTF-8" standalone="yes"?>
<Relationships xmlns="http://schemas.openxmlformats.org/package/2006/relationships"><Relationship Id="rId1" Type="http://schemas.openxmlformats.org/officeDocument/2006/relationships/customXmlProps" Target="itemProps277.xml"/></Relationships>
</file>

<file path=customXml/_rels/item278.xml.rels><?xml version="1.0" encoding="UTF-8" standalone="yes"?>
<Relationships xmlns="http://schemas.openxmlformats.org/package/2006/relationships"><Relationship Id="rId1" Type="http://schemas.openxmlformats.org/officeDocument/2006/relationships/customXmlProps" Target="itemProps278.xml"/></Relationships>
</file>

<file path=customXml/_rels/item279.xml.rels><?xml version="1.0" encoding="UTF-8" standalone="yes"?>
<Relationships xmlns="http://schemas.openxmlformats.org/package/2006/relationships"><Relationship Id="rId1" Type="http://schemas.openxmlformats.org/officeDocument/2006/relationships/customXmlProps" Target="itemProps279.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80.xml.rels><?xml version="1.0" encoding="UTF-8" standalone="yes"?>
<Relationships xmlns="http://schemas.openxmlformats.org/package/2006/relationships"><Relationship Id="rId1" Type="http://schemas.openxmlformats.org/officeDocument/2006/relationships/customXmlProps" Target="itemProps280.xml"/></Relationships>
</file>

<file path=customXml/_rels/item281.xml.rels><?xml version="1.0" encoding="UTF-8" standalone="yes"?>
<Relationships xmlns="http://schemas.openxmlformats.org/package/2006/relationships"><Relationship Id="rId1" Type="http://schemas.openxmlformats.org/officeDocument/2006/relationships/customXmlProps" Target="itemProps281.xml"/></Relationships>
</file>

<file path=customXml/_rels/item282.xml.rels><?xml version="1.0" encoding="UTF-8" standalone="yes"?>
<Relationships xmlns="http://schemas.openxmlformats.org/package/2006/relationships"><Relationship Id="rId1" Type="http://schemas.openxmlformats.org/officeDocument/2006/relationships/customXmlProps" Target="itemProps282.xml"/></Relationships>
</file>

<file path=customXml/_rels/item283.xml.rels><?xml version="1.0" encoding="UTF-8" standalone="yes"?>
<Relationships xmlns="http://schemas.openxmlformats.org/package/2006/relationships"><Relationship Id="rId1" Type="http://schemas.openxmlformats.org/officeDocument/2006/relationships/customXmlProps" Target="itemProps283.xml"/></Relationships>
</file>

<file path=customXml/_rels/item284.xml.rels><?xml version="1.0" encoding="UTF-8" standalone="yes"?>
<Relationships xmlns="http://schemas.openxmlformats.org/package/2006/relationships"><Relationship Id="rId1" Type="http://schemas.openxmlformats.org/officeDocument/2006/relationships/customXmlProps" Target="itemProps284.xml"/></Relationships>
</file>

<file path=customXml/_rels/item285.xml.rels><?xml version="1.0" encoding="UTF-8" standalone="yes"?>
<Relationships xmlns="http://schemas.openxmlformats.org/package/2006/relationships"><Relationship Id="rId1" Type="http://schemas.openxmlformats.org/officeDocument/2006/relationships/customXmlProps" Target="itemProps285.xml"/></Relationships>
</file>

<file path=customXml/_rels/item286.xml.rels><?xml version="1.0" encoding="UTF-8" standalone="yes"?>
<Relationships xmlns="http://schemas.openxmlformats.org/package/2006/relationships"><Relationship Id="rId1" Type="http://schemas.openxmlformats.org/officeDocument/2006/relationships/customXmlProps" Target="itemProps286.xml"/></Relationships>
</file>

<file path=customXml/_rels/item287.xml.rels><?xml version="1.0" encoding="UTF-8" standalone="yes"?>
<Relationships xmlns="http://schemas.openxmlformats.org/package/2006/relationships"><Relationship Id="rId1" Type="http://schemas.openxmlformats.org/officeDocument/2006/relationships/customXmlProps" Target="itemProps287.xml"/></Relationships>
</file>

<file path=customXml/_rels/item288.xml.rels><?xml version="1.0" encoding="UTF-8" standalone="yes"?>
<Relationships xmlns="http://schemas.openxmlformats.org/package/2006/relationships"><Relationship Id="rId1" Type="http://schemas.openxmlformats.org/officeDocument/2006/relationships/customXmlProps" Target="itemProps288.xml"/></Relationships>
</file>

<file path=customXml/_rels/item289.xml.rels><?xml version="1.0" encoding="UTF-8" standalone="yes"?>
<Relationships xmlns="http://schemas.openxmlformats.org/package/2006/relationships"><Relationship Id="rId1" Type="http://schemas.openxmlformats.org/officeDocument/2006/relationships/customXmlProps" Target="itemProps289.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290.xml.rels><?xml version="1.0" encoding="UTF-8" standalone="yes"?>
<Relationships xmlns="http://schemas.openxmlformats.org/package/2006/relationships"><Relationship Id="rId1" Type="http://schemas.openxmlformats.org/officeDocument/2006/relationships/customXmlProps" Target="itemProps290.xml"/></Relationships>
</file>

<file path=customXml/_rels/item291.xml.rels><?xml version="1.0" encoding="UTF-8" standalone="yes"?>
<Relationships xmlns="http://schemas.openxmlformats.org/package/2006/relationships"><Relationship Id="rId1" Type="http://schemas.openxmlformats.org/officeDocument/2006/relationships/customXmlProps" Target="itemProps291.xml"/></Relationships>
</file>

<file path=customXml/_rels/item292.xml.rels><?xml version="1.0" encoding="UTF-8" standalone="yes"?>
<Relationships xmlns="http://schemas.openxmlformats.org/package/2006/relationships"><Relationship Id="rId1" Type="http://schemas.openxmlformats.org/officeDocument/2006/relationships/customXmlProps" Target="itemProps29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_rels/item93.xml.rels><?xml version="1.0" encoding="UTF-8" standalone="yes"?>
<Relationships xmlns="http://schemas.openxmlformats.org/package/2006/relationships"><Relationship Id="rId1" Type="http://schemas.openxmlformats.org/officeDocument/2006/relationships/customXmlProps" Target="itemProps93.xml"/></Relationships>
</file>

<file path=customXml/_rels/item94.xml.rels><?xml version="1.0" encoding="UTF-8" standalone="yes"?>
<Relationships xmlns="http://schemas.openxmlformats.org/package/2006/relationships"><Relationship Id="rId1" Type="http://schemas.openxmlformats.org/officeDocument/2006/relationships/customXmlProps" Target="itemProps94.xml"/></Relationships>
</file>

<file path=customXml/_rels/item95.xml.rels><?xml version="1.0" encoding="UTF-8" standalone="yes"?>
<Relationships xmlns="http://schemas.openxmlformats.org/package/2006/relationships"><Relationship Id="rId1" Type="http://schemas.openxmlformats.org/officeDocument/2006/relationships/customXmlProps" Target="itemProps95.xml"/></Relationships>
</file>

<file path=customXml/_rels/item96.xml.rels><?xml version="1.0" encoding="UTF-8" standalone="yes"?>
<Relationships xmlns="http://schemas.openxmlformats.org/package/2006/relationships"><Relationship Id="rId1" Type="http://schemas.openxmlformats.org/officeDocument/2006/relationships/customXmlProps" Target="itemProps96.xml"/></Relationships>
</file>

<file path=customXml/_rels/item97.xml.rels><?xml version="1.0" encoding="UTF-8" standalone="yes"?>
<Relationships xmlns="http://schemas.openxmlformats.org/package/2006/relationships"><Relationship Id="rId1" Type="http://schemas.openxmlformats.org/officeDocument/2006/relationships/customXmlProps" Target="itemProps97.xml"/></Relationships>
</file>

<file path=customXml/_rels/item98.xml.rels><?xml version="1.0" encoding="UTF-8" standalone="yes"?>
<Relationships xmlns="http://schemas.openxmlformats.org/package/2006/relationships"><Relationship Id="rId1" Type="http://schemas.openxmlformats.org/officeDocument/2006/relationships/customXmlProps" Target="itemProps98.xml"/></Relationships>
</file>

<file path=customXml/_rels/item99.xml.rels><?xml version="1.0" encoding="UTF-8" standalone="yes"?>
<Relationships xmlns="http://schemas.openxmlformats.org/package/2006/relationships"><Relationship Id="rId1" Type="http://schemas.openxmlformats.org/officeDocument/2006/relationships/customXmlProps" Target="itemProps9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00.xml><?xml version="1.0" encoding="utf-8"?>
<EsriMapsInfo xmlns="ESRI.ArcGIS.Mapping.OfficeIntegration.PowerPointInfo">
  <Version>Version1</Version>
  <RequiresSignIn>False</RequiresSignIn>
</EsriMapsInfo>
</file>

<file path=customXml/item101.xml><?xml version="1.0" encoding="utf-8"?>
<EsriMapsInfo xmlns="ESRI.ArcGIS.Mapping.OfficeIntegration.PowerPointInfo">
  <Version>Version1</Version>
  <RequiresSignIn>False</RequiresSignIn>
</EsriMapsInfo>
</file>

<file path=customXml/item102.xml><?xml version="1.0" encoding="utf-8"?>
<EsriMapsInfo xmlns="ESRI.ArcGIS.Mapping.OfficeIntegration.PowerPointInfo">
  <Version>Version1</Version>
  <RequiresSignIn>False</RequiresSignIn>
</EsriMapsInfo>
</file>

<file path=customXml/item103.xml><?xml version="1.0" encoding="utf-8"?>
<EsriMapsInfo xmlns="ESRI.ArcGIS.Mapping.OfficeIntegration.PowerPointInfo">
  <Version>Version1</Version>
  <RequiresSignIn>False</RequiresSignIn>
</EsriMapsInfo>
</file>

<file path=customXml/item104.xml><?xml version="1.0" encoding="utf-8"?>
<EsriMapsInfo xmlns="ESRI.ArcGIS.Mapping.OfficeIntegration.PowerPointInfo">
  <Version>Version1</Version>
  <RequiresSignIn>False</RequiresSignIn>
</EsriMapsInfo>
</file>

<file path=customXml/item105.xml><?xml version="1.0" encoding="utf-8"?>
<EsriMapsInfo xmlns="ESRI.ArcGIS.Mapping.OfficeIntegration.PowerPointInfo">
  <Version>Version1</Version>
  <RequiresSignIn>False</RequiresSignIn>
</EsriMapsInfo>
</file>

<file path=customXml/item106.xml><?xml version="1.0" encoding="utf-8"?>
<EsriMapsInfo xmlns="ESRI.ArcGIS.Mapping.OfficeIntegration.PowerPointInfo">
  <Version>Version1</Version>
  <RequiresSignIn>False</RequiresSignIn>
</EsriMapsInfo>
</file>

<file path=customXml/item107.xml><?xml version="1.0" encoding="utf-8"?>
<EsriMapsInfo xmlns="ESRI.ArcGIS.Mapping.OfficeIntegration.PowerPointInfo">
  <Version>Version1</Version>
  <RequiresSignIn>False</RequiresSignIn>
</EsriMapsInfo>
</file>

<file path=customXml/item108.xml><?xml version="1.0" encoding="utf-8"?>
<EsriMapsInfo xmlns="ESRI.ArcGIS.Mapping.OfficeIntegration.PowerPointInfo">
  <Version>Version1</Version>
  <RequiresSignIn>False</RequiresSignIn>
</EsriMapsInfo>
</file>

<file path=customXml/item109.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10.xml><?xml version="1.0" encoding="utf-8"?>
<EsriMapsInfo xmlns="ESRI.ArcGIS.Mapping.OfficeIntegration.PowerPointInfo">
  <Version>Version1</Version>
  <RequiresSignIn>False</RequiresSignIn>
</EsriMapsInfo>
</file>

<file path=customXml/item111.xml><?xml version="1.0" encoding="utf-8"?>
<EsriMapsInfo xmlns="ESRI.ArcGIS.Mapping.OfficeIntegration.PowerPointInfo">
  <Version>Version1</Version>
  <RequiresSignIn>False</RequiresSignIn>
</EsriMapsInfo>
</file>

<file path=customXml/item112.xml><?xml version="1.0" encoding="utf-8"?>
<EsriMapsInfo xmlns="ESRI.ArcGIS.Mapping.OfficeIntegration.PowerPointInfo">
  <Version>Version1</Version>
  <RequiresSignIn>False</RequiresSignIn>
</EsriMapsInfo>
</file>

<file path=customXml/item113.xml><?xml version="1.0" encoding="utf-8"?>
<EsriMapsInfo xmlns="ESRI.ArcGIS.Mapping.OfficeIntegration.PowerPointInfo">
  <Version>Version1</Version>
  <RequiresSignIn>False</RequiresSignIn>
</EsriMapsInfo>
</file>

<file path=customXml/item114.xml><?xml version="1.0" encoding="utf-8"?>
<EsriMapsInfo xmlns="ESRI.ArcGIS.Mapping.OfficeIntegration.PowerPointInfo">
  <Version>Version1</Version>
  <RequiresSignIn>False</RequiresSignIn>
</EsriMapsInfo>
</file>

<file path=customXml/item115.xml><?xml version="1.0" encoding="utf-8"?>
<EsriMapsInfo xmlns="ESRI.ArcGIS.Mapping.OfficeIntegration.PowerPointInfo">
  <Version>Version1</Version>
  <RequiresSignIn>False</RequiresSignIn>
</EsriMapsInfo>
</file>

<file path=customXml/item116.xml><?xml version="1.0" encoding="utf-8"?>
<EsriMapsInfo xmlns="ESRI.ArcGIS.Mapping.OfficeIntegration.PowerPointInfo">
  <Version>Version1</Version>
  <RequiresSignIn>False</RequiresSignIn>
</EsriMapsInfo>
</file>

<file path=customXml/item117.xml><?xml version="1.0" encoding="utf-8"?>
<EsriMapsInfo xmlns="ESRI.ArcGIS.Mapping.OfficeIntegration.PowerPointInfo">
  <Version>Version1</Version>
  <RequiresSignIn>False</RequiresSignIn>
</EsriMapsInfo>
</file>

<file path=customXml/item118.xml><?xml version="1.0" encoding="utf-8"?>
<EsriMapsInfo xmlns="ESRI.ArcGIS.Mapping.OfficeIntegration.PowerPointInfo">
  <Version>Version1</Version>
  <RequiresSignIn>False</RequiresSignIn>
</EsriMapsInfo>
</file>

<file path=customXml/item119.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20.xml><?xml version="1.0" encoding="utf-8"?>
<EsriMapsInfo xmlns="ESRI.ArcGIS.Mapping.OfficeIntegration.PowerPointInfo">
  <Version>Version1</Version>
  <RequiresSignIn>False</RequiresSignIn>
</EsriMapsInfo>
</file>

<file path=customXml/item121.xml><?xml version="1.0" encoding="utf-8"?>
<EsriMapsInfo xmlns="ESRI.ArcGIS.Mapping.OfficeIntegration.PowerPointInfo">
  <Version>Version1</Version>
  <RequiresSignIn>False</RequiresSignIn>
</EsriMapsInfo>
</file>

<file path=customXml/item122.xml><?xml version="1.0" encoding="utf-8"?>
<EsriMapsInfo xmlns="ESRI.ArcGIS.Mapping.OfficeIntegration.PowerPointInfo">
  <Version>Version1</Version>
  <RequiresSignIn>False</RequiresSignIn>
</EsriMapsInfo>
</file>

<file path=customXml/item123.xml><?xml version="1.0" encoding="utf-8"?>
<EsriMapsInfo xmlns="ESRI.ArcGIS.Mapping.OfficeIntegration.PowerPointInfo">
  <Version>Version1</Version>
  <RequiresSignIn>False</RequiresSignIn>
</EsriMapsInfo>
</file>

<file path=customXml/item124.xml><?xml version="1.0" encoding="utf-8"?>
<EsriMapsInfo xmlns="ESRI.ArcGIS.Mapping.OfficeIntegration.PowerPointInfo">
  <Version>Version1</Version>
  <RequiresSignIn>False</RequiresSignIn>
</EsriMapsInfo>
</file>

<file path=customXml/item125.xml><?xml version="1.0" encoding="utf-8"?>
<EsriMapsInfo xmlns="ESRI.ArcGIS.Mapping.OfficeIntegration.PowerPointInfo">
  <Version>Version1</Version>
  <RequiresSignIn>False</RequiresSignIn>
</EsriMapsInfo>
</file>

<file path=customXml/item126.xml><?xml version="1.0" encoding="utf-8"?>
<EsriMapsInfo xmlns="ESRI.ArcGIS.Mapping.OfficeIntegration.PowerPointInfo">
  <Version>Version1</Version>
  <RequiresSignIn>False</RequiresSignIn>
</EsriMapsInfo>
</file>

<file path=customXml/item127.xml><?xml version="1.0" encoding="utf-8"?>
<EsriMapsInfo xmlns="ESRI.ArcGIS.Mapping.OfficeIntegration.PowerPointInfo">
  <Version>Version1</Version>
  <RequiresSignIn>False</RequiresSignIn>
</EsriMapsInfo>
</file>

<file path=customXml/item128.xml><?xml version="1.0" encoding="utf-8"?>
<EsriMapsInfo xmlns="ESRI.ArcGIS.Mapping.OfficeIntegration.PowerPointInfo">
  <Version>Version1</Version>
  <RequiresSignIn>False</RequiresSignIn>
</EsriMapsInfo>
</file>

<file path=customXml/item129.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30.xml><?xml version="1.0" encoding="utf-8"?>
<EsriMapsInfo xmlns="ESRI.ArcGIS.Mapping.OfficeIntegration.PowerPointInfo">
  <Version>Version1</Version>
  <RequiresSignIn>False</RequiresSignIn>
</EsriMapsInfo>
</file>

<file path=customXml/item131.xml><?xml version="1.0" encoding="utf-8"?>
<EsriMapsInfo xmlns="ESRI.ArcGIS.Mapping.OfficeIntegration.PowerPointInfo">
  <Version>Version1</Version>
  <RequiresSignIn>False</RequiresSignIn>
</EsriMapsInfo>
</file>

<file path=customXml/item132.xml><?xml version="1.0" encoding="utf-8"?>
<EsriMapsInfo xmlns="ESRI.ArcGIS.Mapping.OfficeIntegration.PowerPointInfo">
  <Version>Version1</Version>
  <RequiresSignIn>False</RequiresSignIn>
</EsriMapsInfo>
</file>

<file path=customXml/item133.xml><?xml version="1.0" encoding="utf-8"?>
<EsriMapsInfo xmlns="ESRI.ArcGIS.Mapping.OfficeIntegration.PowerPointInfo">
  <Version>Version1</Version>
  <RequiresSignIn>False</RequiresSignIn>
</EsriMapsInfo>
</file>

<file path=customXml/item134.xml><?xml version="1.0" encoding="utf-8"?>
<EsriMapsInfo xmlns="ESRI.ArcGIS.Mapping.OfficeIntegration.PowerPointInfo">
  <Version>Version1</Version>
  <RequiresSignIn>False</RequiresSignIn>
</EsriMapsInfo>
</file>

<file path=customXml/item135.xml><?xml version="1.0" encoding="utf-8"?>
<EsriMapsInfo xmlns="ESRI.ArcGIS.Mapping.OfficeIntegration.PowerPointInfo">
  <Version>Version1</Version>
  <RequiresSignIn>False</RequiresSignIn>
</EsriMapsInfo>
</file>

<file path=customXml/item136.xml><?xml version="1.0" encoding="utf-8"?>
<EsriMapsInfo xmlns="ESRI.ArcGIS.Mapping.OfficeIntegration.PowerPointInfo">
  <Version>Version1</Version>
  <RequiresSignIn>False</RequiresSignIn>
</EsriMapsInfo>
</file>

<file path=customXml/item137.xml><?xml version="1.0" encoding="utf-8"?>
<EsriMapsInfo xmlns="ESRI.ArcGIS.Mapping.OfficeIntegration.PowerPointInfo">
  <Version>Version1</Version>
  <RequiresSignIn>False</RequiresSignIn>
</EsriMapsInfo>
</file>

<file path=customXml/item138.xml><?xml version="1.0" encoding="utf-8"?>
<EsriMapsInfo xmlns="ESRI.ArcGIS.Mapping.OfficeIntegration.PowerPointInfo">
  <Version>Version1</Version>
  <RequiresSignIn>False</RequiresSignIn>
</EsriMapsInfo>
</file>

<file path=customXml/item139.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40.xml><?xml version="1.0" encoding="utf-8"?>
<EsriMapsInfo xmlns="ESRI.ArcGIS.Mapping.OfficeIntegration.PowerPointInfo">
  <Version>Version1</Version>
  <RequiresSignIn>False</RequiresSignIn>
</EsriMapsInfo>
</file>

<file path=customXml/item141.xml><?xml version="1.0" encoding="utf-8"?>
<EsriMapsInfo xmlns="ESRI.ArcGIS.Mapping.OfficeIntegration.PowerPointInfo">
  <Version>Version1</Version>
  <RequiresSignIn>False</RequiresSignIn>
</EsriMapsInfo>
</file>

<file path=customXml/item142.xml><?xml version="1.0" encoding="utf-8"?>
<EsriMapsInfo xmlns="ESRI.ArcGIS.Mapping.OfficeIntegration.PowerPointInfo">
  <Version>Version1</Version>
  <RequiresSignIn>False</RequiresSignIn>
</EsriMapsInfo>
</file>

<file path=customXml/item143.xml><?xml version="1.0" encoding="utf-8"?>
<EsriMapsInfo xmlns="ESRI.ArcGIS.Mapping.OfficeIntegration.PowerPointInfo">
  <Version>Version1</Version>
  <RequiresSignIn>False</RequiresSignIn>
</EsriMapsInfo>
</file>

<file path=customXml/item144.xml><?xml version="1.0" encoding="utf-8"?>
<EsriMapsInfo xmlns="ESRI.ArcGIS.Mapping.OfficeIntegration.PowerPointInfo">
  <Version>Version1</Version>
  <RequiresSignIn>False</RequiresSignIn>
</EsriMapsInfo>
</file>

<file path=customXml/item145.xml><?xml version="1.0" encoding="utf-8"?>
<EsriMapsInfo xmlns="ESRI.ArcGIS.Mapping.OfficeIntegration.PowerPointInfo">
  <Version>Version1</Version>
  <RequiresSignIn>False</RequiresSignIn>
</EsriMapsInfo>
</file>

<file path=customXml/item146.xml><?xml version="1.0" encoding="utf-8"?>
<EsriMapsInfo xmlns="ESRI.ArcGIS.Mapping.OfficeIntegration.PowerPointInfo">
  <Version>Version1</Version>
  <RequiresSignIn>False</RequiresSignIn>
</EsriMapsInfo>
</file>

<file path=customXml/item147.xml><?xml version="1.0" encoding="utf-8"?>
<EsriMapsInfo xmlns="ESRI.ArcGIS.Mapping.OfficeIntegration.PowerPointInfo">
  <Version>Version1</Version>
  <RequiresSignIn>False</RequiresSignIn>
</EsriMapsInfo>
</file>

<file path=customXml/item148.xml><?xml version="1.0" encoding="utf-8"?>
<EsriMapsInfo xmlns="ESRI.ArcGIS.Mapping.OfficeIntegration.PowerPointInfo">
  <Version>Version1</Version>
  <RequiresSignIn>False</RequiresSignIn>
</EsriMapsInfo>
</file>

<file path=customXml/item149.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50.xml><?xml version="1.0" encoding="utf-8"?>
<EsriMapsInfo xmlns="ESRI.ArcGIS.Mapping.OfficeIntegration.PowerPointInfo">
  <Version>Version1</Version>
  <RequiresSignIn>False</RequiresSignIn>
</EsriMapsInfo>
</file>

<file path=customXml/item151.xml><?xml version="1.0" encoding="utf-8"?>
<EsriMapsInfo xmlns="ESRI.ArcGIS.Mapping.OfficeIntegration.PowerPointInfo">
  <Version>Version1</Version>
  <RequiresSignIn>False</RequiresSignIn>
</EsriMapsInfo>
</file>

<file path=customXml/item152.xml><?xml version="1.0" encoding="utf-8"?>
<EsriMapsInfo xmlns="ESRI.ArcGIS.Mapping.OfficeIntegration.PowerPointInfo">
  <Version>Version1</Version>
  <RequiresSignIn>False</RequiresSignIn>
</EsriMapsInfo>
</file>

<file path=customXml/item153.xml><?xml version="1.0" encoding="utf-8"?>
<EsriMapsInfo xmlns="ESRI.ArcGIS.Mapping.OfficeIntegration.PowerPointInfo">
  <Version>Version1</Version>
  <RequiresSignIn>False</RequiresSignIn>
</EsriMapsInfo>
</file>

<file path=customXml/item154.xml><?xml version="1.0" encoding="utf-8"?>
<EsriMapsInfo xmlns="ESRI.ArcGIS.Mapping.OfficeIntegration.PowerPointInfo">
  <Version>Version1</Version>
  <RequiresSignIn>False</RequiresSignIn>
</EsriMapsInfo>
</file>

<file path=customXml/item155.xml><?xml version="1.0" encoding="utf-8"?>
<EsriMapsInfo xmlns="ESRI.ArcGIS.Mapping.OfficeIntegration.PowerPointInfo">
  <Version>Version1</Version>
  <RequiresSignIn>False</RequiresSignIn>
</EsriMapsInfo>
</file>

<file path=customXml/item156.xml><?xml version="1.0" encoding="utf-8"?>
<EsriMapsInfo xmlns="ESRI.ArcGIS.Mapping.OfficeIntegration.PowerPointInfo">
  <Version>Version1</Version>
  <RequiresSignIn>False</RequiresSignIn>
</EsriMapsInfo>
</file>

<file path=customXml/item157.xml><?xml version="1.0" encoding="utf-8"?>
<EsriMapsInfo xmlns="ESRI.ArcGIS.Mapping.OfficeIntegration.PowerPointInfo">
  <Version>Version1</Version>
  <RequiresSignIn>False</RequiresSignIn>
</EsriMapsInfo>
</file>

<file path=customXml/item158.xml><?xml version="1.0" encoding="utf-8"?>
<EsriMapsInfo xmlns="ESRI.ArcGIS.Mapping.OfficeIntegration.PowerPointInfo">
  <Version>Version1</Version>
  <RequiresSignIn>False</RequiresSignIn>
</EsriMapsInfo>
</file>

<file path=customXml/item159.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60.xml><?xml version="1.0" encoding="utf-8"?>
<EsriMapsInfo xmlns="ESRI.ArcGIS.Mapping.OfficeIntegration.PowerPointInfo">
  <Version>Version1</Version>
  <RequiresSignIn>False</RequiresSignIn>
</EsriMapsInfo>
</file>

<file path=customXml/item161.xml><?xml version="1.0" encoding="utf-8"?>
<EsriMapsInfo xmlns="ESRI.ArcGIS.Mapping.OfficeIntegration.PowerPointInfo">
  <Version>Version1</Version>
  <RequiresSignIn>False</RequiresSignIn>
</EsriMapsInfo>
</file>

<file path=customXml/item162.xml><?xml version="1.0" encoding="utf-8"?>
<EsriMapsInfo xmlns="ESRI.ArcGIS.Mapping.OfficeIntegration.PowerPointInfo">
  <Version>Version1</Version>
  <RequiresSignIn>False</RequiresSignIn>
</EsriMapsInfo>
</file>

<file path=customXml/item163.xml><?xml version="1.0" encoding="utf-8"?>
<EsriMapsInfo xmlns="ESRI.ArcGIS.Mapping.OfficeIntegration.PowerPointInfo">
  <Version>Version1</Version>
  <RequiresSignIn>False</RequiresSignIn>
</EsriMapsInfo>
</file>

<file path=customXml/item164.xml><?xml version="1.0" encoding="utf-8"?>
<EsriMapsInfo xmlns="ESRI.ArcGIS.Mapping.OfficeIntegration.PowerPointInfo">
  <Version>Version1</Version>
  <RequiresSignIn>False</RequiresSignIn>
</EsriMapsInfo>
</file>

<file path=customXml/item165.xml><?xml version="1.0" encoding="utf-8"?>
<EsriMapsInfo xmlns="ESRI.ArcGIS.Mapping.OfficeIntegration.PowerPointInfo">
  <Version>Version1</Version>
  <RequiresSignIn>False</RequiresSignIn>
</EsriMapsInfo>
</file>

<file path=customXml/item166.xml><?xml version="1.0" encoding="utf-8"?>
<EsriMapsInfo xmlns="ESRI.ArcGIS.Mapping.OfficeIntegration.PowerPointInfo">
  <Version>Version1</Version>
  <RequiresSignIn>False</RequiresSignIn>
</EsriMapsInfo>
</file>

<file path=customXml/item167.xml><?xml version="1.0" encoding="utf-8"?>
<EsriMapsInfo xmlns="ESRI.ArcGIS.Mapping.OfficeIntegration.PowerPointInfo">
  <Version>Version1</Version>
  <RequiresSignIn>False</RequiresSignIn>
</EsriMapsInfo>
</file>

<file path=customXml/item168.xml><?xml version="1.0" encoding="utf-8"?>
<EsriMapsInfo xmlns="ESRI.ArcGIS.Mapping.OfficeIntegration.PowerPointInfo">
  <Version>Version1</Version>
  <RequiresSignIn>False</RequiresSignIn>
</EsriMapsInfo>
</file>

<file path=customXml/item169.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70.xml><?xml version="1.0" encoding="utf-8"?>
<EsriMapsInfo xmlns="ESRI.ArcGIS.Mapping.OfficeIntegration.PowerPointInfo">
  <Version>Version1</Version>
  <RequiresSignIn>False</RequiresSignIn>
</EsriMapsInfo>
</file>

<file path=customXml/item171.xml><?xml version="1.0" encoding="utf-8"?>
<EsriMapsInfo xmlns="ESRI.ArcGIS.Mapping.OfficeIntegration.PowerPointInfo">
  <Version>Version1</Version>
  <RequiresSignIn>False</RequiresSignIn>
</EsriMapsInfo>
</file>

<file path=customXml/item172.xml><?xml version="1.0" encoding="utf-8"?>
<EsriMapsInfo xmlns="ESRI.ArcGIS.Mapping.OfficeIntegration.PowerPointInfo">
  <Version>Version1</Version>
  <RequiresSignIn>False</RequiresSignIn>
</EsriMapsInfo>
</file>

<file path=customXml/item173.xml><?xml version="1.0" encoding="utf-8"?>
<EsriMapsInfo xmlns="ESRI.ArcGIS.Mapping.OfficeIntegration.PowerPointInfo">
  <Version>Version1</Version>
  <RequiresSignIn>False</RequiresSignIn>
</EsriMapsInfo>
</file>

<file path=customXml/item174.xml><?xml version="1.0" encoding="utf-8"?>
<EsriMapsInfo xmlns="ESRI.ArcGIS.Mapping.OfficeIntegration.PowerPointInfo">
  <Version>Version1</Version>
  <RequiresSignIn>False</RequiresSignIn>
</EsriMapsInfo>
</file>

<file path=customXml/item175.xml><?xml version="1.0" encoding="utf-8"?>
<EsriMapsInfo xmlns="ESRI.ArcGIS.Mapping.OfficeIntegration.PowerPointInfo">
  <Version>Version1</Version>
  <RequiresSignIn>False</RequiresSignIn>
</EsriMapsInfo>
</file>

<file path=customXml/item176.xml><?xml version="1.0" encoding="utf-8"?>
<EsriMapsInfo xmlns="ESRI.ArcGIS.Mapping.OfficeIntegration.PowerPointInfo">
  <Version>Version1</Version>
  <RequiresSignIn>False</RequiresSignIn>
</EsriMapsInfo>
</file>

<file path=customXml/item177.xml><?xml version="1.0" encoding="utf-8"?>
<EsriMapsInfo xmlns="ESRI.ArcGIS.Mapping.OfficeIntegration.PowerPointInfo">
  <Version>Version1</Version>
  <RequiresSignIn>False</RequiresSignIn>
</EsriMapsInfo>
</file>

<file path=customXml/item178.xml><?xml version="1.0" encoding="utf-8"?>
<EsriMapsInfo xmlns="ESRI.ArcGIS.Mapping.OfficeIntegration.PowerPointInfo">
  <Version>Version1</Version>
  <RequiresSignIn>False</RequiresSignIn>
</EsriMapsInfo>
</file>

<file path=customXml/item179.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80.xml><?xml version="1.0" encoding="utf-8"?>
<EsriMapsInfo xmlns="ESRI.ArcGIS.Mapping.OfficeIntegration.PowerPointInfo">
  <Version>Version1</Version>
  <RequiresSignIn>False</RequiresSignIn>
</EsriMapsInfo>
</file>

<file path=customXml/item181.xml><?xml version="1.0" encoding="utf-8"?>
<EsriMapsInfo xmlns="ESRI.ArcGIS.Mapping.OfficeIntegration.PowerPointInfo">
  <Version>Version1</Version>
  <RequiresSignIn>False</RequiresSignIn>
</EsriMapsInfo>
</file>

<file path=customXml/item182.xml><?xml version="1.0" encoding="utf-8"?>
<EsriMapsInfo xmlns="ESRI.ArcGIS.Mapping.OfficeIntegration.PowerPointInfo">
  <Version>Version1</Version>
  <RequiresSignIn>False</RequiresSignIn>
</EsriMapsInfo>
</file>

<file path=customXml/item183.xml><?xml version="1.0" encoding="utf-8"?>
<EsriMapsInfo xmlns="ESRI.ArcGIS.Mapping.OfficeIntegration.PowerPointInfo">
  <Version>Version1</Version>
  <RequiresSignIn>False</RequiresSignIn>
</EsriMapsInfo>
</file>

<file path=customXml/item184.xml><?xml version="1.0" encoding="utf-8"?>
<EsriMapsInfo xmlns="ESRI.ArcGIS.Mapping.OfficeIntegration.PowerPointInfo">
  <Version>Version1</Version>
  <RequiresSignIn>False</RequiresSignIn>
</EsriMapsInfo>
</file>

<file path=customXml/item185.xml><?xml version="1.0" encoding="utf-8"?>
<EsriMapsInfo xmlns="ESRI.ArcGIS.Mapping.OfficeIntegration.PowerPointInfo">
  <Version>Version1</Version>
  <RequiresSignIn>False</RequiresSignIn>
</EsriMapsInfo>
</file>

<file path=customXml/item186.xml><?xml version="1.0" encoding="utf-8"?>
<EsriMapsInfo xmlns="ESRI.ArcGIS.Mapping.OfficeIntegration.PowerPointInfo">
  <Version>Version1</Version>
  <RequiresSignIn>False</RequiresSignIn>
</EsriMapsInfo>
</file>

<file path=customXml/item187.xml><?xml version="1.0" encoding="utf-8"?>
<EsriMapsInfo xmlns="ESRI.ArcGIS.Mapping.OfficeIntegration.PowerPointInfo">
  <Version>Version1</Version>
  <RequiresSignIn>False</RequiresSignIn>
</EsriMapsInfo>
</file>

<file path=customXml/item188.xml><?xml version="1.0" encoding="utf-8"?>
<EsriMapsInfo xmlns="ESRI.ArcGIS.Mapping.OfficeIntegration.PowerPointInfo">
  <Version>Version1</Version>
  <RequiresSignIn>False</RequiresSignIn>
</EsriMapsInfo>
</file>

<file path=customXml/item189.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190.xml><?xml version="1.0" encoding="utf-8"?>
<EsriMapsInfo xmlns="ESRI.ArcGIS.Mapping.OfficeIntegration.PowerPointInfo">
  <Version>Version1</Version>
  <RequiresSignIn>False</RequiresSignIn>
</EsriMapsInfo>
</file>

<file path=customXml/item191.xml><?xml version="1.0" encoding="utf-8"?>
<EsriMapsInfo xmlns="ESRI.ArcGIS.Mapping.OfficeIntegration.PowerPointInfo">
  <Version>Version1</Version>
  <RequiresSignIn>False</RequiresSignIn>
</EsriMapsInfo>
</file>

<file path=customXml/item192.xml><?xml version="1.0" encoding="utf-8"?>
<EsriMapsInfo xmlns="ESRI.ArcGIS.Mapping.OfficeIntegration.PowerPointInfo">
  <Version>Version1</Version>
  <RequiresSignIn>False</RequiresSignIn>
</EsriMapsInfo>
</file>

<file path=customXml/item193.xml><?xml version="1.0" encoding="utf-8"?>
<EsriMapsInfo xmlns="ESRI.ArcGIS.Mapping.OfficeIntegration.PowerPointInfo">
  <Version>Version1</Version>
  <RequiresSignIn>False</RequiresSignIn>
</EsriMapsInfo>
</file>

<file path=customXml/item194.xml><?xml version="1.0" encoding="utf-8"?>
<EsriMapsInfo xmlns="ESRI.ArcGIS.Mapping.OfficeIntegration.PowerPointInfo">
  <Version>Version1</Version>
  <RequiresSignIn>False</RequiresSignIn>
</EsriMapsInfo>
</file>

<file path=customXml/item195.xml><?xml version="1.0" encoding="utf-8"?>
<EsriMapsInfo xmlns="ESRI.ArcGIS.Mapping.OfficeIntegration.PowerPointInfo">
  <Version>Version1</Version>
  <RequiresSignIn>False</RequiresSignIn>
</EsriMapsInfo>
</file>

<file path=customXml/item196.xml><?xml version="1.0" encoding="utf-8"?>
<EsriMapsInfo xmlns="ESRI.ArcGIS.Mapping.OfficeIntegration.PowerPointInfo">
  <Version>Version1</Version>
  <RequiresSignIn>False</RequiresSignIn>
</EsriMapsInfo>
</file>

<file path=customXml/item197.xml><?xml version="1.0" encoding="utf-8"?>
<EsriMapsInfo xmlns="ESRI.ArcGIS.Mapping.OfficeIntegration.PowerPointInfo">
  <Version>Version1</Version>
  <RequiresSignIn>False</RequiresSignIn>
</EsriMapsInfo>
</file>

<file path=customXml/item198.xml><?xml version="1.0" encoding="utf-8"?>
<EsriMapsInfo xmlns="ESRI.ArcGIS.Mapping.OfficeIntegration.PowerPointInfo">
  <Version>Version1</Version>
  <RequiresSignIn>False</RequiresSignIn>
</EsriMapsInfo>
</file>

<file path=customXml/item19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00.xml><?xml version="1.0" encoding="utf-8"?>
<EsriMapsInfo xmlns="ESRI.ArcGIS.Mapping.OfficeIntegration.PowerPointInfo">
  <Version>Version1</Version>
  <RequiresSignIn>False</RequiresSignIn>
</EsriMapsInfo>
</file>

<file path=customXml/item201.xml><?xml version="1.0" encoding="utf-8"?>
<EsriMapsInfo xmlns="ESRI.ArcGIS.Mapping.OfficeIntegration.PowerPointInfo">
  <Version>Version1</Version>
  <RequiresSignIn>False</RequiresSignIn>
</EsriMapsInfo>
</file>

<file path=customXml/item202.xml><?xml version="1.0" encoding="utf-8"?>
<EsriMapsInfo xmlns="ESRI.ArcGIS.Mapping.OfficeIntegration.PowerPointInfo">
  <Version>Version1</Version>
  <RequiresSignIn>False</RequiresSignIn>
</EsriMapsInfo>
</file>

<file path=customXml/item203.xml><?xml version="1.0" encoding="utf-8"?>
<EsriMapsInfo xmlns="ESRI.ArcGIS.Mapping.OfficeIntegration.PowerPointInfo">
  <Version>Version1</Version>
  <RequiresSignIn>False</RequiresSignIn>
</EsriMapsInfo>
</file>

<file path=customXml/item204.xml><?xml version="1.0" encoding="utf-8"?>
<EsriMapsInfo xmlns="ESRI.ArcGIS.Mapping.OfficeIntegration.PowerPointInfo">
  <Version>Version1</Version>
  <RequiresSignIn>False</RequiresSignIn>
</EsriMapsInfo>
</file>

<file path=customXml/item205.xml><?xml version="1.0" encoding="utf-8"?>
<EsriMapsInfo xmlns="ESRI.ArcGIS.Mapping.OfficeIntegration.PowerPointInfo">
  <Version>Version1</Version>
  <RequiresSignIn>False</RequiresSignIn>
</EsriMapsInfo>
</file>

<file path=customXml/item206.xml><?xml version="1.0" encoding="utf-8"?>
<EsriMapsInfo xmlns="ESRI.ArcGIS.Mapping.OfficeIntegration.PowerPointInfo">
  <Version>Version1</Version>
  <RequiresSignIn>False</RequiresSignIn>
</EsriMapsInfo>
</file>

<file path=customXml/item207.xml><?xml version="1.0" encoding="utf-8"?>
<EsriMapsInfo xmlns="ESRI.ArcGIS.Mapping.OfficeIntegration.PowerPointInfo">
  <Version>Version1</Version>
  <RequiresSignIn>False</RequiresSignIn>
</EsriMapsInfo>
</file>

<file path=customXml/item208.xml><?xml version="1.0" encoding="utf-8"?>
<EsriMapsInfo xmlns="ESRI.ArcGIS.Mapping.OfficeIntegration.PowerPointInfo">
  <Version>Version1</Version>
  <RequiresSignIn>False</RequiresSignIn>
</EsriMapsInfo>
</file>

<file path=customXml/item209.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10.xml><?xml version="1.0" encoding="utf-8"?>
<EsriMapsInfo xmlns="ESRI.ArcGIS.Mapping.OfficeIntegration.PowerPointInfo">
  <Version>Version1</Version>
  <RequiresSignIn>False</RequiresSignIn>
</EsriMapsInfo>
</file>

<file path=customXml/item211.xml><?xml version="1.0" encoding="utf-8"?>
<EsriMapsInfo xmlns="ESRI.ArcGIS.Mapping.OfficeIntegration.PowerPointInfo">
  <Version>Version1</Version>
  <RequiresSignIn>False</RequiresSignIn>
</EsriMapsInfo>
</file>

<file path=customXml/item212.xml><?xml version="1.0" encoding="utf-8"?>
<EsriMapsInfo xmlns="ESRI.ArcGIS.Mapping.OfficeIntegration.PowerPointInfo">
  <Version>Version1</Version>
  <RequiresSignIn>False</RequiresSignIn>
</EsriMapsInfo>
</file>

<file path=customXml/item213.xml><?xml version="1.0" encoding="utf-8"?>
<EsriMapsInfo xmlns="ESRI.ArcGIS.Mapping.OfficeIntegration.PowerPointInfo">
  <Version>Version1</Version>
  <RequiresSignIn>False</RequiresSignIn>
</EsriMapsInfo>
</file>

<file path=customXml/item214.xml><?xml version="1.0" encoding="utf-8"?>
<EsriMapsInfo xmlns="ESRI.ArcGIS.Mapping.OfficeIntegration.PowerPointInfo">
  <Version>Version1</Version>
  <RequiresSignIn>False</RequiresSignIn>
</EsriMapsInfo>
</file>

<file path=customXml/item215.xml><?xml version="1.0" encoding="utf-8"?>
<EsriMapsInfo xmlns="ESRI.ArcGIS.Mapping.OfficeIntegration.PowerPointInfo">
  <Version>Version1</Version>
  <RequiresSignIn>False</RequiresSignIn>
</EsriMapsInfo>
</file>

<file path=customXml/item216.xml><?xml version="1.0" encoding="utf-8"?>
<EsriMapsInfo xmlns="ESRI.ArcGIS.Mapping.OfficeIntegration.PowerPointInfo">
  <Version>Version1</Version>
  <RequiresSignIn>False</RequiresSignIn>
</EsriMapsInfo>
</file>

<file path=customXml/item217.xml><?xml version="1.0" encoding="utf-8"?>
<EsriMapsInfo xmlns="ESRI.ArcGIS.Mapping.OfficeIntegration.PowerPointInfo">
  <Version>Version1</Version>
  <RequiresSignIn>False</RequiresSignIn>
</EsriMapsInfo>
</file>

<file path=customXml/item218.xml><?xml version="1.0" encoding="utf-8"?>
<EsriMapsInfo xmlns="ESRI.ArcGIS.Mapping.OfficeIntegration.PowerPointInfo">
  <Version>Version1</Version>
  <RequiresSignIn>False</RequiresSignIn>
</EsriMapsInfo>
</file>

<file path=customXml/item219.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20.xml><?xml version="1.0" encoding="utf-8"?>
<EsriMapsInfo xmlns="ESRI.ArcGIS.Mapping.OfficeIntegration.PowerPointInfo">
  <Version>Version1</Version>
  <RequiresSignIn>False</RequiresSignIn>
</EsriMapsInfo>
</file>

<file path=customXml/item221.xml><?xml version="1.0" encoding="utf-8"?>
<EsriMapsInfo xmlns="ESRI.ArcGIS.Mapping.OfficeIntegration.PowerPointInfo">
  <Version>Version1</Version>
  <RequiresSignIn>False</RequiresSignIn>
</EsriMapsInfo>
</file>

<file path=customXml/item222.xml><?xml version="1.0" encoding="utf-8"?>
<EsriMapsInfo xmlns="ESRI.ArcGIS.Mapping.OfficeIntegration.PowerPointInfo">
  <Version>Version1</Version>
  <RequiresSignIn>False</RequiresSignIn>
</EsriMapsInfo>
</file>

<file path=customXml/item223.xml><?xml version="1.0" encoding="utf-8"?>
<EsriMapsInfo xmlns="ESRI.ArcGIS.Mapping.OfficeIntegration.PowerPointInfo">
  <Version>Version1</Version>
  <RequiresSignIn>False</RequiresSignIn>
</EsriMapsInfo>
</file>

<file path=customXml/item224.xml><?xml version="1.0" encoding="utf-8"?>
<EsriMapsInfo xmlns="ESRI.ArcGIS.Mapping.OfficeIntegration.PowerPointInfo">
  <Version>Version1</Version>
  <RequiresSignIn>False</RequiresSignIn>
</EsriMapsInfo>
</file>

<file path=customXml/item225.xml><?xml version="1.0" encoding="utf-8"?>
<EsriMapsInfo xmlns="ESRI.ArcGIS.Mapping.OfficeIntegration.PowerPointInfo">
  <Version>Version1</Version>
  <RequiresSignIn>False</RequiresSignIn>
</EsriMapsInfo>
</file>

<file path=customXml/item226.xml><?xml version="1.0" encoding="utf-8"?>
<EsriMapsInfo xmlns="ESRI.ArcGIS.Mapping.OfficeIntegration.PowerPointInfo">
  <Version>Version1</Version>
  <RequiresSignIn>False</RequiresSignIn>
</EsriMapsInfo>
</file>

<file path=customXml/item227.xml><?xml version="1.0" encoding="utf-8"?>
<EsriMapsInfo xmlns="ESRI.ArcGIS.Mapping.OfficeIntegration.PowerPointInfo">
  <Version>Version1</Version>
  <RequiresSignIn>False</RequiresSignIn>
</EsriMapsInfo>
</file>

<file path=customXml/item228.xml><?xml version="1.0" encoding="utf-8"?>
<EsriMapsInfo xmlns="ESRI.ArcGIS.Mapping.OfficeIntegration.PowerPointInfo">
  <Version>Version1</Version>
  <RequiresSignIn>False</RequiresSignIn>
</EsriMapsInfo>
</file>

<file path=customXml/item229.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30.xml><?xml version="1.0" encoding="utf-8"?>
<EsriMapsInfo xmlns="ESRI.ArcGIS.Mapping.OfficeIntegration.PowerPointInfo">
  <Version>Version1</Version>
  <RequiresSignIn>False</RequiresSignIn>
</EsriMapsInfo>
</file>

<file path=customXml/item231.xml><?xml version="1.0" encoding="utf-8"?>
<EsriMapsInfo xmlns="ESRI.ArcGIS.Mapping.OfficeIntegration.PowerPointInfo">
  <Version>Version1</Version>
  <RequiresSignIn>False</RequiresSignIn>
</EsriMapsInfo>
</file>

<file path=customXml/item232.xml><?xml version="1.0" encoding="utf-8"?>
<EsriMapsInfo xmlns="ESRI.ArcGIS.Mapping.OfficeIntegration.PowerPointInfo">
  <Version>Version1</Version>
  <RequiresSignIn>False</RequiresSignIn>
</EsriMapsInfo>
</file>

<file path=customXml/item233.xml><?xml version="1.0" encoding="utf-8"?>
<EsriMapsInfo xmlns="ESRI.ArcGIS.Mapping.OfficeIntegration.PowerPointInfo">
  <Version>Version1</Version>
  <RequiresSignIn>False</RequiresSignIn>
</EsriMapsInfo>
</file>

<file path=customXml/item234.xml><?xml version="1.0" encoding="utf-8"?>
<EsriMapsInfo xmlns="ESRI.ArcGIS.Mapping.OfficeIntegration.PowerPointInfo">
  <Version>Version1</Version>
  <RequiresSignIn>False</RequiresSignIn>
</EsriMapsInfo>
</file>

<file path=customXml/item235.xml><?xml version="1.0" encoding="utf-8"?>
<EsriMapsInfo xmlns="ESRI.ArcGIS.Mapping.OfficeIntegration.PowerPointInfo">
  <Version>Version1</Version>
  <RequiresSignIn>False</RequiresSignIn>
</EsriMapsInfo>
</file>

<file path=customXml/item236.xml><?xml version="1.0" encoding="utf-8"?>
<EsriMapsInfo xmlns="ESRI.ArcGIS.Mapping.OfficeIntegration.PowerPointInfo">
  <Version>Version1</Version>
  <RequiresSignIn>False</RequiresSignIn>
</EsriMapsInfo>
</file>

<file path=customXml/item237.xml><?xml version="1.0" encoding="utf-8"?>
<EsriMapsInfo xmlns="ESRI.ArcGIS.Mapping.OfficeIntegration.PowerPointInfo">
  <Version>Version1</Version>
  <RequiresSignIn>False</RequiresSignIn>
</EsriMapsInfo>
</file>

<file path=customXml/item238.xml><?xml version="1.0" encoding="utf-8"?>
<EsriMapsInfo xmlns="ESRI.ArcGIS.Mapping.OfficeIntegration.PowerPointInfo">
  <Version>Version1</Version>
  <RequiresSignIn>False</RequiresSignIn>
</EsriMapsInfo>
</file>

<file path=customXml/item239.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40.xml><?xml version="1.0" encoding="utf-8"?>
<EsriMapsInfo xmlns="ESRI.ArcGIS.Mapping.OfficeIntegration.PowerPointInfo">
  <Version>Version1</Version>
  <RequiresSignIn>False</RequiresSignIn>
</EsriMapsInfo>
</file>

<file path=customXml/item241.xml><?xml version="1.0" encoding="utf-8"?>
<EsriMapsInfo xmlns="ESRI.ArcGIS.Mapping.OfficeIntegration.PowerPointInfo">
  <Version>Version1</Version>
  <RequiresSignIn>False</RequiresSignIn>
</EsriMapsInfo>
</file>

<file path=customXml/item242.xml><?xml version="1.0" encoding="utf-8"?>
<EsriMapsInfo xmlns="ESRI.ArcGIS.Mapping.OfficeIntegration.PowerPointInfo">
  <Version>Version1</Version>
  <RequiresSignIn>False</RequiresSignIn>
</EsriMapsInfo>
</file>

<file path=customXml/item243.xml><?xml version="1.0" encoding="utf-8"?>
<EsriMapsInfo xmlns="ESRI.ArcGIS.Mapping.OfficeIntegration.PowerPointInfo">
  <Version>Version1</Version>
  <RequiresSignIn>False</RequiresSignIn>
</EsriMapsInfo>
</file>

<file path=customXml/item244.xml><?xml version="1.0" encoding="utf-8"?>
<EsriMapsInfo xmlns="ESRI.ArcGIS.Mapping.OfficeIntegration.PowerPointInfo">
  <Version>Version1</Version>
  <RequiresSignIn>False</RequiresSignIn>
</EsriMapsInfo>
</file>

<file path=customXml/item245.xml><?xml version="1.0" encoding="utf-8"?>
<EsriMapsInfo xmlns="ESRI.ArcGIS.Mapping.OfficeIntegration.PowerPointInfo">
  <Version>Version1</Version>
  <RequiresSignIn>False</RequiresSignIn>
</EsriMapsInfo>
</file>

<file path=customXml/item246.xml><?xml version="1.0" encoding="utf-8"?>
<EsriMapsInfo xmlns="ESRI.ArcGIS.Mapping.OfficeIntegration.PowerPointInfo">
  <Version>Version1</Version>
  <RequiresSignIn>False</RequiresSignIn>
</EsriMapsInfo>
</file>

<file path=customXml/item247.xml><?xml version="1.0" encoding="utf-8"?>
<EsriMapsInfo xmlns="ESRI.ArcGIS.Mapping.OfficeIntegration.PowerPointInfo">
  <Version>Version1</Version>
  <RequiresSignIn>False</RequiresSignIn>
</EsriMapsInfo>
</file>

<file path=customXml/item248.xml><?xml version="1.0" encoding="utf-8"?>
<EsriMapsInfo xmlns="ESRI.ArcGIS.Mapping.OfficeIntegration.PowerPointInfo">
  <Version>Version1</Version>
  <RequiresSignIn>False</RequiresSignIn>
</EsriMapsInfo>
</file>

<file path=customXml/item249.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50.xml><?xml version="1.0" encoding="utf-8"?>
<EsriMapsInfo xmlns="ESRI.ArcGIS.Mapping.OfficeIntegration.PowerPointInfo">
  <Version>Version1</Version>
  <RequiresSignIn>False</RequiresSignIn>
</EsriMapsInfo>
</file>

<file path=customXml/item251.xml><?xml version="1.0" encoding="utf-8"?>
<EsriMapsInfo xmlns="ESRI.ArcGIS.Mapping.OfficeIntegration.PowerPointInfo">
  <Version>Version1</Version>
  <RequiresSignIn>False</RequiresSignIn>
</EsriMapsInfo>
</file>

<file path=customXml/item252.xml><?xml version="1.0" encoding="utf-8"?>
<EsriMapsInfo xmlns="ESRI.ArcGIS.Mapping.OfficeIntegration.PowerPointInfo">
  <Version>Version1</Version>
  <RequiresSignIn>False</RequiresSignIn>
</EsriMapsInfo>
</file>

<file path=customXml/item253.xml><?xml version="1.0" encoding="utf-8"?>
<EsriMapsInfo xmlns="ESRI.ArcGIS.Mapping.OfficeIntegration.PowerPointInfo">
  <Version>Version1</Version>
  <RequiresSignIn>False</RequiresSignIn>
</EsriMapsInfo>
</file>

<file path=customXml/item254.xml><?xml version="1.0" encoding="utf-8"?>
<EsriMapsInfo xmlns="ESRI.ArcGIS.Mapping.OfficeIntegration.PowerPointInfo">
  <Version>Version1</Version>
  <RequiresSignIn>False</RequiresSignIn>
</EsriMapsInfo>
</file>

<file path=customXml/item255.xml><?xml version="1.0" encoding="utf-8"?>
<EsriMapsInfo xmlns="ESRI.ArcGIS.Mapping.OfficeIntegration.PowerPointInfo">
  <Version>Version1</Version>
  <RequiresSignIn>False</RequiresSignIn>
</EsriMapsInfo>
</file>

<file path=customXml/item256.xml><?xml version="1.0" encoding="utf-8"?>
<EsriMapsInfo xmlns="ESRI.ArcGIS.Mapping.OfficeIntegration.PowerPointInfo">
  <Version>Version1</Version>
  <RequiresSignIn>False</RequiresSignIn>
</EsriMapsInfo>
</file>

<file path=customXml/item257.xml><?xml version="1.0" encoding="utf-8"?>
<EsriMapsInfo xmlns="ESRI.ArcGIS.Mapping.OfficeIntegration.PowerPointInfo">
  <Version>Version1</Version>
  <RequiresSignIn>False</RequiresSignIn>
</EsriMapsInfo>
</file>

<file path=customXml/item258.xml><?xml version="1.0" encoding="utf-8"?>
<EsriMapsInfo xmlns="ESRI.ArcGIS.Mapping.OfficeIntegration.PowerPointInfo">
  <Version>Version1</Version>
  <RequiresSignIn>False</RequiresSignIn>
</EsriMapsInfo>
</file>

<file path=customXml/item259.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60.xml><?xml version="1.0" encoding="utf-8"?>
<EsriMapsInfo xmlns="ESRI.ArcGIS.Mapping.OfficeIntegration.PowerPointInfo">
  <Version>Version1</Version>
  <RequiresSignIn>False</RequiresSignIn>
</EsriMapsInfo>
</file>

<file path=customXml/item261.xml><?xml version="1.0" encoding="utf-8"?>
<EsriMapsInfo xmlns="ESRI.ArcGIS.Mapping.OfficeIntegration.PowerPointInfo">
  <Version>Version1</Version>
  <RequiresSignIn>False</RequiresSignIn>
</EsriMapsInfo>
</file>

<file path=customXml/item262.xml><?xml version="1.0" encoding="utf-8"?>
<EsriMapsInfo xmlns="ESRI.ArcGIS.Mapping.OfficeIntegration.PowerPointInfo">
  <Version>Version1</Version>
  <RequiresSignIn>False</RequiresSignIn>
</EsriMapsInfo>
</file>

<file path=customXml/item263.xml><?xml version="1.0" encoding="utf-8"?>
<EsriMapsInfo xmlns="ESRI.ArcGIS.Mapping.OfficeIntegration.PowerPointInfo">
  <Version>Version1</Version>
  <RequiresSignIn>False</RequiresSignIn>
</EsriMapsInfo>
</file>

<file path=customXml/item264.xml><?xml version="1.0" encoding="utf-8"?>
<EsriMapsInfo xmlns="ESRI.ArcGIS.Mapping.OfficeIntegration.PowerPointInfo">
  <Version>Version1</Version>
  <RequiresSignIn>False</RequiresSignIn>
</EsriMapsInfo>
</file>

<file path=customXml/item265.xml><?xml version="1.0" encoding="utf-8"?>
<EsriMapsInfo xmlns="ESRI.ArcGIS.Mapping.OfficeIntegration.PowerPointInfo">
  <Version>Version1</Version>
  <RequiresSignIn>False</RequiresSignIn>
</EsriMapsInfo>
</file>

<file path=customXml/item266.xml><?xml version="1.0" encoding="utf-8"?>
<EsriMapsInfo xmlns="ESRI.ArcGIS.Mapping.OfficeIntegration.PowerPointInfo">
  <Version>Version1</Version>
  <RequiresSignIn>False</RequiresSignIn>
</EsriMapsInfo>
</file>

<file path=customXml/item267.xml><?xml version="1.0" encoding="utf-8"?>
<EsriMapsInfo xmlns="ESRI.ArcGIS.Mapping.OfficeIntegration.PowerPointInfo">
  <Version>Version1</Version>
  <RequiresSignIn>False</RequiresSignIn>
</EsriMapsInfo>
</file>

<file path=customXml/item268.xml><?xml version="1.0" encoding="utf-8"?>
<EsriMapsInfo xmlns="ESRI.ArcGIS.Mapping.OfficeIntegration.PowerPointInfo">
  <Version>Version1</Version>
  <RequiresSignIn>False</RequiresSignIn>
</EsriMapsInfo>
</file>

<file path=customXml/item269.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70.xml><?xml version="1.0" encoding="utf-8"?>
<EsriMapsInfo xmlns="ESRI.ArcGIS.Mapping.OfficeIntegration.PowerPointInfo">
  <Version>Version1</Version>
  <RequiresSignIn>False</RequiresSignIn>
</EsriMapsInfo>
</file>

<file path=customXml/item271.xml><?xml version="1.0" encoding="utf-8"?>
<EsriMapsInfo xmlns="ESRI.ArcGIS.Mapping.OfficeIntegration.PowerPointInfo">
  <Version>Version1</Version>
  <RequiresSignIn>False</RequiresSignIn>
</EsriMapsInfo>
</file>

<file path=customXml/item272.xml><?xml version="1.0" encoding="utf-8"?>
<EsriMapsInfo xmlns="ESRI.ArcGIS.Mapping.OfficeIntegration.PowerPointInfo">
  <Version>Version1</Version>
  <RequiresSignIn>False</RequiresSignIn>
</EsriMapsInfo>
</file>

<file path=customXml/item273.xml><?xml version="1.0" encoding="utf-8"?>
<EsriMapsInfo xmlns="ESRI.ArcGIS.Mapping.OfficeIntegration.PowerPointInfo">
  <Version>Version1</Version>
  <RequiresSignIn>False</RequiresSignIn>
</EsriMapsInfo>
</file>

<file path=customXml/item274.xml><?xml version="1.0" encoding="utf-8"?>
<EsriMapsInfo xmlns="ESRI.ArcGIS.Mapping.OfficeIntegration.PowerPointInfo">
  <Version>Version1</Version>
  <RequiresSignIn>False</RequiresSignIn>
</EsriMapsInfo>
</file>

<file path=customXml/item275.xml><?xml version="1.0" encoding="utf-8"?>
<EsriMapsInfo xmlns="ESRI.ArcGIS.Mapping.OfficeIntegration.PowerPointInfo">
  <Version>Version1</Version>
  <RequiresSignIn>False</RequiresSignIn>
</EsriMapsInfo>
</file>

<file path=customXml/item276.xml><?xml version="1.0" encoding="utf-8"?>
<EsriMapsInfo xmlns="ESRI.ArcGIS.Mapping.OfficeIntegration.PowerPointInfo">
  <Version>Version1</Version>
  <RequiresSignIn>False</RequiresSignIn>
</EsriMapsInfo>
</file>

<file path=customXml/item277.xml><?xml version="1.0" encoding="utf-8"?>
<EsriMapsInfo xmlns="ESRI.ArcGIS.Mapping.OfficeIntegration.PowerPointInfo">
  <Version>Version1</Version>
  <RequiresSignIn>False</RequiresSignIn>
</EsriMapsInfo>
</file>

<file path=customXml/item278.xml><?xml version="1.0" encoding="utf-8"?>
<EsriMapsInfo xmlns="ESRI.ArcGIS.Mapping.OfficeIntegration.PowerPointInfo">
  <Version>Version1</Version>
  <RequiresSignIn>False</RequiresSignIn>
</EsriMapsInfo>
</file>

<file path=customXml/item279.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80.xml><?xml version="1.0" encoding="utf-8"?>
<EsriMapsInfo xmlns="ESRI.ArcGIS.Mapping.OfficeIntegration.PowerPointInfo">
  <Version>Version1</Version>
  <RequiresSignIn>False</RequiresSignIn>
</EsriMapsInfo>
</file>

<file path=customXml/item281.xml><?xml version="1.0" encoding="utf-8"?>
<EsriMapsInfo xmlns="ESRI.ArcGIS.Mapping.OfficeIntegration.PowerPointInfo">
  <Version>Version1</Version>
  <RequiresSignIn>False</RequiresSignIn>
</EsriMapsInfo>
</file>

<file path=customXml/item282.xml><?xml version="1.0" encoding="utf-8"?>
<EsriMapsInfo xmlns="ESRI.ArcGIS.Mapping.OfficeIntegration.PowerPointInfo">
  <Version>Version1</Version>
  <RequiresSignIn>False</RequiresSignIn>
</EsriMapsInfo>
</file>

<file path=customXml/item283.xml><?xml version="1.0" encoding="utf-8"?>
<EsriMapsInfo xmlns="ESRI.ArcGIS.Mapping.OfficeIntegration.PowerPointInfo">
  <Version>Version1</Version>
  <RequiresSignIn>False</RequiresSignIn>
</EsriMapsInfo>
</file>

<file path=customXml/item284.xml><?xml version="1.0" encoding="utf-8"?>
<EsriMapsInfo xmlns="ESRI.ArcGIS.Mapping.OfficeIntegration.PowerPointInfo">
  <Version>Version1</Version>
  <RequiresSignIn>False</RequiresSignIn>
</EsriMapsInfo>
</file>

<file path=customXml/item285.xml><?xml version="1.0" encoding="utf-8"?>
<EsriMapsInfo xmlns="ESRI.ArcGIS.Mapping.OfficeIntegration.PowerPointInfo">
  <Version>Version1</Version>
  <RequiresSignIn>False</RequiresSignIn>
</EsriMapsInfo>
</file>

<file path=customXml/item286.xml><?xml version="1.0" encoding="utf-8"?>
<EsriMapsInfo xmlns="ESRI.ArcGIS.Mapping.OfficeIntegration.PowerPointInfo">
  <Version>Version1</Version>
  <RequiresSignIn>False</RequiresSignIn>
</EsriMapsInfo>
</file>

<file path=customXml/item287.xml><?xml version="1.0" encoding="utf-8"?>
<EsriMapsInfo xmlns="ESRI.ArcGIS.Mapping.OfficeIntegration.PowerPointInfo">
  <Version>Version1</Version>
  <RequiresSignIn>False</RequiresSignIn>
</EsriMapsInfo>
</file>

<file path=customXml/item288.xml><?xml version="1.0" encoding="utf-8"?>
<EsriMapsInfo xmlns="ESRI.ArcGIS.Mapping.OfficeIntegration.PowerPointInfo">
  <Version>Version1</Version>
  <RequiresSignIn>False</RequiresSignIn>
</EsriMapsInfo>
</file>

<file path=customXml/item289.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290.xml><?xml version="1.0" encoding="utf-8"?>
<EsriMapsInfo xmlns="ESRI.ArcGIS.Mapping.OfficeIntegration.PowerPointInfo">
  <Version>Version1</Version>
  <RequiresSignIn>False</RequiresSignIn>
</EsriMapsInfo>
</file>

<file path=customXml/item291.xml><?xml version="1.0" encoding="utf-8"?>
<EsriMapsInfo xmlns="ESRI.ArcGIS.Mapping.OfficeIntegration.PowerPointInfo">
  <Version>Version1</Version>
  <RequiresSignIn>False</RequiresSignIn>
</EsriMapsInfo>
</file>

<file path=customXml/item29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67.xml><?xml version="1.0" encoding="utf-8"?>
<EsriMapsInfo xmlns="ESRI.ArcGIS.Mapping.OfficeIntegration.PowerPointInfo">
  <Version>Version1</Version>
  <RequiresSignIn>False</RequiresSignIn>
</EsriMapsInfo>
</file>

<file path=customXml/item68.xml><?xml version="1.0" encoding="utf-8"?>
<EsriMapsInfo xmlns="ESRI.ArcGIS.Mapping.OfficeIntegration.PowerPointInfo">
  <Version>Version1</Version>
  <RequiresSignIn>False</RequiresSignIn>
</EsriMapsInfo>
</file>

<file path=customXml/item69.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70.xml><?xml version="1.0" encoding="utf-8"?>
<EsriMapsInfo xmlns="ESRI.ArcGIS.Mapping.OfficeIntegration.PowerPointInfo">
  <Version>Version1</Version>
  <RequiresSignIn>False</RequiresSignIn>
</EsriMapsInfo>
</file>

<file path=customXml/item71.xml><?xml version="1.0" encoding="utf-8"?>
<EsriMapsInfo xmlns="ESRI.ArcGIS.Mapping.OfficeIntegration.PowerPointInfo">
  <Version>Version1</Version>
  <RequiresSignIn>False</RequiresSignIn>
</EsriMapsInfo>
</file>

<file path=customXml/item72.xml><?xml version="1.0" encoding="utf-8"?>
<EsriMapsInfo xmlns="ESRI.ArcGIS.Mapping.OfficeIntegration.PowerPointInfo">
  <Version>Version1</Version>
  <RequiresSignIn>False</RequiresSignIn>
</EsriMapsInfo>
</file>

<file path=customXml/item73.xml><?xml version="1.0" encoding="utf-8"?>
<EsriMapsInfo xmlns="ESRI.ArcGIS.Mapping.OfficeIntegration.PowerPointInfo">
  <Version>Version1</Version>
  <RequiresSignIn>False</RequiresSignIn>
</EsriMapsInfo>
</file>

<file path=customXml/item74.xml><?xml version="1.0" encoding="utf-8"?>
<EsriMapsInfo xmlns="ESRI.ArcGIS.Mapping.OfficeIntegration.PowerPointInfo">
  <Version>Version1</Version>
  <RequiresSignIn>False</RequiresSignIn>
</EsriMapsInfo>
</file>

<file path=customXml/item75.xml><?xml version="1.0" encoding="utf-8"?>
<EsriMapsInfo xmlns="ESRI.ArcGIS.Mapping.OfficeIntegration.PowerPointInfo">
  <Version>Version1</Version>
  <RequiresSignIn>False</RequiresSignIn>
</EsriMapsInfo>
</file>

<file path=customXml/item76.xml><?xml version="1.0" encoding="utf-8"?>
<EsriMapsInfo xmlns="ESRI.ArcGIS.Mapping.OfficeIntegration.PowerPointInfo">
  <Version>Version1</Version>
  <RequiresSignIn>False</RequiresSignIn>
</EsriMapsInfo>
</file>

<file path=customXml/item77.xml><?xml version="1.0" encoding="utf-8"?>
<EsriMapsInfo xmlns="ESRI.ArcGIS.Mapping.OfficeIntegration.PowerPointInfo">
  <Version>Version1</Version>
  <RequiresSignIn>False</RequiresSignIn>
</EsriMapsInfo>
</file>

<file path=customXml/item78.xml><?xml version="1.0" encoding="utf-8"?>
<EsriMapsInfo xmlns="ESRI.ArcGIS.Mapping.OfficeIntegration.PowerPointInfo">
  <Version>Version1</Version>
  <RequiresSignIn>False</RequiresSignIn>
</EsriMapsInfo>
</file>

<file path=customXml/item79.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80.xml><?xml version="1.0" encoding="utf-8"?>
<EsriMapsInfo xmlns="ESRI.ArcGIS.Mapping.OfficeIntegration.PowerPointInfo">
  <Version>Version1</Version>
  <RequiresSignIn>False</RequiresSignIn>
</EsriMapsInfo>
</file>

<file path=customXml/item81.xml><?xml version="1.0" encoding="utf-8"?>
<EsriMapsInfo xmlns="ESRI.ArcGIS.Mapping.OfficeIntegration.PowerPointInfo">
  <Version>Version1</Version>
  <RequiresSignIn>False</RequiresSignIn>
</EsriMapsInfo>
</file>

<file path=customXml/item82.xml><?xml version="1.0" encoding="utf-8"?>
<EsriMapsInfo xmlns="ESRI.ArcGIS.Mapping.OfficeIntegration.PowerPointInfo">
  <Version>Version1</Version>
  <RequiresSignIn>False</RequiresSignIn>
</EsriMapsInfo>
</file>

<file path=customXml/item83.xml><?xml version="1.0" encoding="utf-8"?>
<EsriMapsInfo xmlns="ESRI.ArcGIS.Mapping.OfficeIntegration.PowerPointInfo">
  <Version>Version1</Version>
  <RequiresSignIn>False</RequiresSignIn>
</EsriMapsInfo>
</file>

<file path=customXml/item84.xml><?xml version="1.0" encoding="utf-8"?>
<EsriMapsInfo xmlns="ESRI.ArcGIS.Mapping.OfficeIntegration.PowerPointInfo">
  <Version>Version1</Version>
  <RequiresSignIn>False</RequiresSignIn>
</EsriMapsInfo>
</file>

<file path=customXml/item85.xml><?xml version="1.0" encoding="utf-8"?>
<EsriMapsInfo xmlns="ESRI.ArcGIS.Mapping.OfficeIntegration.PowerPointInfo">
  <Version>Version1</Version>
  <RequiresSignIn>False</RequiresSignIn>
</EsriMapsInfo>
</file>

<file path=customXml/item86.xml><?xml version="1.0" encoding="utf-8"?>
<EsriMapsInfo xmlns="ESRI.ArcGIS.Mapping.OfficeIntegration.PowerPointInfo">
  <Version>Version1</Version>
  <RequiresSignIn>False</RequiresSignIn>
</EsriMapsInfo>
</file>

<file path=customXml/item87.xml><?xml version="1.0" encoding="utf-8"?>
<EsriMapsInfo xmlns="ESRI.ArcGIS.Mapping.OfficeIntegration.PowerPointInfo">
  <Version>Version1</Version>
  <RequiresSignIn>False</RequiresSignIn>
</EsriMapsInfo>
</file>

<file path=customXml/item88.xml><?xml version="1.0" encoding="utf-8"?>
<EsriMapsInfo xmlns="ESRI.ArcGIS.Mapping.OfficeIntegration.PowerPointInfo">
  <Version>Version1</Version>
  <RequiresSignIn>False</RequiresSignIn>
</EsriMapsInfo>
</file>

<file path=customXml/item89.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90.xml><?xml version="1.0" encoding="utf-8"?>
<EsriMapsInfo xmlns="ESRI.ArcGIS.Mapping.OfficeIntegration.PowerPointInfo">
  <Version>Version1</Version>
  <RequiresSignIn>False</RequiresSignIn>
</EsriMapsInfo>
</file>

<file path=customXml/item91.xml><?xml version="1.0" encoding="utf-8"?>
<EsriMapsInfo xmlns="ESRI.ArcGIS.Mapping.OfficeIntegration.PowerPointInfo">
  <Version>Version1</Version>
  <RequiresSignIn>False</RequiresSignIn>
</EsriMapsInfo>
</file>

<file path=customXml/item92.xml><?xml version="1.0" encoding="utf-8"?>
<EsriMapsInfo xmlns="ESRI.ArcGIS.Mapping.OfficeIntegration.PowerPointInfo">
  <Version>Version1</Version>
  <RequiresSignIn>False</RequiresSignIn>
</EsriMapsInfo>
</file>

<file path=customXml/item93.xml><?xml version="1.0" encoding="utf-8"?>
<EsriMapsInfo xmlns="ESRI.ArcGIS.Mapping.OfficeIntegration.PowerPointInfo">
  <Version>Version1</Version>
  <RequiresSignIn>False</RequiresSignIn>
</EsriMapsInfo>
</file>

<file path=customXml/item94.xml><?xml version="1.0" encoding="utf-8"?>
<EsriMapsInfo xmlns="ESRI.ArcGIS.Mapping.OfficeIntegration.PowerPointInfo">
  <Version>Version1</Version>
  <RequiresSignIn>False</RequiresSignIn>
</EsriMapsInfo>
</file>

<file path=customXml/item95.xml><?xml version="1.0" encoding="utf-8"?>
<EsriMapsInfo xmlns="ESRI.ArcGIS.Mapping.OfficeIntegration.PowerPointInfo">
  <Version>Version1</Version>
  <RequiresSignIn>False</RequiresSignIn>
</EsriMapsInfo>
</file>

<file path=customXml/item96.xml><?xml version="1.0" encoding="utf-8"?>
<EsriMapsInfo xmlns="ESRI.ArcGIS.Mapping.OfficeIntegration.PowerPointInfo">
  <Version>Version1</Version>
  <RequiresSignIn>False</RequiresSignIn>
</EsriMapsInfo>
</file>

<file path=customXml/item97.xml><?xml version="1.0" encoding="utf-8"?>
<EsriMapsInfo xmlns="ESRI.ArcGIS.Mapping.OfficeIntegration.PowerPointInfo">
  <Version>Version1</Version>
  <RequiresSignIn>False</RequiresSignIn>
</EsriMapsInfo>
</file>

<file path=customXml/item98.xml><?xml version="1.0" encoding="utf-8"?>
<EsriMapsInfo xmlns="ESRI.ArcGIS.Mapping.OfficeIntegration.PowerPointInfo">
  <Version>Version1</Version>
  <RequiresSignIn>False</RequiresSignIn>
</EsriMapsInfo>
</file>

<file path=customXml/item9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58B91DB7-CC1C-46F0-A591-55553DDEC851}">
  <ds:schemaRefs>
    <ds:schemaRef ds:uri="ESRI.ArcGIS.Mapping.OfficeIntegration.PowerPointInfo"/>
  </ds:schemaRefs>
</ds:datastoreItem>
</file>

<file path=customXml/itemProps10.xml><?xml version="1.0" encoding="utf-8"?>
<ds:datastoreItem xmlns:ds="http://schemas.openxmlformats.org/officeDocument/2006/customXml" ds:itemID="{75E70EAA-D988-4A66-8D06-A71E681C8800}">
  <ds:schemaRefs>
    <ds:schemaRef ds:uri="ESRI.ArcGIS.Mapping.OfficeIntegration.PowerPointInfo"/>
  </ds:schemaRefs>
</ds:datastoreItem>
</file>

<file path=customXml/itemProps100.xml><?xml version="1.0" encoding="utf-8"?>
<ds:datastoreItem xmlns:ds="http://schemas.openxmlformats.org/officeDocument/2006/customXml" ds:itemID="{CCDA35DA-A70C-41F7-A47B-CC7D9885495A}">
  <ds:schemaRefs>
    <ds:schemaRef ds:uri="ESRI.ArcGIS.Mapping.OfficeIntegration.PowerPointInfo"/>
  </ds:schemaRefs>
</ds:datastoreItem>
</file>

<file path=customXml/itemProps101.xml><?xml version="1.0" encoding="utf-8"?>
<ds:datastoreItem xmlns:ds="http://schemas.openxmlformats.org/officeDocument/2006/customXml" ds:itemID="{51989D30-D17C-4FEF-BE6F-14413E70B0C4}">
  <ds:schemaRefs>
    <ds:schemaRef ds:uri="ESRI.ArcGIS.Mapping.OfficeIntegration.PowerPointInfo"/>
  </ds:schemaRefs>
</ds:datastoreItem>
</file>

<file path=customXml/itemProps102.xml><?xml version="1.0" encoding="utf-8"?>
<ds:datastoreItem xmlns:ds="http://schemas.openxmlformats.org/officeDocument/2006/customXml" ds:itemID="{EC50C719-C470-4C87-83DD-BA4693C79605}">
  <ds:schemaRefs>
    <ds:schemaRef ds:uri="ESRI.ArcGIS.Mapping.OfficeIntegration.PowerPointInfo"/>
  </ds:schemaRefs>
</ds:datastoreItem>
</file>

<file path=customXml/itemProps103.xml><?xml version="1.0" encoding="utf-8"?>
<ds:datastoreItem xmlns:ds="http://schemas.openxmlformats.org/officeDocument/2006/customXml" ds:itemID="{D6BB5E61-FAC7-4E04-A1C6-D42B8570F2B3}">
  <ds:schemaRefs>
    <ds:schemaRef ds:uri="ESRI.ArcGIS.Mapping.OfficeIntegration.PowerPointInfo"/>
  </ds:schemaRefs>
</ds:datastoreItem>
</file>

<file path=customXml/itemProps104.xml><?xml version="1.0" encoding="utf-8"?>
<ds:datastoreItem xmlns:ds="http://schemas.openxmlformats.org/officeDocument/2006/customXml" ds:itemID="{A1C12BDB-5DF9-4EBB-BFA4-21C38F1DB669}">
  <ds:schemaRefs>
    <ds:schemaRef ds:uri="ESRI.ArcGIS.Mapping.OfficeIntegration.PowerPointInfo"/>
  </ds:schemaRefs>
</ds:datastoreItem>
</file>

<file path=customXml/itemProps105.xml><?xml version="1.0" encoding="utf-8"?>
<ds:datastoreItem xmlns:ds="http://schemas.openxmlformats.org/officeDocument/2006/customXml" ds:itemID="{677F9FD0-EBF4-40AA-BCA8-8AA0C77CEBA5}">
  <ds:schemaRefs>
    <ds:schemaRef ds:uri="ESRI.ArcGIS.Mapping.OfficeIntegration.PowerPointInfo"/>
  </ds:schemaRefs>
</ds:datastoreItem>
</file>

<file path=customXml/itemProps106.xml><?xml version="1.0" encoding="utf-8"?>
<ds:datastoreItem xmlns:ds="http://schemas.openxmlformats.org/officeDocument/2006/customXml" ds:itemID="{004F75CE-C621-4556-9DE5-F3873D61944A}">
  <ds:schemaRefs>
    <ds:schemaRef ds:uri="ESRI.ArcGIS.Mapping.OfficeIntegration.PowerPointInfo"/>
  </ds:schemaRefs>
</ds:datastoreItem>
</file>

<file path=customXml/itemProps107.xml><?xml version="1.0" encoding="utf-8"?>
<ds:datastoreItem xmlns:ds="http://schemas.openxmlformats.org/officeDocument/2006/customXml" ds:itemID="{BCF8E8FC-94BC-4839-8424-3F495183C607}">
  <ds:schemaRefs>
    <ds:schemaRef ds:uri="ESRI.ArcGIS.Mapping.OfficeIntegration.PowerPointInfo"/>
  </ds:schemaRefs>
</ds:datastoreItem>
</file>

<file path=customXml/itemProps108.xml><?xml version="1.0" encoding="utf-8"?>
<ds:datastoreItem xmlns:ds="http://schemas.openxmlformats.org/officeDocument/2006/customXml" ds:itemID="{597D5C8A-5C32-4D00-ABEE-6060209DCDA5}">
  <ds:schemaRefs>
    <ds:schemaRef ds:uri="ESRI.ArcGIS.Mapping.OfficeIntegration.PowerPointInfo"/>
  </ds:schemaRefs>
</ds:datastoreItem>
</file>

<file path=customXml/itemProps109.xml><?xml version="1.0" encoding="utf-8"?>
<ds:datastoreItem xmlns:ds="http://schemas.openxmlformats.org/officeDocument/2006/customXml" ds:itemID="{616BE449-1638-4B96-A76D-21233F87C3A5}">
  <ds:schemaRefs>
    <ds:schemaRef ds:uri="ESRI.ArcGIS.Mapping.OfficeIntegration.PowerPointInfo"/>
  </ds:schemaRefs>
</ds:datastoreItem>
</file>

<file path=customXml/itemProps11.xml><?xml version="1.0" encoding="utf-8"?>
<ds:datastoreItem xmlns:ds="http://schemas.openxmlformats.org/officeDocument/2006/customXml" ds:itemID="{B1687ADA-9999-483C-9119-8E7A926E1E7B}">
  <ds:schemaRefs>
    <ds:schemaRef ds:uri="ESRI.ArcGIS.Mapping.OfficeIntegration.PowerPointInfo"/>
  </ds:schemaRefs>
</ds:datastoreItem>
</file>

<file path=customXml/itemProps110.xml><?xml version="1.0" encoding="utf-8"?>
<ds:datastoreItem xmlns:ds="http://schemas.openxmlformats.org/officeDocument/2006/customXml" ds:itemID="{76A69A47-ADF2-40BF-8B97-47859B1F5F51}">
  <ds:schemaRefs>
    <ds:schemaRef ds:uri="ESRI.ArcGIS.Mapping.OfficeIntegration.PowerPointInfo"/>
  </ds:schemaRefs>
</ds:datastoreItem>
</file>

<file path=customXml/itemProps111.xml><?xml version="1.0" encoding="utf-8"?>
<ds:datastoreItem xmlns:ds="http://schemas.openxmlformats.org/officeDocument/2006/customXml" ds:itemID="{12021275-8386-4394-9087-031CBB0714C5}">
  <ds:schemaRefs>
    <ds:schemaRef ds:uri="ESRI.ArcGIS.Mapping.OfficeIntegration.PowerPointInfo"/>
  </ds:schemaRefs>
</ds:datastoreItem>
</file>

<file path=customXml/itemProps112.xml><?xml version="1.0" encoding="utf-8"?>
<ds:datastoreItem xmlns:ds="http://schemas.openxmlformats.org/officeDocument/2006/customXml" ds:itemID="{3745E7D0-4F3C-4F8F-B603-801A9C6CF2ED}">
  <ds:schemaRefs>
    <ds:schemaRef ds:uri="ESRI.ArcGIS.Mapping.OfficeIntegration.PowerPointInfo"/>
  </ds:schemaRefs>
</ds:datastoreItem>
</file>

<file path=customXml/itemProps113.xml><?xml version="1.0" encoding="utf-8"?>
<ds:datastoreItem xmlns:ds="http://schemas.openxmlformats.org/officeDocument/2006/customXml" ds:itemID="{8B3FFF72-326B-486F-A935-AA0FA23DBB7D}">
  <ds:schemaRefs>
    <ds:schemaRef ds:uri="ESRI.ArcGIS.Mapping.OfficeIntegration.PowerPointInfo"/>
  </ds:schemaRefs>
</ds:datastoreItem>
</file>

<file path=customXml/itemProps114.xml><?xml version="1.0" encoding="utf-8"?>
<ds:datastoreItem xmlns:ds="http://schemas.openxmlformats.org/officeDocument/2006/customXml" ds:itemID="{FA8AB77F-207C-481D-9D83-EE2209C81BD7}">
  <ds:schemaRefs>
    <ds:schemaRef ds:uri="ESRI.ArcGIS.Mapping.OfficeIntegration.PowerPointInfo"/>
  </ds:schemaRefs>
</ds:datastoreItem>
</file>

<file path=customXml/itemProps115.xml><?xml version="1.0" encoding="utf-8"?>
<ds:datastoreItem xmlns:ds="http://schemas.openxmlformats.org/officeDocument/2006/customXml" ds:itemID="{0F2577FC-32E6-469F-B030-5357D1B67E60}">
  <ds:schemaRefs>
    <ds:schemaRef ds:uri="ESRI.ArcGIS.Mapping.OfficeIntegration.PowerPointInfo"/>
  </ds:schemaRefs>
</ds:datastoreItem>
</file>

<file path=customXml/itemProps116.xml><?xml version="1.0" encoding="utf-8"?>
<ds:datastoreItem xmlns:ds="http://schemas.openxmlformats.org/officeDocument/2006/customXml" ds:itemID="{7B800F9F-FBDF-4214-A766-F92E6CD3FDB8}">
  <ds:schemaRefs>
    <ds:schemaRef ds:uri="ESRI.ArcGIS.Mapping.OfficeIntegration.PowerPointInfo"/>
  </ds:schemaRefs>
</ds:datastoreItem>
</file>

<file path=customXml/itemProps117.xml><?xml version="1.0" encoding="utf-8"?>
<ds:datastoreItem xmlns:ds="http://schemas.openxmlformats.org/officeDocument/2006/customXml" ds:itemID="{A1D4B201-D31C-408D-953B-342500D07115}">
  <ds:schemaRefs>
    <ds:schemaRef ds:uri="ESRI.ArcGIS.Mapping.OfficeIntegration.PowerPointInfo"/>
  </ds:schemaRefs>
</ds:datastoreItem>
</file>

<file path=customXml/itemProps118.xml><?xml version="1.0" encoding="utf-8"?>
<ds:datastoreItem xmlns:ds="http://schemas.openxmlformats.org/officeDocument/2006/customXml" ds:itemID="{881A9C14-6069-4094-840D-F02545B3FF0B}">
  <ds:schemaRefs>
    <ds:schemaRef ds:uri="ESRI.ArcGIS.Mapping.OfficeIntegration.PowerPointInfo"/>
  </ds:schemaRefs>
</ds:datastoreItem>
</file>

<file path=customXml/itemProps119.xml><?xml version="1.0" encoding="utf-8"?>
<ds:datastoreItem xmlns:ds="http://schemas.openxmlformats.org/officeDocument/2006/customXml" ds:itemID="{86727706-2122-4CEA-B50B-0C7F6C3F9E02}">
  <ds:schemaRefs>
    <ds:schemaRef ds:uri="ESRI.ArcGIS.Mapping.OfficeIntegration.PowerPointInfo"/>
  </ds:schemaRefs>
</ds:datastoreItem>
</file>

<file path=customXml/itemProps12.xml><?xml version="1.0" encoding="utf-8"?>
<ds:datastoreItem xmlns:ds="http://schemas.openxmlformats.org/officeDocument/2006/customXml" ds:itemID="{A974072E-79A4-4CD9-8D14-BBD2B474725A}">
  <ds:schemaRefs>
    <ds:schemaRef ds:uri="ESRI.ArcGIS.Mapping.OfficeIntegration.PowerPointInfo"/>
  </ds:schemaRefs>
</ds:datastoreItem>
</file>

<file path=customXml/itemProps120.xml><?xml version="1.0" encoding="utf-8"?>
<ds:datastoreItem xmlns:ds="http://schemas.openxmlformats.org/officeDocument/2006/customXml" ds:itemID="{9E13A0BA-5345-4034-8246-3F6CF2FD9339}">
  <ds:schemaRefs>
    <ds:schemaRef ds:uri="ESRI.ArcGIS.Mapping.OfficeIntegration.PowerPointInfo"/>
  </ds:schemaRefs>
</ds:datastoreItem>
</file>

<file path=customXml/itemProps121.xml><?xml version="1.0" encoding="utf-8"?>
<ds:datastoreItem xmlns:ds="http://schemas.openxmlformats.org/officeDocument/2006/customXml" ds:itemID="{A73299A9-858A-474D-BED1-56016C57D22D}">
  <ds:schemaRefs>
    <ds:schemaRef ds:uri="ESRI.ArcGIS.Mapping.OfficeIntegration.PowerPointInfo"/>
  </ds:schemaRefs>
</ds:datastoreItem>
</file>

<file path=customXml/itemProps122.xml><?xml version="1.0" encoding="utf-8"?>
<ds:datastoreItem xmlns:ds="http://schemas.openxmlformats.org/officeDocument/2006/customXml" ds:itemID="{5B9A83C4-B084-404A-BD8E-779CFCDCC16C}">
  <ds:schemaRefs>
    <ds:schemaRef ds:uri="ESRI.ArcGIS.Mapping.OfficeIntegration.PowerPointInfo"/>
  </ds:schemaRefs>
</ds:datastoreItem>
</file>

<file path=customXml/itemProps123.xml><?xml version="1.0" encoding="utf-8"?>
<ds:datastoreItem xmlns:ds="http://schemas.openxmlformats.org/officeDocument/2006/customXml" ds:itemID="{FE541A27-03F4-4216-B5B4-A8BEE1DA59DA}">
  <ds:schemaRefs>
    <ds:schemaRef ds:uri="ESRI.ArcGIS.Mapping.OfficeIntegration.PowerPointInfo"/>
  </ds:schemaRefs>
</ds:datastoreItem>
</file>

<file path=customXml/itemProps124.xml><?xml version="1.0" encoding="utf-8"?>
<ds:datastoreItem xmlns:ds="http://schemas.openxmlformats.org/officeDocument/2006/customXml" ds:itemID="{32097F78-409F-479D-9B6D-9ABFB02707FB}">
  <ds:schemaRefs>
    <ds:schemaRef ds:uri="ESRI.ArcGIS.Mapping.OfficeIntegration.PowerPointInfo"/>
  </ds:schemaRefs>
</ds:datastoreItem>
</file>

<file path=customXml/itemProps125.xml><?xml version="1.0" encoding="utf-8"?>
<ds:datastoreItem xmlns:ds="http://schemas.openxmlformats.org/officeDocument/2006/customXml" ds:itemID="{90D6D6AD-A460-4686-9415-E689559F7745}">
  <ds:schemaRefs>
    <ds:schemaRef ds:uri="ESRI.ArcGIS.Mapping.OfficeIntegration.PowerPointInfo"/>
  </ds:schemaRefs>
</ds:datastoreItem>
</file>

<file path=customXml/itemProps126.xml><?xml version="1.0" encoding="utf-8"?>
<ds:datastoreItem xmlns:ds="http://schemas.openxmlformats.org/officeDocument/2006/customXml" ds:itemID="{5187591B-ADA8-47A6-B758-28E6314B9D89}">
  <ds:schemaRefs>
    <ds:schemaRef ds:uri="ESRI.ArcGIS.Mapping.OfficeIntegration.PowerPointInfo"/>
  </ds:schemaRefs>
</ds:datastoreItem>
</file>

<file path=customXml/itemProps127.xml><?xml version="1.0" encoding="utf-8"?>
<ds:datastoreItem xmlns:ds="http://schemas.openxmlformats.org/officeDocument/2006/customXml" ds:itemID="{A351ADC8-7861-4869-9B1E-723EE1851507}">
  <ds:schemaRefs>
    <ds:schemaRef ds:uri="ESRI.ArcGIS.Mapping.OfficeIntegration.PowerPointInfo"/>
  </ds:schemaRefs>
</ds:datastoreItem>
</file>

<file path=customXml/itemProps128.xml><?xml version="1.0" encoding="utf-8"?>
<ds:datastoreItem xmlns:ds="http://schemas.openxmlformats.org/officeDocument/2006/customXml" ds:itemID="{9D99DC49-8C2B-4784-A8A9-C794B92308FF}">
  <ds:schemaRefs>
    <ds:schemaRef ds:uri="ESRI.ArcGIS.Mapping.OfficeIntegration.PowerPointInfo"/>
  </ds:schemaRefs>
</ds:datastoreItem>
</file>

<file path=customXml/itemProps129.xml><?xml version="1.0" encoding="utf-8"?>
<ds:datastoreItem xmlns:ds="http://schemas.openxmlformats.org/officeDocument/2006/customXml" ds:itemID="{29C23065-4A98-4095-83D9-C4CE817F0938}">
  <ds:schemaRefs>
    <ds:schemaRef ds:uri="ESRI.ArcGIS.Mapping.OfficeIntegration.PowerPointInfo"/>
  </ds:schemaRefs>
</ds:datastoreItem>
</file>

<file path=customXml/itemProps13.xml><?xml version="1.0" encoding="utf-8"?>
<ds:datastoreItem xmlns:ds="http://schemas.openxmlformats.org/officeDocument/2006/customXml" ds:itemID="{2F417F87-43EA-460F-819B-98DE27D0155F}">
  <ds:schemaRefs>
    <ds:schemaRef ds:uri="ESRI.ArcGIS.Mapping.OfficeIntegration.PowerPointInfo"/>
  </ds:schemaRefs>
</ds:datastoreItem>
</file>

<file path=customXml/itemProps130.xml><?xml version="1.0" encoding="utf-8"?>
<ds:datastoreItem xmlns:ds="http://schemas.openxmlformats.org/officeDocument/2006/customXml" ds:itemID="{5BB2B3C6-EA7D-432F-A290-6DF4E58F1CA9}">
  <ds:schemaRefs>
    <ds:schemaRef ds:uri="ESRI.ArcGIS.Mapping.OfficeIntegration.PowerPointInfo"/>
  </ds:schemaRefs>
</ds:datastoreItem>
</file>

<file path=customXml/itemProps131.xml><?xml version="1.0" encoding="utf-8"?>
<ds:datastoreItem xmlns:ds="http://schemas.openxmlformats.org/officeDocument/2006/customXml" ds:itemID="{4C43F0F4-6466-4FC7-9551-DC572749E306}">
  <ds:schemaRefs>
    <ds:schemaRef ds:uri="ESRI.ArcGIS.Mapping.OfficeIntegration.PowerPointInfo"/>
  </ds:schemaRefs>
</ds:datastoreItem>
</file>

<file path=customXml/itemProps132.xml><?xml version="1.0" encoding="utf-8"?>
<ds:datastoreItem xmlns:ds="http://schemas.openxmlformats.org/officeDocument/2006/customXml" ds:itemID="{210B2793-9247-4933-A417-E43F87D4AD8A}">
  <ds:schemaRefs>
    <ds:schemaRef ds:uri="ESRI.ArcGIS.Mapping.OfficeIntegration.PowerPointInfo"/>
  </ds:schemaRefs>
</ds:datastoreItem>
</file>

<file path=customXml/itemProps133.xml><?xml version="1.0" encoding="utf-8"?>
<ds:datastoreItem xmlns:ds="http://schemas.openxmlformats.org/officeDocument/2006/customXml" ds:itemID="{87D14309-911E-4891-A5AF-C6A96EFE9AB2}">
  <ds:schemaRefs>
    <ds:schemaRef ds:uri="ESRI.ArcGIS.Mapping.OfficeIntegration.PowerPointInfo"/>
  </ds:schemaRefs>
</ds:datastoreItem>
</file>

<file path=customXml/itemProps134.xml><?xml version="1.0" encoding="utf-8"?>
<ds:datastoreItem xmlns:ds="http://schemas.openxmlformats.org/officeDocument/2006/customXml" ds:itemID="{39C5CE2F-B550-4D96-98F5-FF900D9927D4}">
  <ds:schemaRefs>
    <ds:schemaRef ds:uri="ESRI.ArcGIS.Mapping.OfficeIntegration.PowerPointInfo"/>
  </ds:schemaRefs>
</ds:datastoreItem>
</file>

<file path=customXml/itemProps135.xml><?xml version="1.0" encoding="utf-8"?>
<ds:datastoreItem xmlns:ds="http://schemas.openxmlformats.org/officeDocument/2006/customXml" ds:itemID="{62DB3C4F-3ED9-4D13-A348-E211ED61C771}">
  <ds:schemaRefs>
    <ds:schemaRef ds:uri="ESRI.ArcGIS.Mapping.OfficeIntegration.PowerPointInfo"/>
  </ds:schemaRefs>
</ds:datastoreItem>
</file>

<file path=customXml/itemProps136.xml><?xml version="1.0" encoding="utf-8"?>
<ds:datastoreItem xmlns:ds="http://schemas.openxmlformats.org/officeDocument/2006/customXml" ds:itemID="{A094011B-01E3-4B9D-9BD0-B16D9107D6B8}">
  <ds:schemaRefs>
    <ds:schemaRef ds:uri="ESRI.ArcGIS.Mapping.OfficeIntegration.PowerPointInfo"/>
  </ds:schemaRefs>
</ds:datastoreItem>
</file>

<file path=customXml/itemProps137.xml><?xml version="1.0" encoding="utf-8"?>
<ds:datastoreItem xmlns:ds="http://schemas.openxmlformats.org/officeDocument/2006/customXml" ds:itemID="{93EC7834-EB51-4696-9FEB-1072284A45E1}">
  <ds:schemaRefs>
    <ds:schemaRef ds:uri="ESRI.ArcGIS.Mapping.OfficeIntegration.PowerPointInfo"/>
  </ds:schemaRefs>
</ds:datastoreItem>
</file>

<file path=customXml/itemProps138.xml><?xml version="1.0" encoding="utf-8"?>
<ds:datastoreItem xmlns:ds="http://schemas.openxmlformats.org/officeDocument/2006/customXml" ds:itemID="{CA862D64-DBAD-4BC5-9F8F-E39CC941FA83}">
  <ds:schemaRefs>
    <ds:schemaRef ds:uri="ESRI.ArcGIS.Mapping.OfficeIntegration.PowerPointInfo"/>
  </ds:schemaRefs>
</ds:datastoreItem>
</file>

<file path=customXml/itemProps139.xml><?xml version="1.0" encoding="utf-8"?>
<ds:datastoreItem xmlns:ds="http://schemas.openxmlformats.org/officeDocument/2006/customXml" ds:itemID="{5EAE6342-BBE4-44F4-B94A-7FCB857C0869}">
  <ds:schemaRefs>
    <ds:schemaRef ds:uri="ESRI.ArcGIS.Mapping.OfficeIntegration.PowerPointInfo"/>
  </ds:schemaRefs>
</ds:datastoreItem>
</file>

<file path=customXml/itemProps14.xml><?xml version="1.0" encoding="utf-8"?>
<ds:datastoreItem xmlns:ds="http://schemas.openxmlformats.org/officeDocument/2006/customXml" ds:itemID="{8D309117-F308-4C20-9974-D264C42BE26C}">
  <ds:schemaRefs>
    <ds:schemaRef ds:uri="ESRI.ArcGIS.Mapping.OfficeIntegration.PowerPointInfo"/>
  </ds:schemaRefs>
</ds:datastoreItem>
</file>

<file path=customXml/itemProps140.xml><?xml version="1.0" encoding="utf-8"?>
<ds:datastoreItem xmlns:ds="http://schemas.openxmlformats.org/officeDocument/2006/customXml" ds:itemID="{AF2130D2-7657-447A-A0ED-742743655E03}">
  <ds:schemaRefs>
    <ds:schemaRef ds:uri="ESRI.ArcGIS.Mapping.OfficeIntegration.PowerPointInfo"/>
  </ds:schemaRefs>
</ds:datastoreItem>
</file>

<file path=customXml/itemProps141.xml><?xml version="1.0" encoding="utf-8"?>
<ds:datastoreItem xmlns:ds="http://schemas.openxmlformats.org/officeDocument/2006/customXml" ds:itemID="{3D0D9545-A4C0-4458-9D48-F7E438834327}">
  <ds:schemaRefs>
    <ds:schemaRef ds:uri="ESRI.ArcGIS.Mapping.OfficeIntegration.PowerPointInfo"/>
  </ds:schemaRefs>
</ds:datastoreItem>
</file>

<file path=customXml/itemProps142.xml><?xml version="1.0" encoding="utf-8"?>
<ds:datastoreItem xmlns:ds="http://schemas.openxmlformats.org/officeDocument/2006/customXml" ds:itemID="{015AED78-8C7F-43F2-A594-A57016E241FE}">
  <ds:schemaRefs>
    <ds:schemaRef ds:uri="ESRI.ArcGIS.Mapping.OfficeIntegration.PowerPointInfo"/>
  </ds:schemaRefs>
</ds:datastoreItem>
</file>

<file path=customXml/itemProps143.xml><?xml version="1.0" encoding="utf-8"?>
<ds:datastoreItem xmlns:ds="http://schemas.openxmlformats.org/officeDocument/2006/customXml" ds:itemID="{BD0DEEFD-6E4E-414C-8037-77DC3B2AA24B}">
  <ds:schemaRefs>
    <ds:schemaRef ds:uri="ESRI.ArcGIS.Mapping.OfficeIntegration.PowerPointInfo"/>
  </ds:schemaRefs>
</ds:datastoreItem>
</file>

<file path=customXml/itemProps144.xml><?xml version="1.0" encoding="utf-8"?>
<ds:datastoreItem xmlns:ds="http://schemas.openxmlformats.org/officeDocument/2006/customXml" ds:itemID="{F4C926C4-0F81-4F0D-A42B-5EFD51C016B1}">
  <ds:schemaRefs>
    <ds:schemaRef ds:uri="ESRI.ArcGIS.Mapping.OfficeIntegration.PowerPointInfo"/>
  </ds:schemaRefs>
</ds:datastoreItem>
</file>

<file path=customXml/itemProps145.xml><?xml version="1.0" encoding="utf-8"?>
<ds:datastoreItem xmlns:ds="http://schemas.openxmlformats.org/officeDocument/2006/customXml" ds:itemID="{BCDE0EC6-00FE-49CC-8FD2-3CF1125989E0}">
  <ds:schemaRefs>
    <ds:schemaRef ds:uri="ESRI.ArcGIS.Mapping.OfficeIntegration.PowerPointInfo"/>
  </ds:schemaRefs>
</ds:datastoreItem>
</file>

<file path=customXml/itemProps146.xml><?xml version="1.0" encoding="utf-8"?>
<ds:datastoreItem xmlns:ds="http://schemas.openxmlformats.org/officeDocument/2006/customXml" ds:itemID="{CC03FBCF-B5BB-4EA7-BD68-63F09829201E}">
  <ds:schemaRefs>
    <ds:schemaRef ds:uri="ESRI.ArcGIS.Mapping.OfficeIntegration.PowerPointInfo"/>
  </ds:schemaRefs>
</ds:datastoreItem>
</file>

<file path=customXml/itemProps147.xml><?xml version="1.0" encoding="utf-8"?>
<ds:datastoreItem xmlns:ds="http://schemas.openxmlformats.org/officeDocument/2006/customXml" ds:itemID="{848A7845-7DA3-4664-A583-4B68B965870C}">
  <ds:schemaRefs>
    <ds:schemaRef ds:uri="ESRI.ArcGIS.Mapping.OfficeIntegration.PowerPointInfo"/>
  </ds:schemaRefs>
</ds:datastoreItem>
</file>

<file path=customXml/itemProps148.xml><?xml version="1.0" encoding="utf-8"?>
<ds:datastoreItem xmlns:ds="http://schemas.openxmlformats.org/officeDocument/2006/customXml" ds:itemID="{4A0C5BA7-01D0-4200-978D-0F590C4931F6}">
  <ds:schemaRefs>
    <ds:schemaRef ds:uri="ESRI.ArcGIS.Mapping.OfficeIntegration.PowerPointInfo"/>
  </ds:schemaRefs>
</ds:datastoreItem>
</file>

<file path=customXml/itemProps149.xml><?xml version="1.0" encoding="utf-8"?>
<ds:datastoreItem xmlns:ds="http://schemas.openxmlformats.org/officeDocument/2006/customXml" ds:itemID="{7970A912-5FA0-4F9B-AD1D-317E1903C9CB}">
  <ds:schemaRefs>
    <ds:schemaRef ds:uri="ESRI.ArcGIS.Mapping.OfficeIntegration.PowerPointInfo"/>
  </ds:schemaRefs>
</ds:datastoreItem>
</file>

<file path=customXml/itemProps15.xml><?xml version="1.0" encoding="utf-8"?>
<ds:datastoreItem xmlns:ds="http://schemas.openxmlformats.org/officeDocument/2006/customXml" ds:itemID="{CB2E6365-A868-4C99-9D0F-57DD319857B8}">
  <ds:schemaRefs>
    <ds:schemaRef ds:uri="ESRI.ArcGIS.Mapping.OfficeIntegration.PowerPointInfo"/>
  </ds:schemaRefs>
</ds:datastoreItem>
</file>

<file path=customXml/itemProps150.xml><?xml version="1.0" encoding="utf-8"?>
<ds:datastoreItem xmlns:ds="http://schemas.openxmlformats.org/officeDocument/2006/customXml" ds:itemID="{5E682848-A98F-4C4F-BA0D-4E68D4050151}">
  <ds:schemaRefs>
    <ds:schemaRef ds:uri="ESRI.ArcGIS.Mapping.OfficeIntegration.PowerPointInfo"/>
  </ds:schemaRefs>
</ds:datastoreItem>
</file>

<file path=customXml/itemProps151.xml><?xml version="1.0" encoding="utf-8"?>
<ds:datastoreItem xmlns:ds="http://schemas.openxmlformats.org/officeDocument/2006/customXml" ds:itemID="{B7D2D254-D46A-47C2-A6A1-9F5ECF34672F}">
  <ds:schemaRefs>
    <ds:schemaRef ds:uri="ESRI.ArcGIS.Mapping.OfficeIntegration.PowerPointInfo"/>
  </ds:schemaRefs>
</ds:datastoreItem>
</file>

<file path=customXml/itemProps152.xml><?xml version="1.0" encoding="utf-8"?>
<ds:datastoreItem xmlns:ds="http://schemas.openxmlformats.org/officeDocument/2006/customXml" ds:itemID="{8A382D29-9DB7-4B6C-8243-F756F0750C22}">
  <ds:schemaRefs>
    <ds:schemaRef ds:uri="ESRI.ArcGIS.Mapping.OfficeIntegration.PowerPointInfo"/>
  </ds:schemaRefs>
</ds:datastoreItem>
</file>

<file path=customXml/itemProps153.xml><?xml version="1.0" encoding="utf-8"?>
<ds:datastoreItem xmlns:ds="http://schemas.openxmlformats.org/officeDocument/2006/customXml" ds:itemID="{912A8295-7F43-4130-8911-FF9CEAF79417}">
  <ds:schemaRefs>
    <ds:schemaRef ds:uri="ESRI.ArcGIS.Mapping.OfficeIntegration.PowerPointInfo"/>
  </ds:schemaRefs>
</ds:datastoreItem>
</file>

<file path=customXml/itemProps154.xml><?xml version="1.0" encoding="utf-8"?>
<ds:datastoreItem xmlns:ds="http://schemas.openxmlformats.org/officeDocument/2006/customXml" ds:itemID="{38C2770E-58E8-4EA3-9006-BB2617263727}">
  <ds:schemaRefs>
    <ds:schemaRef ds:uri="ESRI.ArcGIS.Mapping.OfficeIntegration.PowerPointInfo"/>
  </ds:schemaRefs>
</ds:datastoreItem>
</file>

<file path=customXml/itemProps155.xml><?xml version="1.0" encoding="utf-8"?>
<ds:datastoreItem xmlns:ds="http://schemas.openxmlformats.org/officeDocument/2006/customXml" ds:itemID="{9DAD4E03-A050-4B3E-8B5C-E3C9D000CC3A}">
  <ds:schemaRefs>
    <ds:schemaRef ds:uri="ESRI.ArcGIS.Mapping.OfficeIntegration.PowerPointInfo"/>
  </ds:schemaRefs>
</ds:datastoreItem>
</file>

<file path=customXml/itemProps156.xml><?xml version="1.0" encoding="utf-8"?>
<ds:datastoreItem xmlns:ds="http://schemas.openxmlformats.org/officeDocument/2006/customXml" ds:itemID="{84C9557B-DC95-483C-919B-276EF7ABF04D}">
  <ds:schemaRefs>
    <ds:schemaRef ds:uri="ESRI.ArcGIS.Mapping.OfficeIntegration.PowerPointInfo"/>
  </ds:schemaRefs>
</ds:datastoreItem>
</file>

<file path=customXml/itemProps157.xml><?xml version="1.0" encoding="utf-8"?>
<ds:datastoreItem xmlns:ds="http://schemas.openxmlformats.org/officeDocument/2006/customXml" ds:itemID="{215BCEAC-112D-4FE8-A8E7-438FF6335506}">
  <ds:schemaRefs>
    <ds:schemaRef ds:uri="ESRI.ArcGIS.Mapping.OfficeIntegration.PowerPointInfo"/>
  </ds:schemaRefs>
</ds:datastoreItem>
</file>

<file path=customXml/itemProps158.xml><?xml version="1.0" encoding="utf-8"?>
<ds:datastoreItem xmlns:ds="http://schemas.openxmlformats.org/officeDocument/2006/customXml" ds:itemID="{E3A81FDE-AA8B-484C-BDD9-7A9DEE628B6E}">
  <ds:schemaRefs>
    <ds:schemaRef ds:uri="ESRI.ArcGIS.Mapping.OfficeIntegration.PowerPointInfo"/>
  </ds:schemaRefs>
</ds:datastoreItem>
</file>

<file path=customXml/itemProps159.xml><?xml version="1.0" encoding="utf-8"?>
<ds:datastoreItem xmlns:ds="http://schemas.openxmlformats.org/officeDocument/2006/customXml" ds:itemID="{D5FB31E7-1685-406F-AB75-3858B7766C1E}">
  <ds:schemaRefs>
    <ds:schemaRef ds:uri="ESRI.ArcGIS.Mapping.OfficeIntegration.PowerPointInfo"/>
  </ds:schemaRefs>
</ds:datastoreItem>
</file>

<file path=customXml/itemProps16.xml><?xml version="1.0" encoding="utf-8"?>
<ds:datastoreItem xmlns:ds="http://schemas.openxmlformats.org/officeDocument/2006/customXml" ds:itemID="{7D22585F-6E4B-4672-9173-0F76A22286AA}">
  <ds:schemaRefs>
    <ds:schemaRef ds:uri="ESRI.ArcGIS.Mapping.OfficeIntegration.PowerPointInfo"/>
  </ds:schemaRefs>
</ds:datastoreItem>
</file>

<file path=customXml/itemProps160.xml><?xml version="1.0" encoding="utf-8"?>
<ds:datastoreItem xmlns:ds="http://schemas.openxmlformats.org/officeDocument/2006/customXml" ds:itemID="{7F56C88B-1AF2-4E02-8472-BEF17A10ED6A}">
  <ds:schemaRefs>
    <ds:schemaRef ds:uri="ESRI.ArcGIS.Mapping.OfficeIntegration.PowerPointInfo"/>
  </ds:schemaRefs>
</ds:datastoreItem>
</file>

<file path=customXml/itemProps161.xml><?xml version="1.0" encoding="utf-8"?>
<ds:datastoreItem xmlns:ds="http://schemas.openxmlformats.org/officeDocument/2006/customXml" ds:itemID="{3EB89968-74FE-445D-8948-287C5643EF5E}">
  <ds:schemaRefs>
    <ds:schemaRef ds:uri="ESRI.ArcGIS.Mapping.OfficeIntegration.PowerPointInfo"/>
  </ds:schemaRefs>
</ds:datastoreItem>
</file>

<file path=customXml/itemProps162.xml><?xml version="1.0" encoding="utf-8"?>
<ds:datastoreItem xmlns:ds="http://schemas.openxmlformats.org/officeDocument/2006/customXml" ds:itemID="{16901370-DD49-4475-997B-3ED2DE1528E5}">
  <ds:schemaRefs>
    <ds:schemaRef ds:uri="ESRI.ArcGIS.Mapping.OfficeIntegration.PowerPointInfo"/>
  </ds:schemaRefs>
</ds:datastoreItem>
</file>

<file path=customXml/itemProps163.xml><?xml version="1.0" encoding="utf-8"?>
<ds:datastoreItem xmlns:ds="http://schemas.openxmlformats.org/officeDocument/2006/customXml" ds:itemID="{F9CF22FE-9F8F-420F-9E9A-8124377E1EE9}">
  <ds:schemaRefs>
    <ds:schemaRef ds:uri="ESRI.ArcGIS.Mapping.OfficeIntegration.PowerPointInfo"/>
  </ds:schemaRefs>
</ds:datastoreItem>
</file>

<file path=customXml/itemProps164.xml><?xml version="1.0" encoding="utf-8"?>
<ds:datastoreItem xmlns:ds="http://schemas.openxmlformats.org/officeDocument/2006/customXml" ds:itemID="{D62BB653-D8C8-445C-967C-8DAE1263EDFF}">
  <ds:schemaRefs>
    <ds:schemaRef ds:uri="ESRI.ArcGIS.Mapping.OfficeIntegration.PowerPointInfo"/>
  </ds:schemaRefs>
</ds:datastoreItem>
</file>

<file path=customXml/itemProps165.xml><?xml version="1.0" encoding="utf-8"?>
<ds:datastoreItem xmlns:ds="http://schemas.openxmlformats.org/officeDocument/2006/customXml" ds:itemID="{E810F48A-C384-4B3C-BEAA-4710119251B9}">
  <ds:schemaRefs>
    <ds:schemaRef ds:uri="ESRI.ArcGIS.Mapping.OfficeIntegration.PowerPointInfo"/>
  </ds:schemaRefs>
</ds:datastoreItem>
</file>

<file path=customXml/itemProps166.xml><?xml version="1.0" encoding="utf-8"?>
<ds:datastoreItem xmlns:ds="http://schemas.openxmlformats.org/officeDocument/2006/customXml" ds:itemID="{FD7404A5-55C3-470F-8FFD-727A2EC25EA5}">
  <ds:schemaRefs>
    <ds:schemaRef ds:uri="ESRI.ArcGIS.Mapping.OfficeIntegration.PowerPointInfo"/>
  </ds:schemaRefs>
</ds:datastoreItem>
</file>

<file path=customXml/itemProps167.xml><?xml version="1.0" encoding="utf-8"?>
<ds:datastoreItem xmlns:ds="http://schemas.openxmlformats.org/officeDocument/2006/customXml" ds:itemID="{4EEC69CB-55E6-44C0-BBE0-4F4418A0071E}">
  <ds:schemaRefs>
    <ds:schemaRef ds:uri="ESRI.ArcGIS.Mapping.OfficeIntegration.PowerPointInfo"/>
  </ds:schemaRefs>
</ds:datastoreItem>
</file>

<file path=customXml/itemProps168.xml><?xml version="1.0" encoding="utf-8"?>
<ds:datastoreItem xmlns:ds="http://schemas.openxmlformats.org/officeDocument/2006/customXml" ds:itemID="{013111C4-4C75-460C-BA5E-67258C63011E}">
  <ds:schemaRefs>
    <ds:schemaRef ds:uri="ESRI.ArcGIS.Mapping.OfficeIntegration.PowerPointInfo"/>
  </ds:schemaRefs>
</ds:datastoreItem>
</file>

<file path=customXml/itemProps169.xml><?xml version="1.0" encoding="utf-8"?>
<ds:datastoreItem xmlns:ds="http://schemas.openxmlformats.org/officeDocument/2006/customXml" ds:itemID="{972CB908-8D55-478E-942A-5B80400E31DA}">
  <ds:schemaRefs>
    <ds:schemaRef ds:uri="ESRI.ArcGIS.Mapping.OfficeIntegration.PowerPointInfo"/>
  </ds:schemaRefs>
</ds:datastoreItem>
</file>

<file path=customXml/itemProps17.xml><?xml version="1.0" encoding="utf-8"?>
<ds:datastoreItem xmlns:ds="http://schemas.openxmlformats.org/officeDocument/2006/customXml" ds:itemID="{F4EF5B56-65E5-43E0-B0C8-247E7B99C0A6}">
  <ds:schemaRefs>
    <ds:schemaRef ds:uri="ESRI.ArcGIS.Mapping.OfficeIntegration.PowerPointInfo"/>
  </ds:schemaRefs>
</ds:datastoreItem>
</file>

<file path=customXml/itemProps170.xml><?xml version="1.0" encoding="utf-8"?>
<ds:datastoreItem xmlns:ds="http://schemas.openxmlformats.org/officeDocument/2006/customXml" ds:itemID="{927E4728-5D2E-43D2-8A8D-FACBF24F127E}">
  <ds:schemaRefs>
    <ds:schemaRef ds:uri="ESRI.ArcGIS.Mapping.OfficeIntegration.PowerPointInfo"/>
  </ds:schemaRefs>
</ds:datastoreItem>
</file>

<file path=customXml/itemProps171.xml><?xml version="1.0" encoding="utf-8"?>
<ds:datastoreItem xmlns:ds="http://schemas.openxmlformats.org/officeDocument/2006/customXml" ds:itemID="{5B0D729F-FEA9-4F5F-BDB1-86F2A872092D}">
  <ds:schemaRefs>
    <ds:schemaRef ds:uri="ESRI.ArcGIS.Mapping.OfficeIntegration.PowerPointInfo"/>
  </ds:schemaRefs>
</ds:datastoreItem>
</file>

<file path=customXml/itemProps172.xml><?xml version="1.0" encoding="utf-8"?>
<ds:datastoreItem xmlns:ds="http://schemas.openxmlformats.org/officeDocument/2006/customXml" ds:itemID="{0E2401E3-F7BF-4D9B-8B09-DD24AD1C9A4D}">
  <ds:schemaRefs>
    <ds:schemaRef ds:uri="ESRI.ArcGIS.Mapping.OfficeIntegration.PowerPointInfo"/>
  </ds:schemaRefs>
</ds:datastoreItem>
</file>

<file path=customXml/itemProps173.xml><?xml version="1.0" encoding="utf-8"?>
<ds:datastoreItem xmlns:ds="http://schemas.openxmlformats.org/officeDocument/2006/customXml" ds:itemID="{0CFF2FD5-8E4D-4CEF-A014-9B3D566D913E}">
  <ds:schemaRefs>
    <ds:schemaRef ds:uri="ESRI.ArcGIS.Mapping.OfficeIntegration.PowerPointInfo"/>
  </ds:schemaRefs>
</ds:datastoreItem>
</file>

<file path=customXml/itemProps174.xml><?xml version="1.0" encoding="utf-8"?>
<ds:datastoreItem xmlns:ds="http://schemas.openxmlformats.org/officeDocument/2006/customXml" ds:itemID="{3B8329A4-26D2-4D07-93E8-BBDCECFB9EEC}">
  <ds:schemaRefs>
    <ds:schemaRef ds:uri="ESRI.ArcGIS.Mapping.OfficeIntegration.PowerPointInfo"/>
  </ds:schemaRefs>
</ds:datastoreItem>
</file>

<file path=customXml/itemProps175.xml><?xml version="1.0" encoding="utf-8"?>
<ds:datastoreItem xmlns:ds="http://schemas.openxmlformats.org/officeDocument/2006/customXml" ds:itemID="{EEF151DC-7BCD-44DF-90C3-4A7B8954EA85}">
  <ds:schemaRefs>
    <ds:schemaRef ds:uri="ESRI.ArcGIS.Mapping.OfficeIntegration.PowerPointInfo"/>
  </ds:schemaRefs>
</ds:datastoreItem>
</file>

<file path=customXml/itemProps176.xml><?xml version="1.0" encoding="utf-8"?>
<ds:datastoreItem xmlns:ds="http://schemas.openxmlformats.org/officeDocument/2006/customXml" ds:itemID="{E4BB48F4-9BF9-43D6-85C2-C1B46CC28CE4}">
  <ds:schemaRefs>
    <ds:schemaRef ds:uri="ESRI.ArcGIS.Mapping.OfficeIntegration.PowerPointInfo"/>
  </ds:schemaRefs>
</ds:datastoreItem>
</file>

<file path=customXml/itemProps177.xml><?xml version="1.0" encoding="utf-8"?>
<ds:datastoreItem xmlns:ds="http://schemas.openxmlformats.org/officeDocument/2006/customXml" ds:itemID="{0DD31780-D3C6-4026-8D67-5EB502A7C3E0}">
  <ds:schemaRefs>
    <ds:schemaRef ds:uri="ESRI.ArcGIS.Mapping.OfficeIntegration.PowerPointInfo"/>
  </ds:schemaRefs>
</ds:datastoreItem>
</file>

<file path=customXml/itemProps178.xml><?xml version="1.0" encoding="utf-8"?>
<ds:datastoreItem xmlns:ds="http://schemas.openxmlformats.org/officeDocument/2006/customXml" ds:itemID="{9AB4A67C-ED0B-463A-BE87-4CB0A5721F1B}">
  <ds:schemaRefs>
    <ds:schemaRef ds:uri="ESRI.ArcGIS.Mapping.OfficeIntegration.PowerPointInfo"/>
  </ds:schemaRefs>
</ds:datastoreItem>
</file>

<file path=customXml/itemProps179.xml><?xml version="1.0" encoding="utf-8"?>
<ds:datastoreItem xmlns:ds="http://schemas.openxmlformats.org/officeDocument/2006/customXml" ds:itemID="{93F02815-9C58-4866-84C2-AEEFBD8DD523}">
  <ds:schemaRefs>
    <ds:schemaRef ds:uri="ESRI.ArcGIS.Mapping.OfficeIntegration.PowerPointInfo"/>
  </ds:schemaRefs>
</ds:datastoreItem>
</file>

<file path=customXml/itemProps18.xml><?xml version="1.0" encoding="utf-8"?>
<ds:datastoreItem xmlns:ds="http://schemas.openxmlformats.org/officeDocument/2006/customXml" ds:itemID="{0AFBEFFB-E86E-4D2A-8A19-2A361B1B5A43}">
  <ds:schemaRefs>
    <ds:schemaRef ds:uri="ESRI.ArcGIS.Mapping.OfficeIntegration.PowerPointInfo"/>
  </ds:schemaRefs>
</ds:datastoreItem>
</file>

<file path=customXml/itemProps180.xml><?xml version="1.0" encoding="utf-8"?>
<ds:datastoreItem xmlns:ds="http://schemas.openxmlformats.org/officeDocument/2006/customXml" ds:itemID="{B5C6D6A6-92D9-4AB4-A674-803E86D9697F}">
  <ds:schemaRefs>
    <ds:schemaRef ds:uri="ESRI.ArcGIS.Mapping.OfficeIntegration.PowerPointInfo"/>
  </ds:schemaRefs>
</ds:datastoreItem>
</file>

<file path=customXml/itemProps181.xml><?xml version="1.0" encoding="utf-8"?>
<ds:datastoreItem xmlns:ds="http://schemas.openxmlformats.org/officeDocument/2006/customXml" ds:itemID="{082B93CD-2657-4D61-AB93-A511CEB684DA}">
  <ds:schemaRefs>
    <ds:schemaRef ds:uri="ESRI.ArcGIS.Mapping.OfficeIntegration.PowerPointInfo"/>
  </ds:schemaRefs>
</ds:datastoreItem>
</file>

<file path=customXml/itemProps182.xml><?xml version="1.0" encoding="utf-8"?>
<ds:datastoreItem xmlns:ds="http://schemas.openxmlformats.org/officeDocument/2006/customXml" ds:itemID="{2BB5AE23-E5A3-4569-A7BD-840031BAB7F0}">
  <ds:schemaRefs>
    <ds:schemaRef ds:uri="ESRI.ArcGIS.Mapping.OfficeIntegration.PowerPointInfo"/>
  </ds:schemaRefs>
</ds:datastoreItem>
</file>

<file path=customXml/itemProps183.xml><?xml version="1.0" encoding="utf-8"?>
<ds:datastoreItem xmlns:ds="http://schemas.openxmlformats.org/officeDocument/2006/customXml" ds:itemID="{BD4EF4B5-AF75-4B61-B499-706EC8A4AD64}">
  <ds:schemaRefs>
    <ds:schemaRef ds:uri="ESRI.ArcGIS.Mapping.OfficeIntegration.PowerPointInfo"/>
  </ds:schemaRefs>
</ds:datastoreItem>
</file>

<file path=customXml/itemProps184.xml><?xml version="1.0" encoding="utf-8"?>
<ds:datastoreItem xmlns:ds="http://schemas.openxmlformats.org/officeDocument/2006/customXml" ds:itemID="{951D373F-1AF8-47A8-8F3C-DEB22BA79E44}">
  <ds:schemaRefs>
    <ds:schemaRef ds:uri="ESRI.ArcGIS.Mapping.OfficeIntegration.PowerPointInfo"/>
  </ds:schemaRefs>
</ds:datastoreItem>
</file>

<file path=customXml/itemProps185.xml><?xml version="1.0" encoding="utf-8"?>
<ds:datastoreItem xmlns:ds="http://schemas.openxmlformats.org/officeDocument/2006/customXml" ds:itemID="{7D6BA7FA-8C88-4FD6-823A-1C79927483AC}">
  <ds:schemaRefs>
    <ds:schemaRef ds:uri="ESRI.ArcGIS.Mapping.OfficeIntegration.PowerPointInfo"/>
  </ds:schemaRefs>
</ds:datastoreItem>
</file>

<file path=customXml/itemProps186.xml><?xml version="1.0" encoding="utf-8"?>
<ds:datastoreItem xmlns:ds="http://schemas.openxmlformats.org/officeDocument/2006/customXml" ds:itemID="{B3053DE1-D9D1-4657-8E82-40654A2EBA0F}">
  <ds:schemaRefs>
    <ds:schemaRef ds:uri="ESRI.ArcGIS.Mapping.OfficeIntegration.PowerPointInfo"/>
  </ds:schemaRefs>
</ds:datastoreItem>
</file>

<file path=customXml/itemProps187.xml><?xml version="1.0" encoding="utf-8"?>
<ds:datastoreItem xmlns:ds="http://schemas.openxmlformats.org/officeDocument/2006/customXml" ds:itemID="{E7C42BE6-1718-47CF-B350-814334514827}">
  <ds:schemaRefs>
    <ds:schemaRef ds:uri="ESRI.ArcGIS.Mapping.OfficeIntegration.PowerPointInfo"/>
  </ds:schemaRefs>
</ds:datastoreItem>
</file>

<file path=customXml/itemProps188.xml><?xml version="1.0" encoding="utf-8"?>
<ds:datastoreItem xmlns:ds="http://schemas.openxmlformats.org/officeDocument/2006/customXml" ds:itemID="{6688E01F-216C-47AA-BC31-968D59A2B475}">
  <ds:schemaRefs>
    <ds:schemaRef ds:uri="ESRI.ArcGIS.Mapping.OfficeIntegration.PowerPointInfo"/>
  </ds:schemaRefs>
</ds:datastoreItem>
</file>

<file path=customXml/itemProps189.xml><?xml version="1.0" encoding="utf-8"?>
<ds:datastoreItem xmlns:ds="http://schemas.openxmlformats.org/officeDocument/2006/customXml" ds:itemID="{5D5E27BE-81CE-4455-B2FA-18DA3F0BFE65}">
  <ds:schemaRefs>
    <ds:schemaRef ds:uri="ESRI.ArcGIS.Mapping.OfficeIntegration.PowerPointInfo"/>
  </ds:schemaRefs>
</ds:datastoreItem>
</file>

<file path=customXml/itemProps19.xml><?xml version="1.0" encoding="utf-8"?>
<ds:datastoreItem xmlns:ds="http://schemas.openxmlformats.org/officeDocument/2006/customXml" ds:itemID="{C46DD717-0B7E-4B23-BD1F-41DC4A16210E}">
  <ds:schemaRefs>
    <ds:schemaRef ds:uri="ESRI.ArcGIS.Mapping.OfficeIntegration.PowerPointInfo"/>
  </ds:schemaRefs>
</ds:datastoreItem>
</file>

<file path=customXml/itemProps190.xml><?xml version="1.0" encoding="utf-8"?>
<ds:datastoreItem xmlns:ds="http://schemas.openxmlformats.org/officeDocument/2006/customXml" ds:itemID="{706EBF03-A287-4EFF-93D9-08739E5782AD}">
  <ds:schemaRefs>
    <ds:schemaRef ds:uri="ESRI.ArcGIS.Mapping.OfficeIntegration.PowerPointInfo"/>
  </ds:schemaRefs>
</ds:datastoreItem>
</file>

<file path=customXml/itemProps191.xml><?xml version="1.0" encoding="utf-8"?>
<ds:datastoreItem xmlns:ds="http://schemas.openxmlformats.org/officeDocument/2006/customXml" ds:itemID="{C1D81228-E3A5-483D-B969-1B45151F0942}">
  <ds:schemaRefs>
    <ds:schemaRef ds:uri="ESRI.ArcGIS.Mapping.OfficeIntegration.PowerPointInfo"/>
  </ds:schemaRefs>
</ds:datastoreItem>
</file>

<file path=customXml/itemProps192.xml><?xml version="1.0" encoding="utf-8"?>
<ds:datastoreItem xmlns:ds="http://schemas.openxmlformats.org/officeDocument/2006/customXml" ds:itemID="{585E36A9-6844-4527-A8D9-79B8CEBA9988}">
  <ds:schemaRefs>
    <ds:schemaRef ds:uri="ESRI.ArcGIS.Mapping.OfficeIntegration.PowerPointInfo"/>
  </ds:schemaRefs>
</ds:datastoreItem>
</file>

<file path=customXml/itemProps193.xml><?xml version="1.0" encoding="utf-8"?>
<ds:datastoreItem xmlns:ds="http://schemas.openxmlformats.org/officeDocument/2006/customXml" ds:itemID="{D3997E0C-835E-45E8-B2BD-CFCA1DB7F338}">
  <ds:schemaRefs>
    <ds:schemaRef ds:uri="ESRI.ArcGIS.Mapping.OfficeIntegration.PowerPointInfo"/>
  </ds:schemaRefs>
</ds:datastoreItem>
</file>

<file path=customXml/itemProps194.xml><?xml version="1.0" encoding="utf-8"?>
<ds:datastoreItem xmlns:ds="http://schemas.openxmlformats.org/officeDocument/2006/customXml" ds:itemID="{A8EA4637-F0D4-49DE-AD3C-114CEE20AF27}">
  <ds:schemaRefs>
    <ds:schemaRef ds:uri="ESRI.ArcGIS.Mapping.OfficeIntegration.PowerPointInfo"/>
  </ds:schemaRefs>
</ds:datastoreItem>
</file>

<file path=customXml/itemProps195.xml><?xml version="1.0" encoding="utf-8"?>
<ds:datastoreItem xmlns:ds="http://schemas.openxmlformats.org/officeDocument/2006/customXml" ds:itemID="{E44F1E0E-CA5D-4A1B-9A91-6A4E423F555F}">
  <ds:schemaRefs>
    <ds:schemaRef ds:uri="ESRI.ArcGIS.Mapping.OfficeIntegration.PowerPointInfo"/>
  </ds:schemaRefs>
</ds:datastoreItem>
</file>

<file path=customXml/itemProps196.xml><?xml version="1.0" encoding="utf-8"?>
<ds:datastoreItem xmlns:ds="http://schemas.openxmlformats.org/officeDocument/2006/customXml" ds:itemID="{1C8F48A2-57CD-4B76-A6E6-C35016A4F49D}">
  <ds:schemaRefs>
    <ds:schemaRef ds:uri="ESRI.ArcGIS.Mapping.OfficeIntegration.PowerPointInfo"/>
  </ds:schemaRefs>
</ds:datastoreItem>
</file>

<file path=customXml/itemProps197.xml><?xml version="1.0" encoding="utf-8"?>
<ds:datastoreItem xmlns:ds="http://schemas.openxmlformats.org/officeDocument/2006/customXml" ds:itemID="{259A3351-6D60-409F-90A1-5DF46B76C5B5}">
  <ds:schemaRefs>
    <ds:schemaRef ds:uri="ESRI.ArcGIS.Mapping.OfficeIntegration.PowerPointInfo"/>
  </ds:schemaRefs>
</ds:datastoreItem>
</file>

<file path=customXml/itemProps198.xml><?xml version="1.0" encoding="utf-8"?>
<ds:datastoreItem xmlns:ds="http://schemas.openxmlformats.org/officeDocument/2006/customXml" ds:itemID="{554F0546-EE7E-40B8-A5C9-059E832C6266}">
  <ds:schemaRefs>
    <ds:schemaRef ds:uri="ESRI.ArcGIS.Mapping.OfficeIntegration.PowerPointInfo"/>
  </ds:schemaRefs>
</ds:datastoreItem>
</file>

<file path=customXml/itemProps199.xml><?xml version="1.0" encoding="utf-8"?>
<ds:datastoreItem xmlns:ds="http://schemas.openxmlformats.org/officeDocument/2006/customXml" ds:itemID="{87D65E83-0FA9-4F50-97E2-C27CBF5B172B}">
  <ds:schemaRefs>
    <ds:schemaRef ds:uri="ESRI.ArcGIS.Mapping.OfficeIntegration.PowerPointInfo"/>
  </ds:schemaRefs>
</ds:datastoreItem>
</file>

<file path=customXml/itemProps2.xml><?xml version="1.0" encoding="utf-8"?>
<ds:datastoreItem xmlns:ds="http://schemas.openxmlformats.org/officeDocument/2006/customXml" ds:itemID="{B701688B-22BD-48C3-A4F7-7C0D29F0327F}">
  <ds:schemaRefs>
    <ds:schemaRef ds:uri="ESRI.ArcGIS.Mapping.OfficeIntegration.PowerPointInfo"/>
  </ds:schemaRefs>
</ds:datastoreItem>
</file>

<file path=customXml/itemProps20.xml><?xml version="1.0" encoding="utf-8"?>
<ds:datastoreItem xmlns:ds="http://schemas.openxmlformats.org/officeDocument/2006/customXml" ds:itemID="{99BE54CA-235F-496B-A383-C6944D29B1C0}">
  <ds:schemaRefs>
    <ds:schemaRef ds:uri="ESRI.ArcGIS.Mapping.OfficeIntegration.PowerPointInfo"/>
  </ds:schemaRefs>
</ds:datastoreItem>
</file>

<file path=customXml/itemProps200.xml><?xml version="1.0" encoding="utf-8"?>
<ds:datastoreItem xmlns:ds="http://schemas.openxmlformats.org/officeDocument/2006/customXml" ds:itemID="{CCA26DC9-7EFC-41E9-9CCA-2681EC3E3C21}">
  <ds:schemaRefs>
    <ds:schemaRef ds:uri="ESRI.ArcGIS.Mapping.OfficeIntegration.PowerPointInfo"/>
  </ds:schemaRefs>
</ds:datastoreItem>
</file>

<file path=customXml/itemProps201.xml><?xml version="1.0" encoding="utf-8"?>
<ds:datastoreItem xmlns:ds="http://schemas.openxmlformats.org/officeDocument/2006/customXml" ds:itemID="{BDE45226-2E43-4ECB-B141-F24F939F145F}">
  <ds:schemaRefs>
    <ds:schemaRef ds:uri="ESRI.ArcGIS.Mapping.OfficeIntegration.PowerPointInfo"/>
  </ds:schemaRefs>
</ds:datastoreItem>
</file>

<file path=customXml/itemProps202.xml><?xml version="1.0" encoding="utf-8"?>
<ds:datastoreItem xmlns:ds="http://schemas.openxmlformats.org/officeDocument/2006/customXml" ds:itemID="{75BE0399-0CE6-49D6-A0AE-90DC059146CF}">
  <ds:schemaRefs>
    <ds:schemaRef ds:uri="ESRI.ArcGIS.Mapping.OfficeIntegration.PowerPointInfo"/>
  </ds:schemaRefs>
</ds:datastoreItem>
</file>

<file path=customXml/itemProps203.xml><?xml version="1.0" encoding="utf-8"?>
<ds:datastoreItem xmlns:ds="http://schemas.openxmlformats.org/officeDocument/2006/customXml" ds:itemID="{989E5426-8E1D-4F8B-83B7-82FE805BEA29}">
  <ds:schemaRefs>
    <ds:schemaRef ds:uri="ESRI.ArcGIS.Mapping.OfficeIntegration.PowerPointInfo"/>
  </ds:schemaRefs>
</ds:datastoreItem>
</file>

<file path=customXml/itemProps204.xml><?xml version="1.0" encoding="utf-8"?>
<ds:datastoreItem xmlns:ds="http://schemas.openxmlformats.org/officeDocument/2006/customXml" ds:itemID="{7D97B080-56D4-4137-9613-84C72E22D67E}">
  <ds:schemaRefs>
    <ds:schemaRef ds:uri="ESRI.ArcGIS.Mapping.OfficeIntegration.PowerPointInfo"/>
  </ds:schemaRefs>
</ds:datastoreItem>
</file>

<file path=customXml/itemProps205.xml><?xml version="1.0" encoding="utf-8"?>
<ds:datastoreItem xmlns:ds="http://schemas.openxmlformats.org/officeDocument/2006/customXml" ds:itemID="{E7DD2782-F884-4EFA-853E-B4BF1A30FB5D}">
  <ds:schemaRefs>
    <ds:schemaRef ds:uri="ESRI.ArcGIS.Mapping.OfficeIntegration.PowerPointInfo"/>
  </ds:schemaRefs>
</ds:datastoreItem>
</file>

<file path=customXml/itemProps206.xml><?xml version="1.0" encoding="utf-8"?>
<ds:datastoreItem xmlns:ds="http://schemas.openxmlformats.org/officeDocument/2006/customXml" ds:itemID="{7D17AC94-DE75-4D21-8B97-C2799AC684B8}">
  <ds:schemaRefs>
    <ds:schemaRef ds:uri="ESRI.ArcGIS.Mapping.OfficeIntegration.PowerPointInfo"/>
  </ds:schemaRefs>
</ds:datastoreItem>
</file>

<file path=customXml/itemProps207.xml><?xml version="1.0" encoding="utf-8"?>
<ds:datastoreItem xmlns:ds="http://schemas.openxmlformats.org/officeDocument/2006/customXml" ds:itemID="{096E127E-294D-40C6-A756-FEE2E990B71E}">
  <ds:schemaRefs>
    <ds:schemaRef ds:uri="ESRI.ArcGIS.Mapping.OfficeIntegration.PowerPointInfo"/>
  </ds:schemaRefs>
</ds:datastoreItem>
</file>

<file path=customXml/itemProps208.xml><?xml version="1.0" encoding="utf-8"?>
<ds:datastoreItem xmlns:ds="http://schemas.openxmlformats.org/officeDocument/2006/customXml" ds:itemID="{CFEF60A9-7E46-47C8-9855-8BD8569D96E4}">
  <ds:schemaRefs>
    <ds:schemaRef ds:uri="ESRI.ArcGIS.Mapping.OfficeIntegration.PowerPointInfo"/>
  </ds:schemaRefs>
</ds:datastoreItem>
</file>

<file path=customXml/itemProps209.xml><?xml version="1.0" encoding="utf-8"?>
<ds:datastoreItem xmlns:ds="http://schemas.openxmlformats.org/officeDocument/2006/customXml" ds:itemID="{C2366280-B861-495B-9526-736526FBBCD2}">
  <ds:schemaRefs>
    <ds:schemaRef ds:uri="ESRI.ArcGIS.Mapping.OfficeIntegration.PowerPointInfo"/>
  </ds:schemaRefs>
</ds:datastoreItem>
</file>

<file path=customXml/itemProps21.xml><?xml version="1.0" encoding="utf-8"?>
<ds:datastoreItem xmlns:ds="http://schemas.openxmlformats.org/officeDocument/2006/customXml" ds:itemID="{2DD3EB10-B41E-4383-8D8D-8A75B1F4AF1F}">
  <ds:schemaRefs>
    <ds:schemaRef ds:uri="ESRI.ArcGIS.Mapping.OfficeIntegration.PowerPointInfo"/>
  </ds:schemaRefs>
</ds:datastoreItem>
</file>

<file path=customXml/itemProps210.xml><?xml version="1.0" encoding="utf-8"?>
<ds:datastoreItem xmlns:ds="http://schemas.openxmlformats.org/officeDocument/2006/customXml" ds:itemID="{4FED17EE-6F2B-41F9-816C-5E89AAC567AC}">
  <ds:schemaRefs>
    <ds:schemaRef ds:uri="ESRI.ArcGIS.Mapping.OfficeIntegration.PowerPointInfo"/>
  </ds:schemaRefs>
</ds:datastoreItem>
</file>

<file path=customXml/itemProps211.xml><?xml version="1.0" encoding="utf-8"?>
<ds:datastoreItem xmlns:ds="http://schemas.openxmlformats.org/officeDocument/2006/customXml" ds:itemID="{C8C36F1F-4DE3-4447-9ADA-C723A4F87911}">
  <ds:schemaRefs>
    <ds:schemaRef ds:uri="ESRI.ArcGIS.Mapping.OfficeIntegration.PowerPointInfo"/>
  </ds:schemaRefs>
</ds:datastoreItem>
</file>

<file path=customXml/itemProps212.xml><?xml version="1.0" encoding="utf-8"?>
<ds:datastoreItem xmlns:ds="http://schemas.openxmlformats.org/officeDocument/2006/customXml" ds:itemID="{C325BCEC-9CE7-4F9A-AABA-66D082694ED2}">
  <ds:schemaRefs>
    <ds:schemaRef ds:uri="ESRI.ArcGIS.Mapping.OfficeIntegration.PowerPointInfo"/>
  </ds:schemaRefs>
</ds:datastoreItem>
</file>

<file path=customXml/itemProps213.xml><?xml version="1.0" encoding="utf-8"?>
<ds:datastoreItem xmlns:ds="http://schemas.openxmlformats.org/officeDocument/2006/customXml" ds:itemID="{AE6541F9-3D17-4493-9FE9-40301E287B84}">
  <ds:schemaRefs>
    <ds:schemaRef ds:uri="ESRI.ArcGIS.Mapping.OfficeIntegration.PowerPointInfo"/>
  </ds:schemaRefs>
</ds:datastoreItem>
</file>

<file path=customXml/itemProps214.xml><?xml version="1.0" encoding="utf-8"?>
<ds:datastoreItem xmlns:ds="http://schemas.openxmlformats.org/officeDocument/2006/customXml" ds:itemID="{D1D19A93-945B-4D44-AE7F-824BDD989E4E}">
  <ds:schemaRefs>
    <ds:schemaRef ds:uri="ESRI.ArcGIS.Mapping.OfficeIntegration.PowerPointInfo"/>
  </ds:schemaRefs>
</ds:datastoreItem>
</file>

<file path=customXml/itemProps215.xml><?xml version="1.0" encoding="utf-8"?>
<ds:datastoreItem xmlns:ds="http://schemas.openxmlformats.org/officeDocument/2006/customXml" ds:itemID="{D77D0AEE-7833-42EC-8376-28065579CB01}">
  <ds:schemaRefs>
    <ds:schemaRef ds:uri="ESRI.ArcGIS.Mapping.OfficeIntegration.PowerPointInfo"/>
  </ds:schemaRefs>
</ds:datastoreItem>
</file>

<file path=customXml/itemProps216.xml><?xml version="1.0" encoding="utf-8"?>
<ds:datastoreItem xmlns:ds="http://schemas.openxmlformats.org/officeDocument/2006/customXml" ds:itemID="{C288CA6F-7169-4686-989A-FD12DCAC93D8}">
  <ds:schemaRefs>
    <ds:schemaRef ds:uri="ESRI.ArcGIS.Mapping.OfficeIntegration.PowerPointInfo"/>
  </ds:schemaRefs>
</ds:datastoreItem>
</file>

<file path=customXml/itemProps217.xml><?xml version="1.0" encoding="utf-8"?>
<ds:datastoreItem xmlns:ds="http://schemas.openxmlformats.org/officeDocument/2006/customXml" ds:itemID="{3E76C88C-F415-4C5D-AFA9-EBC96B83109F}">
  <ds:schemaRefs>
    <ds:schemaRef ds:uri="ESRI.ArcGIS.Mapping.OfficeIntegration.PowerPointInfo"/>
  </ds:schemaRefs>
</ds:datastoreItem>
</file>

<file path=customXml/itemProps218.xml><?xml version="1.0" encoding="utf-8"?>
<ds:datastoreItem xmlns:ds="http://schemas.openxmlformats.org/officeDocument/2006/customXml" ds:itemID="{A1D09C03-3896-4CDD-8030-A79B454E7B8C}">
  <ds:schemaRefs>
    <ds:schemaRef ds:uri="ESRI.ArcGIS.Mapping.OfficeIntegration.PowerPointInfo"/>
  </ds:schemaRefs>
</ds:datastoreItem>
</file>

<file path=customXml/itemProps219.xml><?xml version="1.0" encoding="utf-8"?>
<ds:datastoreItem xmlns:ds="http://schemas.openxmlformats.org/officeDocument/2006/customXml" ds:itemID="{FEB4C520-876C-49A4-A51A-26ECCAFDA5DD}">
  <ds:schemaRefs>
    <ds:schemaRef ds:uri="ESRI.ArcGIS.Mapping.OfficeIntegration.PowerPointInfo"/>
  </ds:schemaRefs>
</ds:datastoreItem>
</file>

<file path=customXml/itemProps22.xml><?xml version="1.0" encoding="utf-8"?>
<ds:datastoreItem xmlns:ds="http://schemas.openxmlformats.org/officeDocument/2006/customXml" ds:itemID="{5AAF83E6-03A3-421D-A636-BBD017C93BAD}">
  <ds:schemaRefs>
    <ds:schemaRef ds:uri="ESRI.ArcGIS.Mapping.OfficeIntegration.PowerPointInfo"/>
  </ds:schemaRefs>
</ds:datastoreItem>
</file>

<file path=customXml/itemProps220.xml><?xml version="1.0" encoding="utf-8"?>
<ds:datastoreItem xmlns:ds="http://schemas.openxmlformats.org/officeDocument/2006/customXml" ds:itemID="{814D5ABB-5BC9-42F9-B874-18269D3940F8}">
  <ds:schemaRefs>
    <ds:schemaRef ds:uri="ESRI.ArcGIS.Mapping.OfficeIntegration.PowerPointInfo"/>
  </ds:schemaRefs>
</ds:datastoreItem>
</file>

<file path=customXml/itemProps221.xml><?xml version="1.0" encoding="utf-8"?>
<ds:datastoreItem xmlns:ds="http://schemas.openxmlformats.org/officeDocument/2006/customXml" ds:itemID="{823DE9AF-C1B6-45F2-80B0-48C641887A43}">
  <ds:schemaRefs>
    <ds:schemaRef ds:uri="ESRI.ArcGIS.Mapping.OfficeIntegration.PowerPointInfo"/>
  </ds:schemaRefs>
</ds:datastoreItem>
</file>

<file path=customXml/itemProps222.xml><?xml version="1.0" encoding="utf-8"?>
<ds:datastoreItem xmlns:ds="http://schemas.openxmlformats.org/officeDocument/2006/customXml" ds:itemID="{1A616C24-D446-4605-82B4-A095943D1EEC}">
  <ds:schemaRefs>
    <ds:schemaRef ds:uri="ESRI.ArcGIS.Mapping.OfficeIntegration.PowerPointInfo"/>
  </ds:schemaRefs>
</ds:datastoreItem>
</file>

<file path=customXml/itemProps223.xml><?xml version="1.0" encoding="utf-8"?>
<ds:datastoreItem xmlns:ds="http://schemas.openxmlformats.org/officeDocument/2006/customXml" ds:itemID="{13785CDE-0665-454E-9918-A09DE3DC53F1}">
  <ds:schemaRefs>
    <ds:schemaRef ds:uri="ESRI.ArcGIS.Mapping.OfficeIntegration.PowerPointInfo"/>
  </ds:schemaRefs>
</ds:datastoreItem>
</file>

<file path=customXml/itemProps224.xml><?xml version="1.0" encoding="utf-8"?>
<ds:datastoreItem xmlns:ds="http://schemas.openxmlformats.org/officeDocument/2006/customXml" ds:itemID="{77183DE5-63A3-4532-B434-F1E958998CED}">
  <ds:schemaRefs>
    <ds:schemaRef ds:uri="ESRI.ArcGIS.Mapping.OfficeIntegration.PowerPointInfo"/>
  </ds:schemaRefs>
</ds:datastoreItem>
</file>

<file path=customXml/itemProps225.xml><?xml version="1.0" encoding="utf-8"?>
<ds:datastoreItem xmlns:ds="http://schemas.openxmlformats.org/officeDocument/2006/customXml" ds:itemID="{FE49B709-D625-49CB-9757-9152FDDD510D}">
  <ds:schemaRefs>
    <ds:schemaRef ds:uri="ESRI.ArcGIS.Mapping.OfficeIntegration.PowerPointInfo"/>
  </ds:schemaRefs>
</ds:datastoreItem>
</file>

<file path=customXml/itemProps226.xml><?xml version="1.0" encoding="utf-8"?>
<ds:datastoreItem xmlns:ds="http://schemas.openxmlformats.org/officeDocument/2006/customXml" ds:itemID="{F9489930-CC80-43BD-9A73-223C5D448EE3}">
  <ds:schemaRefs>
    <ds:schemaRef ds:uri="ESRI.ArcGIS.Mapping.OfficeIntegration.PowerPointInfo"/>
  </ds:schemaRefs>
</ds:datastoreItem>
</file>

<file path=customXml/itemProps227.xml><?xml version="1.0" encoding="utf-8"?>
<ds:datastoreItem xmlns:ds="http://schemas.openxmlformats.org/officeDocument/2006/customXml" ds:itemID="{E0DF5987-DCD7-431D-8EA9-B1C27A767774}">
  <ds:schemaRefs>
    <ds:schemaRef ds:uri="ESRI.ArcGIS.Mapping.OfficeIntegration.PowerPointInfo"/>
  </ds:schemaRefs>
</ds:datastoreItem>
</file>

<file path=customXml/itemProps228.xml><?xml version="1.0" encoding="utf-8"?>
<ds:datastoreItem xmlns:ds="http://schemas.openxmlformats.org/officeDocument/2006/customXml" ds:itemID="{FD533CFE-BEBC-4AA8-85DE-6A765F627CB1}">
  <ds:schemaRefs>
    <ds:schemaRef ds:uri="ESRI.ArcGIS.Mapping.OfficeIntegration.PowerPointInfo"/>
  </ds:schemaRefs>
</ds:datastoreItem>
</file>

<file path=customXml/itemProps229.xml><?xml version="1.0" encoding="utf-8"?>
<ds:datastoreItem xmlns:ds="http://schemas.openxmlformats.org/officeDocument/2006/customXml" ds:itemID="{4CA824D8-23A8-4469-80F1-740BC401F65C}">
  <ds:schemaRefs>
    <ds:schemaRef ds:uri="ESRI.ArcGIS.Mapping.OfficeIntegration.PowerPointInfo"/>
  </ds:schemaRefs>
</ds:datastoreItem>
</file>

<file path=customXml/itemProps23.xml><?xml version="1.0" encoding="utf-8"?>
<ds:datastoreItem xmlns:ds="http://schemas.openxmlformats.org/officeDocument/2006/customXml" ds:itemID="{BB53FC46-810F-4952-BC81-8D5EE6EC1F03}">
  <ds:schemaRefs>
    <ds:schemaRef ds:uri="ESRI.ArcGIS.Mapping.OfficeIntegration.PowerPointInfo"/>
  </ds:schemaRefs>
</ds:datastoreItem>
</file>

<file path=customXml/itemProps230.xml><?xml version="1.0" encoding="utf-8"?>
<ds:datastoreItem xmlns:ds="http://schemas.openxmlformats.org/officeDocument/2006/customXml" ds:itemID="{E5971E65-4A6D-4EB6-883C-E6A7872744DF}">
  <ds:schemaRefs>
    <ds:schemaRef ds:uri="ESRI.ArcGIS.Mapping.OfficeIntegration.PowerPointInfo"/>
  </ds:schemaRefs>
</ds:datastoreItem>
</file>

<file path=customXml/itemProps231.xml><?xml version="1.0" encoding="utf-8"?>
<ds:datastoreItem xmlns:ds="http://schemas.openxmlformats.org/officeDocument/2006/customXml" ds:itemID="{81DDFFF1-B274-4ADD-8552-59E0F3BFC4DC}">
  <ds:schemaRefs>
    <ds:schemaRef ds:uri="ESRI.ArcGIS.Mapping.OfficeIntegration.PowerPointInfo"/>
  </ds:schemaRefs>
</ds:datastoreItem>
</file>

<file path=customXml/itemProps232.xml><?xml version="1.0" encoding="utf-8"?>
<ds:datastoreItem xmlns:ds="http://schemas.openxmlformats.org/officeDocument/2006/customXml" ds:itemID="{6C639EFA-7612-45DB-8AF3-FDE5F6968F72}">
  <ds:schemaRefs>
    <ds:schemaRef ds:uri="ESRI.ArcGIS.Mapping.OfficeIntegration.PowerPointInfo"/>
  </ds:schemaRefs>
</ds:datastoreItem>
</file>

<file path=customXml/itemProps233.xml><?xml version="1.0" encoding="utf-8"?>
<ds:datastoreItem xmlns:ds="http://schemas.openxmlformats.org/officeDocument/2006/customXml" ds:itemID="{F6AB9088-8577-4BBD-AAD3-FE2FE84D5369}">
  <ds:schemaRefs>
    <ds:schemaRef ds:uri="ESRI.ArcGIS.Mapping.OfficeIntegration.PowerPointInfo"/>
  </ds:schemaRefs>
</ds:datastoreItem>
</file>

<file path=customXml/itemProps234.xml><?xml version="1.0" encoding="utf-8"?>
<ds:datastoreItem xmlns:ds="http://schemas.openxmlformats.org/officeDocument/2006/customXml" ds:itemID="{E6D068BB-4E45-4488-83B3-8714EF1EC2F4}">
  <ds:schemaRefs>
    <ds:schemaRef ds:uri="ESRI.ArcGIS.Mapping.OfficeIntegration.PowerPointInfo"/>
  </ds:schemaRefs>
</ds:datastoreItem>
</file>

<file path=customXml/itemProps235.xml><?xml version="1.0" encoding="utf-8"?>
<ds:datastoreItem xmlns:ds="http://schemas.openxmlformats.org/officeDocument/2006/customXml" ds:itemID="{6240D10B-4BEB-4A8E-9683-D7789F703CE3}">
  <ds:schemaRefs>
    <ds:schemaRef ds:uri="ESRI.ArcGIS.Mapping.OfficeIntegration.PowerPointInfo"/>
  </ds:schemaRefs>
</ds:datastoreItem>
</file>

<file path=customXml/itemProps236.xml><?xml version="1.0" encoding="utf-8"?>
<ds:datastoreItem xmlns:ds="http://schemas.openxmlformats.org/officeDocument/2006/customXml" ds:itemID="{A23E9B94-F09F-4531-A67D-79BB5BF4DB51}">
  <ds:schemaRefs>
    <ds:schemaRef ds:uri="ESRI.ArcGIS.Mapping.OfficeIntegration.PowerPointInfo"/>
  </ds:schemaRefs>
</ds:datastoreItem>
</file>

<file path=customXml/itemProps237.xml><?xml version="1.0" encoding="utf-8"?>
<ds:datastoreItem xmlns:ds="http://schemas.openxmlformats.org/officeDocument/2006/customXml" ds:itemID="{5C90E9EF-407C-46F5-B3DC-2613513FFEE0}">
  <ds:schemaRefs>
    <ds:schemaRef ds:uri="ESRI.ArcGIS.Mapping.OfficeIntegration.PowerPointInfo"/>
  </ds:schemaRefs>
</ds:datastoreItem>
</file>

<file path=customXml/itemProps238.xml><?xml version="1.0" encoding="utf-8"?>
<ds:datastoreItem xmlns:ds="http://schemas.openxmlformats.org/officeDocument/2006/customXml" ds:itemID="{AED66B4C-596F-458B-BA29-9662E4C93EB1}">
  <ds:schemaRefs>
    <ds:schemaRef ds:uri="ESRI.ArcGIS.Mapping.OfficeIntegration.PowerPointInfo"/>
  </ds:schemaRefs>
</ds:datastoreItem>
</file>

<file path=customXml/itemProps239.xml><?xml version="1.0" encoding="utf-8"?>
<ds:datastoreItem xmlns:ds="http://schemas.openxmlformats.org/officeDocument/2006/customXml" ds:itemID="{9B8BBC3D-2013-4328-B256-B1EA73454CE3}">
  <ds:schemaRefs>
    <ds:schemaRef ds:uri="ESRI.ArcGIS.Mapping.OfficeIntegration.PowerPointInfo"/>
  </ds:schemaRefs>
</ds:datastoreItem>
</file>

<file path=customXml/itemProps24.xml><?xml version="1.0" encoding="utf-8"?>
<ds:datastoreItem xmlns:ds="http://schemas.openxmlformats.org/officeDocument/2006/customXml" ds:itemID="{A57956FC-E78D-4C52-AAC6-D647A8703348}">
  <ds:schemaRefs>
    <ds:schemaRef ds:uri="ESRI.ArcGIS.Mapping.OfficeIntegration.PowerPointInfo"/>
  </ds:schemaRefs>
</ds:datastoreItem>
</file>

<file path=customXml/itemProps240.xml><?xml version="1.0" encoding="utf-8"?>
<ds:datastoreItem xmlns:ds="http://schemas.openxmlformats.org/officeDocument/2006/customXml" ds:itemID="{63D30CD7-BF21-4832-89AF-6BB7CC62990D}">
  <ds:schemaRefs>
    <ds:schemaRef ds:uri="ESRI.ArcGIS.Mapping.OfficeIntegration.PowerPointInfo"/>
  </ds:schemaRefs>
</ds:datastoreItem>
</file>

<file path=customXml/itemProps241.xml><?xml version="1.0" encoding="utf-8"?>
<ds:datastoreItem xmlns:ds="http://schemas.openxmlformats.org/officeDocument/2006/customXml" ds:itemID="{509F181F-9D56-4481-9B88-483FE55F0F1C}">
  <ds:schemaRefs>
    <ds:schemaRef ds:uri="ESRI.ArcGIS.Mapping.OfficeIntegration.PowerPointInfo"/>
  </ds:schemaRefs>
</ds:datastoreItem>
</file>

<file path=customXml/itemProps242.xml><?xml version="1.0" encoding="utf-8"?>
<ds:datastoreItem xmlns:ds="http://schemas.openxmlformats.org/officeDocument/2006/customXml" ds:itemID="{7A8E7997-5D79-4B62-96B5-DBC59ABE451D}">
  <ds:schemaRefs>
    <ds:schemaRef ds:uri="ESRI.ArcGIS.Mapping.OfficeIntegration.PowerPointInfo"/>
  </ds:schemaRefs>
</ds:datastoreItem>
</file>

<file path=customXml/itemProps243.xml><?xml version="1.0" encoding="utf-8"?>
<ds:datastoreItem xmlns:ds="http://schemas.openxmlformats.org/officeDocument/2006/customXml" ds:itemID="{4FB59472-126B-4525-A7C7-D8CF50F28208}">
  <ds:schemaRefs>
    <ds:schemaRef ds:uri="ESRI.ArcGIS.Mapping.OfficeIntegration.PowerPointInfo"/>
  </ds:schemaRefs>
</ds:datastoreItem>
</file>

<file path=customXml/itemProps244.xml><?xml version="1.0" encoding="utf-8"?>
<ds:datastoreItem xmlns:ds="http://schemas.openxmlformats.org/officeDocument/2006/customXml" ds:itemID="{C51BE0DA-F6FB-4793-8DB6-D053941686FF}">
  <ds:schemaRefs>
    <ds:schemaRef ds:uri="ESRI.ArcGIS.Mapping.OfficeIntegration.PowerPointInfo"/>
  </ds:schemaRefs>
</ds:datastoreItem>
</file>

<file path=customXml/itemProps245.xml><?xml version="1.0" encoding="utf-8"?>
<ds:datastoreItem xmlns:ds="http://schemas.openxmlformats.org/officeDocument/2006/customXml" ds:itemID="{86F512D3-5D47-4472-8501-59DBD21A9576}">
  <ds:schemaRefs>
    <ds:schemaRef ds:uri="ESRI.ArcGIS.Mapping.OfficeIntegration.PowerPointInfo"/>
  </ds:schemaRefs>
</ds:datastoreItem>
</file>

<file path=customXml/itemProps246.xml><?xml version="1.0" encoding="utf-8"?>
<ds:datastoreItem xmlns:ds="http://schemas.openxmlformats.org/officeDocument/2006/customXml" ds:itemID="{1DFD2458-498D-4A72-8DD0-52D061AC119A}">
  <ds:schemaRefs>
    <ds:schemaRef ds:uri="ESRI.ArcGIS.Mapping.OfficeIntegration.PowerPointInfo"/>
  </ds:schemaRefs>
</ds:datastoreItem>
</file>

<file path=customXml/itemProps247.xml><?xml version="1.0" encoding="utf-8"?>
<ds:datastoreItem xmlns:ds="http://schemas.openxmlformats.org/officeDocument/2006/customXml" ds:itemID="{5F3F04DB-8E6D-448F-AD89-9C61418E20ED}">
  <ds:schemaRefs>
    <ds:schemaRef ds:uri="ESRI.ArcGIS.Mapping.OfficeIntegration.PowerPointInfo"/>
  </ds:schemaRefs>
</ds:datastoreItem>
</file>

<file path=customXml/itemProps248.xml><?xml version="1.0" encoding="utf-8"?>
<ds:datastoreItem xmlns:ds="http://schemas.openxmlformats.org/officeDocument/2006/customXml" ds:itemID="{E0140060-780E-4248-AA6F-2AD5F47B0A45}">
  <ds:schemaRefs>
    <ds:schemaRef ds:uri="ESRI.ArcGIS.Mapping.OfficeIntegration.PowerPointInfo"/>
  </ds:schemaRefs>
</ds:datastoreItem>
</file>

<file path=customXml/itemProps249.xml><?xml version="1.0" encoding="utf-8"?>
<ds:datastoreItem xmlns:ds="http://schemas.openxmlformats.org/officeDocument/2006/customXml" ds:itemID="{9E5328AD-53B1-479B-8FBD-10C63A2DC61C}">
  <ds:schemaRefs>
    <ds:schemaRef ds:uri="ESRI.ArcGIS.Mapping.OfficeIntegration.PowerPointInfo"/>
  </ds:schemaRefs>
</ds:datastoreItem>
</file>

<file path=customXml/itemProps25.xml><?xml version="1.0" encoding="utf-8"?>
<ds:datastoreItem xmlns:ds="http://schemas.openxmlformats.org/officeDocument/2006/customXml" ds:itemID="{D22B0B23-D88D-4147-9E5D-07289C7509B5}">
  <ds:schemaRefs>
    <ds:schemaRef ds:uri="ESRI.ArcGIS.Mapping.OfficeIntegration.PowerPointInfo"/>
  </ds:schemaRefs>
</ds:datastoreItem>
</file>

<file path=customXml/itemProps250.xml><?xml version="1.0" encoding="utf-8"?>
<ds:datastoreItem xmlns:ds="http://schemas.openxmlformats.org/officeDocument/2006/customXml" ds:itemID="{DABBF216-9B22-4175-A53B-3AE2EFD6A8FF}">
  <ds:schemaRefs>
    <ds:schemaRef ds:uri="ESRI.ArcGIS.Mapping.OfficeIntegration.PowerPointInfo"/>
  </ds:schemaRefs>
</ds:datastoreItem>
</file>

<file path=customXml/itemProps251.xml><?xml version="1.0" encoding="utf-8"?>
<ds:datastoreItem xmlns:ds="http://schemas.openxmlformats.org/officeDocument/2006/customXml" ds:itemID="{EAF11B8D-0F05-494F-8192-79EEE8E23631}">
  <ds:schemaRefs>
    <ds:schemaRef ds:uri="ESRI.ArcGIS.Mapping.OfficeIntegration.PowerPointInfo"/>
  </ds:schemaRefs>
</ds:datastoreItem>
</file>

<file path=customXml/itemProps252.xml><?xml version="1.0" encoding="utf-8"?>
<ds:datastoreItem xmlns:ds="http://schemas.openxmlformats.org/officeDocument/2006/customXml" ds:itemID="{84B909C2-E0CB-49AF-84F5-8CE3F6CF10ED}">
  <ds:schemaRefs>
    <ds:schemaRef ds:uri="ESRI.ArcGIS.Mapping.OfficeIntegration.PowerPointInfo"/>
  </ds:schemaRefs>
</ds:datastoreItem>
</file>

<file path=customXml/itemProps253.xml><?xml version="1.0" encoding="utf-8"?>
<ds:datastoreItem xmlns:ds="http://schemas.openxmlformats.org/officeDocument/2006/customXml" ds:itemID="{1CEFE6AD-35B3-48B9-A7FF-05EBEF38792E}">
  <ds:schemaRefs>
    <ds:schemaRef ds:uri="ESRI.ArcGIS.Mapping.OfficeIntegration.PowerPointInfo"/>
  </ds:schemaRefs>
</ds:datastoreItem>
</file>

<file path=customXml/itemProps254.xml><?xml version="1.0" encoding="utf-8"?>
<ds:datastoreItem xmlns:ds="http://schemas.openxmlformats.org/officeDocument/2006/customXml" ds:itemID="{9FB5771F-4360-48B2-BD57-5406BBE55488}">
  <ds:schemaRefs>
    <ds:schemaRef ds:uri="ESRI.ArcGIS.Mapping.OfficeIntegration.PowerPointInfo"/>
  </ds:schemaRefs>
</ds:datastoreItem>
</file>

<file path=customXml/itemProps255.xml><?xml version="1.0" encoding="utf-8"?>
<ds:datastoreItem xmlns:ds="http://schemas.openxmlformats.org/officeDocument/2006/customXml" ds:itemID="{7767D59C-CF59-43A1-9D3C-4848026E5865}">
  <ds:schemaRefs>
    <ds:schemaRef ds:uri="ESRI.ArcGIS.Mapping.OfficeIntegration.PowerPointInfo"/>
  </ds:schemaRefs>
</ds:datastoreItem>
</file>

<file path=customXml/itemProps256.xml><?xml version="1.0" encoding="utf-8"?>
<ds:datastoreItem xmlns:ds="http://schemas.openxmlformats.org/officeDocument/2006/customXml" ds:itemID="{7C2CBAAE-7F55-4344-9060-3E3F48F0D20C}">
  <ds:schemaRefs>
    <ds:schemaRef ds:uri="ESRI.ArcGIS.Mapping.OfficeIntegration.PowerPointInfo"/>
  </ds:schemaRefs>
</ds:datastoreItem>
</file>

<file path=customXml/itemProps257.xml><?xml version="1.0" encoding="utf-8"?>
<ds:datastoreItem xmlns:ds="http://schemas.openxmlformats.org/officeDocument/2006/customXml" ds:itemID="{A5AE3796-3608-47B3-820E-0C8040F3740F}">
  <ds:schemaRefs>
    <ds:schemaRef ds:uri="ESRI.ArcGIS.Mapping.OfficeIntegration.PowerPointInfo"/>
  </ds:schemaRefs>
</ds:datastoreItem>
</file>

<file path=customXml/itemProps258.xml><?xml version="1.0" encoding="utf-8"?>
<ds:datastoreItem xmlns:ds="http://schemas.openxmlformats.org/officeDocument/2006/customXml" ds:itemID="{2DE32EFE-4585-411C-A510-F8D5D63BCFFF}">
  <ds:schemaRefs>
    <ds:schemaRef ds:uri="ESRI.ArcGIS.Mapping.OfficeIntegration.PowerPointInfo"/>
  </ds:schemaRefs>
</ds:datastoreItem>
</file>

<file path=customXml/itemProps259.xml><?xml version="1.0" encoding="utf-8"?>
<ds:datastoreItem xmlns:ds="http://schemas.openxmlformats.org/officeDocument/2006/customXml" ds:itemID="{770E9B1E-33C9-41EF-9DFF-91F83C2EE1F5}">
  <ds:schemaRefs>
    <ds:schemaRef ds:uri="ESRI.ArcGIS.Mapping.OfficeIntegration.PowerPointInfo"/>
  </ds:schemaRefs>
</ds:datastoreItem>
</file>

<file path=customXml/itemProps26.xml><?xml version="1.0" encoding="utf-8"?>
<ds:datastoreItem xmlns:ds="http://schemas.openxmlformats.org/officeDocument/2006/customXml" ds:itemID="{80EDE050-B254-4DC8-80C5-350FF4FDCA9C}">
  <ds:schemaRefs>
    <ds:schemaRef ds:uri="ESRI.ArcGIS.Mapping.OfficeIntegration.PowerPointInfo"/>
  </ds:schemaRefs>
</ds:datastoreItem>
</file>

<file path=customXml/itemProps260.xml><?xml version="1.0" encoding="utf-8"?>
<ds:datastoreItem xmlns:ds="http://schemas.openxmlformats.org/officeDocument/2006/customXml" ds:itemID="{0EC8BFE0-AB25-4D02-8B2F-1AF5E046B193}">
  <ds:schemaRefs>
    <ds:schemaRef ds:uri="ESRI.ArcGIS.Mapping.OfficeIntegration.PowerPointInfo"/>
  </ds:schemaRefs>
</ds:datastoreItem>
</file>

<file path=customXml/itemProps261.xml><?xml version="1.0" encoding="utf-8"?>
<ds:datastoreItem xmlns:ds="http://schemas.openxmlformats.org/officeDocument/2006/customXml" ds:itemID="{A712A71E-E10C-4D80-A016-CAC76A2F2970}">
  <ds:schemaRefs>
    <ds:schemaRef ds:uri="ESRI.ArcGIS.Mapping.OfficeIntegration.PowerPointInfo"/>
  </ds:schemaRefs>
</ds:datastoreItem>
</file>

<file path=customXml/itemProps262.xml><?xml version="1.0" encoding="utf-8"?>
<ds:datastoreItem xmlns:ds="http://schemas.openxmlformats.org/officeDocument/2006/customXml" ds:itemID="{4ADB47D1-9285-430F-9D53-D6F842162433}">
  <ds:schemaRefs>
    <ds:schemaRef ds:uri="ESRI.ArcGIS.Mapping.OfficeIntegration.PowerPointInfo"/>
  </ds:schemaRefs>
</ds:datastoreItem>
</file>

<file path=customXml/itemProps263.xml><?xml version="1.0" encoding="utf-8"?>
<ds:datastoreItem xmlns:ds="http://schemas.openxmlformats.org/officeDocument/2006/customXml" ds:itemID="{B1B18F76-E385-4549-9287-905E3E64AC43}">
  <ds:schemaRefs>
    <ds:schemaRef ds:uri="ESRI.ArcGIS.Mapping.OfficeIntegration.PowerPointInfo"/>
  </ds:schemaRefs>
</ds:datastoreItem>
</file>

<file path=customXml/itemProps264.xml><?xml version="1.0" encoding="utf-8"?>
<ds:datastoreItem xmlns:ds="http://schemas.openxmlformats.org/officeDocument/2006/customXml" ds:itemID="{4DE1D695-D7A4-473F-9E7C-E31740F5FFF2}">
  <ds:schemaRefs>
    <ds:schemaRef ds:uri="ESRI.ArcGIS.Mapping.OfficeIntegration.PowerPointInfo"/>
  </ds:schemaRefs>
</ds:datastoreItem>
</file>

<file path=customXml/itemProps265.xml><?xml version="1.0" encoding="utf-8"?>
<ds:datastoreItem xmlns:ds="http://schemas.openxmlformats.org/officeDocument/2006/customXml" ds:itemID="{0FB33711-5263-4A31-A50E-FAD224DD6841}">
  <ds:schemaRefs>
    <ds:schemaRef ds:uri="ESRI.ArcGIS.Mapping.OfficeIntegration.PowerPointInfo"/>
  </ds:schemaRefs>
</ds:datastoreItem>
</file>

<file path=customXml/itemProps266.xml><?xml version="1.0" encoding="utf-8"?>
<ds:datastoreItem xmlns:ds="http://schemas.openxmlformats.org/officeDocument/2006/customXml" ds:itemID="{08AFCF95-B21E-4BAA-824D-0FE08B8F4328}">
  <ds:schemaRefs>
    <ds:schemaRef ds:uri="ESRI.ArcGIS.Mapping.OfficeIntegration.PowerPointInfo"/>
  </ds:schemaRefs>
</ds:datastoreItem>
</file>

<file path=customXml/itemProps267.xml><?xml version="1.0" encoding="utf-8"?>
<ds:datastoreItem xmlns:ds="http://schemas.openxmlformats.org/officeDocument/2006/customXml" ds:itemID="{128FF25B-4F6F-476E-981E-FB7D2708438F}">
  <ds:schemaRefs>
    <ds:schemaRef ds:uri="ESRI.ArcGIS.Mapping.OfficeIntegration.PowerPointInfo"/>
  </ds:schemaRefs>
</ds:datastoreItem>
</file>

<file path=customXml/itemProps268.xml><?xml version="1.0" encoding="utf-8"?>
<ds:datastoreItem xmlns:ds="http://schemas.openxmlformats.org/officeDocument/2006/customXml" ds:itemID="{DED417BE-64B6-4F28-AAF1-4A18F82A1A4A}">
  <ds:schemaRefs>
    <ds:schemaRef ds:uri="ESRI.ArcGIS.Mapping.OfficeIntegration.PowerPointInfo"/>
  </ds:schemaRefs>
</ds:datastoreItem>
</file>

<file path=customXml/itemProps269.xml><?xml version="1.0" encoding="utf-8"?>
<ds:datastoreItem xmlns:ds="http://schemas.openxmlformats.org/officeDocument/2006/customXml" ds:itemID="{9BC52F72-B5E0-4903-BF06-76D3A771B7DC}">
  <ds:schemaRefs>
    <ds:schemaRef ds:uri="ESRI.ArcGIS.Mapping.OfficeIntegration.PowerPointInfo"/>
  </ds:schemaRefs>
</ds:datastoreItem>
</file>

<file path=customXml/itemProps27.xml><?xml version="1.0" encoding="utf-8"?>
<ds:datastoreItem xmlns:ds="http://schemas.openxmlformats.org/officeDocument/2006/customXml" ds:itemID="{C518908B-4EC5-4FF6-BC8B-38AA638C3EC6}">
  <ds:schemaRefs>
    <ds:schemaRef ds:uri="ESRI.ArcGIS.Mapping.OfficeIntegration.PowerPointInfo"/>
  </ds:schemaRefs>
</ds:datastoreItem>
</file>

<file path=customXml/itemProps270.xml><?xml version="1.0" encoding="utf-8"?>
<ds:datastoreItem xmlns:ds="http://schemas.openxmlformats.org/officeDocument/2006/customXml" ds:itemID="{83EA7EFE-7A10-4FD0-8B4C-D9846D4EAB03}">
  <ds:schemaRefs>
    <ds:schemaRef ds:uri="ESRI.ArcGIS.Mapping.OfficeIntegration.PowerPointInfo"/>
  </ds:schemaRefs>
</ds:datastoreItem>
</file>

<file path=customXml/itemProps271.xml><?xml version="1.0" encoding="utf-8"?>
<ds:datastoreItem xmlns:ds="http://schemas.openxmlformats.org/officeDocument/2006/customXml" ds:itemID="{89FA7471-AE18-4987-82ED-04CE7D593578}">
  <ds:schemaRefs>
    <ds:schemaRef ds:uri="ESRI.ArcGIS.Mapping.OfficeIntegration.PowerPointInfo"/>
  </ds:schemaRefs>
</ds:datastoreItem>
</file>

<file path=customXml/itemProps272.xml><?xml version="1.0" encoding="utf-8"?>
<ds:datastoreItem xmlns:ds="http://schemas.openxmlformats.org/officeDocument/2006/customXml" ds:itemID="{E001915D-8D2D-465B-B077-03589ECE85C2}">
  <ds:schemaRefs>
    <ds:schemaRef ds:uri="ESRI.ArcGIS.Mapping.OfficeIntegration.PowerPointInfo"/>
  </ds:schemaRefs>
</ds:datastoreItem>
</file>

<file path=customXml/itemProps273.xml><?xml version="1.0" encoding="utf-8"?>
<ds:datastoreItem xmlns:ds="http://schemas.openxmlformats.org/officeDocument/2006/customXml" ds:itemID="{EAC13E1C-0358-4594-A7C1-538A18BFA6E5}">
  <ds:schemaRefs>
    <ds:schemaRef ds:uri="ESRI.ArcGIS.Mapping.OfficeIntegration.PowerPointInfo"/>
  </ds:schemaRefs>
</ds:datastoreItem>
</file>

<file path=customXml/itemProps274.xml><?xml version="1.0" encoding="utf-8"?>
<ds:datastoreItem xmlns:ds="http://schemas.openxmlformats.org/officeDocument/2006/customXml" ds:itemID="{007BB72D-D60A-46AE-9CAA-256F7AA847D1}">
  <ds:schemaRefs>
    <ds:schemaRef ds:uri="ESRI.ArcGIS.Mapping.OfficeIntegration.PowerPointInfo"/>
  </ds:schemaRefs>
</ds:datastoreItem>
</file>

<file path=customXml/itemProps275.xml><?xml version="1.0" encoding="utf-8"?>
<ds:datastoreItem xmlns:ds="http://schemas.openxmlformats.org/officeDocument/2006/customXml" ds:itemID="{5890FB5D-7A93-4F45-A0B1-B75FE24D8DD4}">
  <ds:schemaRefs>
    <ds:schemaRef ds:uri="ESRI.ArcGIS.Mapping.OfficeIntegration.PowerPointInfo"/>
  </ds:schemaRefs>
</ds:datastoreItem>
</file>

<file path=customXml/itemProps276.xml><?xml version="1.0" encoding="utf-8"?>
<ds:datastoreItem xmlns:ds="http://schemas.openxmlformats.org/officeDocument/2006/customXml" ds:itemID="{81BB74F0-BA5B-4587-8EC3-1425F68D2A73}">
  <ds:schemaRefs>
    <ds:schemaRef ds:uri="ESRI.ArcGIS.Mapping.OfficeIntegration.PowerPointInfo"/>
  </ds:schemaRefs>
</ds:datastoreItem>
</file>

<file path=customXml/itemProps277.xml><?xml version="1.0" encoding="utf-8"?>
<ds:datastoreItem xmlns:ds="http://schemas.openxmlformats.org/officeDocument/2006/customXml" ds:itemID="{9564E4B6-302E-43EE-8479-63751A8E054B}">
  <ds:schemaRefs>
    <ds:schemaRef ds:uri="ESRI.ArcGIS.Mapping.OfficeIntegration.PowerPointInfo"/>
  </ds:schemaRefs>
</ds:datastoreItem>
</file>

<file path=customXml/itemProps278.xml><?xml version="1.0" encoding="utf-8"?>
<ds:datastoreItem xmlns:ds="http://schemas.openxmlformats.org/officeDocument/2006/customXml" ds:itemID="{3CE3C889-9A1B-4292-BC54-6821AFA26F93}">
  <ds:schemaRefs>
    <ds:schemaRef ds:uri="ESRI.ArcGIS.Mapping.OfficeIntegration.PowerPointInfo"/>
  </ds:schemaRefs>
</ds:datastoreItem>
</file>

<file path=customXml/itemProps279.xml><?xml version="1.0" encoding="utf-8"?>
<ds:datastoreItem xmlns:ds="http://schemas.openxmlformats.org/officeDocument/2006/customXml" ds:itemID="{5F6E6AB7-FFCB-4DDE-9A8A-891CE07C0599}">
  <ds:schemaRefs>
    <ds:schemaRef ds:uri="ESRI.ArcGIS.Mapping.OfficeIntegration.PowerPointInfo"/>
  </ds:schemaRefs>
</ds:datastoreItem>
</file>

<file path=customXml/itemProps28.xml><?xml version="1.0" encoding="utf-8"?>
<ds:datastoreItem xmlns:ds="http://schemas.openxmlformats.org/officeDocument/2006/customXml" ds:itemID="{4E0C9E78-AB97-45F0-84E4-05353C2A06F0}">
  <ds:schemaRefs>
    <ds:schemaRef ds:uri="ESRI.ArcGIS.Mapping.OfficeIntegration.PowerPointInfo"/>
  </ds:schemaRefs>
</ds:datastoreItem>
</file>

<file path=customXml/itemProps280.xml><?xml version="1.0" encoding="utf-8"?>
<ds:datastoreItem xmlns:ds="http://schemas.openxmlformats.org/officeDocument/2006/customXml" ds:itemID="{C9C9C0E5-D4D8-47BD-BD7B-43DD51EC39B9}">
  <ds:schemaRefs>
    <ds:schemaRef ds:uri="ESRI.ArcGIS.Mapping.OfficeIntegration.PowerPointInfo"/>
  </ds:schemaRefs>
</ds:datastoreItem>
</file>

<file path=customXml/itemProps281.xml><?xml version="1.0" encoding="utf-8"?>
<ds:datastoreItem xmlns:ds="http://schemas.openxmlformats.org/officeDocument/2006/customXml" ds:itemID="{21E98D1B-1149-4EBA-9B20-73BC7A404B22}">
  <ds:schemaRefs>
    <ds:schemaRef ds:uri="ESRI.ArcGIS.Mapping.OfficeIntegration.PowerPointInfo"/>
  </ds:schemaRefs>
</ds:datastoreItem>
</file>

<file path=customXml/itemProps282.xml><?xml version="1.0" encoding="utf-8"?>
<ds:datastoreItem xmlns:ds="http://schemas.openxmlformats.org/officeDocument/2006/customXml" ds:itemID="{989867C7-59C9-470C-B52D-E3CEBAAF4082}">
  <ds:schemaRefs>
    <ds:schemaRef ds:uri="ESRI.ArcGIS.Mapping.OfficeIntegration.PowerPointInfo"/>
  </ds:schemaRefs>
</ds:datastoreItem>
</file>

<file path=customXml/itemProps283.xml><?xml version="1.0" encoding="utf-8"?>
<ds:datastoreItem xmlns:ds="http://schemas.openxmlformats.org/officeDocument/2006/customXml" ds:itemID="{9E83692A-C4F9-4F77-88F3-58BC92E53182}">
  <ds:schemaRefs>
    <ds:schemaRef ds:uri="ESRI.ArcGIS.Mapping.OfficeIntegration.PowerPointInfo"/>
  </ds:schemaRefs>
</ds:datastoreItem>
</file>

<file path=customXml/itemProps284.xml><?xml version="1.0" encoding="utf-8"?>
<ds:datastoreItem xmlns:ds="http://schemas.openxmlformats.org/officeDocument/2006/customXml" ds:itemID="{E9712B05-BCDE-45FF-A79C-832303E08AE2}">
  <ds:schemaRefs>
    <ds:schemaRef ds:uri="ESRI.ArcGIS.Mapping.OfficeIntegration.PowerPointInfo"/>
  </ds:schemaRefs>
</ds:datastoreItem>
</file>

<file path=customXml/itemProps285.xml><?xml version="1.0" encoding="utf-8"?>
<ds:datastoreItem xmlns:ds="http://schemas.openxmlformats.org/officeDocument/2006/customXml" ds:itemID="{418127C6-865F-44E5-890E-066AD380F0EB}">
  <ds:schemaRefs>
    <ds:schemaRef ds:uri="ESRI.ArcGIS.Mapping.OfficeIntegration.PowerPointInfo"/>
  </ds:schemaRefs>
</ds:datastoreItem>
</file>

<file path=customXml/itemProps286.xml><?xml version="1.0" encoding="utf-8"?>
<ds:datastoreItem xmlns:ds="http://schemas.openxmlformats.org/officeDocument/2006/customXml" ds:itemID="{4840EBCA-FDAC-4E56-9032-F179C863483A}">
  <ds:schemaRefs>
    <ds:schemaRef ds:uri="ESRI.ArcGIS.Mapping.OfficeIntegration.PowerPointInfo"/>
  </ds:schemaRefs>
</ds:datastoreItem>
</file>

<file path=customXml/itemProps287.xml><?xml version="1.0" encoding="utf-8"?>
<ds:datastoreItem xmlns:ds="http://schemas.openxmlformats.org/officeDocument/2006/customXml" ds:itemID="{5E8074D2-1285-4783-818A-17A46174ED79}">
  <ds:schemaRefs>
    <ds:schemaRef ds:uri="ESRI.ArcGIS.Mapping.OfficeIntegration.PowerPointInfo"/>
  </ds:schemaRefs>
</ds:datastoreItem>
</file>

<file path=customXml/itemProps288.xml><?xml version="1.0" encoding="utf-8"?>
<ds:datastoreItem xmlns:ds="http://schemas.openxmlformats.org/officeDocument/2006/customXml" ds:itemID="{2F53C132-406C-40E7-B580-53E317041B25}">
  <ds:schemaRefs>
    <ds:schemaRef ds:uri="ESRI.ArcGIS.Mapping.OfficeIntegration.PowerPointInfo"/>
  </ds:schemaRefs>
</ds:datastoreItem>
</file>

<file path=customXml/itemProps289.xml><?xml version="1.0" encoding="utf-8"?>
<ds:datastoreItem xmlns:ds="http://schemas.openxmlformats.org/officeDocument/2006/customXml" ds:itemID="{9AA9078E-F6F6-4ADC-9D5C-506B7C669275}">
  <ds:schemaRefs>
    <ds:schemaRef ds:uri="ESRI.ArcGIS.Mapping.OfficeIntegration.PowerPointInfo"/>
  </ds:schemaRefs>
</ds:datastoreItem>
</file>

<file path=customXml/itemProps29.xml><?xml version="1.0" encoding="utf-8"?>
<ds:datastoreItem xmlns:ds="http://schemas.openxmlformats.org/officeDocument/2006/customXml" ds:itemID="{5DC6F8FB-8E42-444D-B1C4-78C64C5E6762}">
  <ds:schemaRefs>
    <ds:schemaRef ds:uri="ESRI.ArcGIS.Mapping.OfficeIntegration.PowerPointInfo"/>
  </ds:schemaRefs>
</ds:datastoreItem>
</file>

<file path=customXml/itemProps290.xml><?xml version="1.0" encoding="utf-8"?>
<ds:datastoreItem xmlns:ds="http://schemas.openxmlformats.org/officeDocument/2006/customXml" ds:itemID="{D46A303A-8707-4018-AC90-7576ECD438BF}">
  <ds:schemaRefs>
    <ds:schemaRef ds:uri="ESRI.ArcGIS.Mapping.OfficeIntegration.PowerPointInfo"/>
  </ds:schemaRefs>
</ds:datastoreItem>
</file>

<file path=customXml/itemProps291.xml><?xml version="1.0" encoding="utf-8"?>
<ds:datastoreItem xmlns:ds="http://schemas.openxmlformats.org/officeDocument/2006/customXml" ds:itemID="{D15F24BD-533D-4E7B-BB81-A5BAF502E6E7}">
  <ds:schemaRefs>
    <ds:schemaRef ds:uri="ESRI.ArcGIS.Mapping.OfficeIntegration.PowerPointInfo"/>
  </ds:schemaRefs>
</ds:datastoreItem>
</file>

<file path=customXml/itemProps292.xml><?xml version="1.0" encoding="utf-8"?>
<ds:datastoreItem xmlns:ds="http://schemas.openxmlformats.org/officeDocument/2006/customXml" ds:itemID="{602D3FE7-E0EA-4B2F-B69F-9AABE9DF4B1D}">
  <ds:schemaRefs>
    <ds:schemaRef ds:uri="ESRI.ArcGIS.Mapping.OfficeIntegration.PowerPointInfo"/>
  </ds:schemaRefs>
</ds:datastoreItem>
</file>

<file path=customXml/itemProps3.xml><?xml version="1.0" encoding="utf-8"?>
<ds:datastoreItem xmlns:ds="http://schemas.openxmlformats.org/officeDocument/2006/customXml" ds:itemID="{A55FD531-4EA5-410C-A013-77576B85676C}">
  <ds:schemaRefs>
    <ds:schemaRef ds:uri="ESRI.ArcGIS.Mapping.OfficeIntegration.PowerPointInfo"/>
  </ds:schemaRefs>
</ds:datastoreItem>
</file>

<file path=customXml/itemProps30.xml><?xml version="1.0" encoding="utf-8"?>
<ds:datastoreItem xmlns:ds="http://schemas.openxmlformats.org/officeDocument/2006/customXml" ds:itemID="{B4A85534-EBD8-40D2-838A-6BF31AFD8532}">
  <ds:schemaRefs>
    <ds:schemaRef ds:uri="ESRI.ArcGIS.Mapping.OfficeIntegration.PowerPointInfo"/>
  </ds:schemaRefs>
</ds:datastoreItem>
</file>

<file path=customXml/itemProps31.xml><?xml version="1.0" encoding="utf-8"?>
<ds:datastoreItem xmlns:ds="http://schemas.openxmlformats.org/officeDocument/2006/customXml" ds:itemID="{F34F08BB-EC85-40C7-9DF3-EAEF1496A1F5}">
  <ds:schemaRefs>
    <ds:schemaRef ds:uri="ESRI.ArcGIS.Mapping.OfficeIntegration.PowerPointInfo"/>
  </ds:schemaRefs>
</ds:datastoreItem>
</file>

<file path=customXml/itemProps32.xml><?xml version="1.0" encoding="utf-8"?>
<ds:datastoreItem xmlns:ds="http://schemas.openxmlformats.org/officeDocument/2006/customXml" ds:itemID="{C4873A6B-F8DF-4AED-9C48-68835D3D12FE}">
  <ds:schemaRefs>
    <ds:schemaRef ds:uri="ESRI.ArcGIS.Mapping.OfficeIntegration.PowerPointInfo"/>
  </ds:schemaRefs>
</ds:datastoreItem>
</file>

<file path=customXml/itemProps33.xml><?xml version="1.0" encoding="utf-8"?>
<ds:datastoreItem xmlns:ds="http://schemas.openxmlformats.org/officeDocument/2006/customXml" ds:itemID="{9DDE5AC3-18CA-48B5-87CF-5B2F6F6F2511}">
  <ds:schemaRefs>
    <ds:schemaRef ds:uri="ESRI.ArcGIS.Mapping.OfficeIntegration.PowerPointInfo"/>
  </ds:schemaRefs>
</ds:datastoreItem>
</file>

<file path=customXml/itemProps34.xml><?xml version="1.0" encoding="utf-8"?>
<ds:datastoreItem xmlns:ds="http://schemas.openxmlformats.org/officeDocument/2006/customXml" ds:itemID="{DFCB73FE-8EB8-43F1-9D8C-B7D5EC08F6C5}">
  <ds:schemaRefs>
    <ds:schemaRef ds:uri="ESRI.ArcGIS.Mapping.OfficeIntegration.PowerPointInfo"/>
  </ds:schemaRefs>
</ds:datastoreItem>
</file>

<file path=customXml/itemProps35.xml><?xml version="1.0" encoding="utf-8"?>
<ds:datastoreItem xmlns:ds="http://schemas.openxmlformats.org/officeDocument/2006/customXml" ds:itemID="{D78AED5F-716C-4BFA-B1A3-414B90F2E14B}">
  <ds:schemaRefs>
    <ds:schemaRef ds:uri="ESRI.ArcGIS.Mapping.OfficeIntegration.PowerPointInfo"/>
  </ds:schemaRefs>
</ds:datastoreItem>
</file>

<file path=customXml/itemProps36.xml><?xml version="1.0" encoding="utf-8"?>
<ds:datastoreItem xmlns:ds="http://schemas.openxmlformats.org/officeDocument/2006/customXml" ds:itemID="{AD4E5685-2B19-4CD8-A41E-7276803A915F}">
  <ds:schemaRefs>
    <ds:schemaRef ds:uri="ESRI.ArcGIS.Mapping.OfficeIntegration.PowerPointInfo"/>
  </ds:schemaRefs>
</ds:datastoreItem>
</file>

<file path=customXml/itemProps37.xml><?xml version="1.0" encoding="utf-8"?>
<ds:datastoreItem xmlns:ds="http://schemas.openxmlformats.org/officeDocument/2006/customXml" ds:itemID="{C3EB99B5-2D32-44A5-9614-DECF71C1BF0D}">
  <ds:schemaRefs>
    <ds:schemaRef ds:uri="ESRI.ArcGIS.Mapping.OfficeIntegration.PowerPointInfo"/>
  </ds:schemaRefs>
</ds:datastoreItem>
</file>

<file path=customXml/itemProps38.xml><?xml version="1.0" encoding="utf-8"?>
<ds:datastoreItem xmlns:ds="http://schemas.openxmlformats.org/officeDocument/2006/customXml" ds:itemID="{B1294814-CDC4-4710-A89A-27CFE3024923}">
  <ds:schemaRefs>
    <ds:schemaRef ds:uri="ESRI.ArcGIS.Mapping.OfficeIntegration.PowerPointInfo"/>
  </ds:schemaRefs>
</ds:datastoreItem>
</file>

<file path=customXml/itemProps39.xml><?xml version="1.0" encoding="utf-8"?>
<ds:datastoreItem xmlns:ds="http://schemas.openxmlformats.org/officeDocument/2006/customXml" ds:itemID="{21D00773-FE78-4C70-83DA-A8C5B07FB31F}">
  <ds:schemaRefs>
    <ds:schemaRef ds:uri="ESRI.ArcGIS.Mapping.OfficeIntegration.PowerPointInfo"/>
  </ds:schemaRefs>
</ds:datastoreItem>
</file>

<file path=customXml/itemProps4.xml><?xml version="1.0" encoding="utf-8"?>
<ds:datastoreItem xmlns:ds="http://schemas.openxmlformats.org/officeDocument/2006/customXml" ds:itemID="{60057D34-BE25-44E0-9D59-71BE06FC883F}">
  <ds:schemaRefs>
    <ds:schemaRef ds:uri="ESRI.ArcGIS.Mapping.OfficeIntegration.PowerPointInfo"/>
  </ds:schemaRefs>
</ds:datastoreItem>
</file>

<file path=customXml/itemProps40.xml><?xml version="1.0" encoding="utf-8"?>
<ds:datastoreItem xmlns:ds="http://schemas.openxmlformats.org/officeDocument/2006/customXml" ds:itemID="{CCB12395-D4A7-429C-81AA-E5465595A4FD}">
  <ds:schemaRefs>
    <ds:schemaRef ds:uri="ESRI.ArcGIS.Mapping.OfficeIntegration.PowerPointInfo"/>
  </ds:schemaRefs>
</ds:datastoreItem>
</file>

<file path=customXml/itemProps41.xml><?xml version="1.0" encoding="utf-8"?>
<ds:datastoreItem xmlns:ds="http://schemas.openxmlformats.org/officeDocument/2006/customXml" ds:itemID="{02E3A5CE-7F02-4491-A863-7EBA496A9ED4}">
  <ds:schemaRefs>
    <ds:schemaRef ds:uri="ESRI.ArcGIS.Mapping.OfficeIntegration.PowerPointInfo"/>
  </ds:schemaRefs>
</ds:datastoreItem>
</file>

<file path=customXml/itemProps42.xml><?xml version="1.0" encoding="utf-8"?>
<ds:datastoreItem xmlns:ds="http://schemas.openxmlformats.org/officeDocument/2006/customXml" ds:itemID="{B6AFB5B0-CBDD-4BF7-ABDB-04DAC1AA4634}">
  <ds:schemaRefs>
    <ds:schemaRef ds:uri="ESRI.ArcGIS.Mapping.OfficeIntegration.PowerPointInfo"/>
  </ds:schemaRefs>
</ds:datastoreItem>
</file>

<file path=customXml/itemProps43.xml><?xml version="1.0" encoding="utf-8"?>
<ds:datastoreItem xmlns:ds="http://schemas.openxmlformats.org/officeDocument/2006/customXml" ds:itemID="{99F8F6F6-EFA1-4103-B5A2-90001A101E80}">
  <ds:schemaRefs>
    <ds:schemaRef ds:uri="ESRI.ArcGIS.Mapping.OfficeIntegration.PowerPointInfo"/>
  </ds:schemaRefs>
</ds:datastoreItem>
</file>

<file path=customXml/itemProps44.xml><?xml version="1.0" encoding="utf-8"?>
<ds:datastoreItem xmlns:ds="http://schemas.openxmlformats.org/officeDocument/2006/customXml" ds:itemID="{7DF254DA-257D-4433-858D-A42C4A53007C}">
  <ds:schemaRefs>
    <ds:schemaRef ds:uri="ESRI.ArcGIS.Mapping.OfficeIntegration.PowerPointInfo"/>
  </ds:schemaRefs>
</ds:datastoreItem>
</file>

<file path=customXml/itemProps45.xml><?xml version="1.0" encoding="utf-8"?>
<ds:datastoreItem xmlns:ds="http://schemas.openxmlformats.org/officeDocument/2006/customXml" ds:itemID="{3D098B9E-C192-4B52-A215-1C9273D746AD}">
  <ds:schemaRefs>
    <ds:schemaRef ds:uri="ESRI.ArcGIS.Mapping.OfficeIntegration.PowerPointInfo"/>
  </ds:schemaRefs>
</ds:datastoreItem>
</file>

<file path=customXml/itemProps46.xml><?xml version="1.0" encoding="utf-8"?>
<ds:datastoreItem xmlns:ds="http://schemas.openxmlformats.org/officeDocument/2006/customXml" ds:itemID="{59FF6391-13BE-44A4-AF4E-BEB3232B9AC7}">
  <ds:schemaRefs>
    <ds:schemaRef ds:uri="ESRI.ArcGIS.Mapping.OfficeIntegration.PowerPointInfo"/>
  </ds:schemaRefs>
</ds:datastoreItem>
</file>

<file path=customXml/itemProps47.xml><?xml version="1.0" encoding="utf-8"?>
<ds:datastoreItem xmlns:ds="http://schemas.openxmlformats.org/officeDocument/2006/customXml" ds:itemID="{34672332-5AE8-42C6-A6B3-FECEBDBB8385}">
  <ds:schemaRefs>
    <ds:schemaRef ds:uri="ESRI.ArcGIS.Mapping.OfficeIntegration.PowerPointInfo"/>
  </ds:schemaRefs>
</ds:datastoreItem>
</file>

<file path=customXml/itemProps48.xml><?xml version="1.0" encoding="utf-8"?>
<ds:datastoreItem xmlns:ds="http://schemas.openxmlformats.org/officeDocument/2006/customXml" ds:itemID="{2648F840-8273-4227-9A4D-C6A5F534B3B4}">
  <ds:schemaRefs>
    <ds:schemaRef ds:uri="ESRI.ArcGIS.Mapping.OfficeIntegration.PowerPointInfo"/>
  </ds:schemaRefs>
</ds:datastoreItem>
</file>

<file path=customXml/itemProps49.xml><?xml version="1.0" encoding="utf-8"?>
<ds:datastoreItem xmlns:ds="http://schemas.openxmlformats.org/officeDocument/2006/customXml" ds:itemID="{38E509D3-2D5F-4F10-9468-016F85F6145B}">
  <ds:schemaRefs>
    <ds:schemaRef ds:uri="ESRI.ArcGIS.Mapping.OfficeIntegration.PowerPointInfo"/>
  </ds:schemaRefs>
</ds:datastoreItem>
</file>

<file path=customXml/itemProps5.xml><?xml version="1.0" encoding="utf-8"?>
<ds:datastoreItem xmlns:ds="http://schemas.openxmlformats.org/officeDocument/2006/customXml" ds:itemID="{E69FA83F-2E3D-4085-92C4-ACABD1FA7AB6}">
  <ds:schemaRefs>
    <ds:schemaRef ds:uri="ESRI.ArcGIS.Mapping.OfficeIntegration.PowerPointInfo"/>
  </ds:schemaRefs>
</ds:datastoreItem>
</file>

<file path=customXml/itemProps50.xml><?xml version="1.0" encoding="utf-8"?>
<ds:datastoreItem xmlns:ds="http://schemas.openxmlformats.org/officeDocument/2006/customXml" ds:itemID="{A4ECC42B-C940-4C95-A55E-1016387D3084}">
  <ds:schemaRefs>
    <ds:schemaRef ds:uri="ESRI.ArcGIS.Mapping.OfficeIntegration.PowerPointInfo"/>
  </ds:schemaRefs>
</ds:datastoreItem>
</file>

<file path=customXml/itemProps51.xml><?xml version="1.0" encoding="utf-8"?>
<ds:datastoreItem xmlns:ds="http://schemas.openxmlformats.org/officeDocument/2006/customXml" ds:itemID="{2ACC6895-794E-4F5A-81C3-7D17ED3E3932}">
  <ds:schemaRefs>
    <ds:schemaRef ds:uri="ESRI.ArcGIS.Mapping.OfficeIntegration.PowerPointInfo"/>
  </ds:schemaRefs>
</ds:datastoreItem>
</file>

<file path=customXml/itemProps52.xml><?xml version="1.0" encoding="utf-8"?>
<ds:datastoreItem xmlns:ds="http://schemas.openxmlformats.org/officeDocument/2006/customXml" ds:itemID="{4DDA234B-3EA8-4070-BC65-4FEFD726E973}">
  <ds:schemaRefs>
    <ds:schemaRef ds:uri="ESRI.ArcGIS.Mapping.OfficeIntegration.PowerPointInfo"/>
  </ds:schemaRefs>
</ds:datastoreItem>
</file>

<file path=customXml/itemProps53.xml><?xml version="1.0" encoding="utf-8"?>
<ds:datastoreItem xmlns:ds="http://schemas.openxmlformats.org/officeDocument/2006/customXml" ds:itemID="{FB6F7211-1FBF-4601-A0CE-C9D080DE37C6}">
  <ds:schemaRefs>
    <ds:schemaRef ds:uri="ESRI.ArcGIS.Mapping.OfficeIntegration.PowerPointInfo"/>
  </ds:schemaRefs>
</ds:datastoreItem>
</file>

<file path=customXml/itemProps54.xml><?xml version="1.0" encoding="utf-8"?>
<ds:datastoreItem xmlns:ds="http://schemas.openxmlformats.org/officeDocument/2006/customXml" ds:itemID="{DA28B4FE-6074-4B92-B014-3DB7DA591088}">
  <ds:schemaRefs>
    <ds:schemaRef ds:uri="ESRI.ArcGIS.Mapping.OfficeIntegration.PowerPointInfo"/>
  </ds:schemaRefs>
</ds:datastoreItem>
</file>

<file path=customXml/itemProps55.xml><?xml version="1.0" encoding="utf-8"?>
<ds:datastoreItem xmlns:ds="http://schemas.openxmlformats.org/officeDocument/2006/customXml" ds:itemID="{0199EEC2-0F46-4218-96B5-85F003D4BC90}">
  <ds:schemaRefs>
    <ds:schemaRef ds:uri="ESRI.ArcGIS.Mapping.OfficeIntegration.PowerPointInfo"/>
  </ds:schemaRefs>
</ds:datastoreItem>
</file>

<file path=customXml/itemProps56.xml><?xml version="1.0" encoding="utf-8"?>
<ds:datastoreItem xmlns:ds="http://schemas.openxmlformats.org/officeDocument/2006/customXml" ds:itemID="{21F583EF-484C-4A3F-A23F-2A5BBECB6499}">
  <ds:schemaRefs>
    <ds:schemaRef ds:uri="ESRI.ArcGIS.Mapping.OfficeIntegration.PowerPointInfo"/>
  </ds:schemaRefs>
</ds:datastoreItem>
</file>

<file path=customXml/itemProps57.xml><?xml version="1.0" encoding="utf-8"?>
<ds:datastoreItem xmlns:ds="http://schemas.openxmlformats.org/officeDocument/2006/customXml" ds:itemID="{6C37FAE5-86FA-46F8-88AA-166C4B4FBABB}">
  <ds:schemaRefs>
    <ds:schemaRef ds:uri="ESRI.ArcGIS.Mapping.OfficeIntegration.PowerPointInfo"/>
  </ds:schemaRefs>
</ds:datastoreItem>
</file>

<file path=customXml/itemProps58.xml><?xml version="1.0" encoding="utf-8"?>
<ds:datastoreItem xmlns:ds="http://schemas.openxmlformats.org/officeDocument/2006/customXml" ds:itemID="{A5E6BBB4-DD41-4500-9F86-F3C9D035DCC1}">
  <ds:schemaRefs>
    <ds:schemaRef ds:uri="ESRI.ArcGIS.Mapping.OfficeIntegration.PowerPointInfo"/>
  </ds:schemaRefs>
</ds:datastoreItem>
</file>

<file path=customXml/itemProps59.xml><?xml version="1.0" encoding="utf-8"?>
<ds:datastoreItem xmlns:ds="http://schemas.openxmlformats.org/officeDocument/2006/customXml" ds:itemID="{E2D91DC6-7E3D-4CF4-8322-D7834C4CA999}">
  <ds:schemaRefs>
    <ds:schemaRef ds:uri="ESRI.ArcGIS.Mapping.OfficeIntegration.PowerPointInfo"/>
  </ds:schemaRefs>
</ds:datastoreItem>
</file>

<file path=customXml/itemProps6.xml><?xml version="1.0" encoding="utf-8"?>
<ds:datastoreItem xmlns:ds="http://schemas.openxmlformats.org/officeDocument/2006/customXml" ds:itemID="{177E0704-D903-46AA-9818-80C448E16260}">
  <ds:schemaRefs>
    <ds:schemaRef ds:uri="ESRI.ArcGIS.Mapping.OfficeIntegration.PowerPointInfo"/>
  </ds:schemaRefs>
</ds:datastoreItem>
</file>

<file path=customXml/itemProps60.xml><?xml version="1.0" encoding="utf-8"?>
<ds:datastoreItem xmlns:ds="http://schemas.openxmlformats.org/officeDocument/2006/customXml" ds:itemID="{34CEE1F7-8BAC-4C0D-819C-3F2392522A26}">
  <ds:schemaRefs>
    <ds:schemaRef ds:uri="ESRI.ArcGIS.Mapping.OfficeIntegration.PowerPointInfo"/>
  </ds:schemaRefs>
</ds:datastoreItem>
</file>

<file path=customXml/itemProps61.xml><?xml version="1.0" encoding="utf-8"?>
<ds:datastoreItem xmlns:ds="http://schemas.openxmlformats.org/officeDocument/2006/customXml" ds:itemID="{D0CCCC5F-11F7-4086-B049-1FD74E55D77D}">
  <ds:schemaRefs>
    <ds:schemaRef ds:uri="ESRI.ArcGIS.Mapping.OfficeIntegration.PowerPointInfo"/>
  </ds:schemaRefs>
</ds:datastoreItem>
</file>

<file path=customXml/itemProps62.xml><?xml version="1.0" encoding="utf-8"?>
<ds:datastoreItem xmlns:ds="http://schemas.openxmlformats.org/officeDocument/2006/customXml" ds:itemID="{21863A43-1431-45C0-8EE9-80AFF06A3BA9}">
  <ds:schemaRefs>
    <ds:schemaRef ds:uri="ESRI.ArcGIS.Mapping.OfficeIntegration.PowerPointInfo"/>
  </ds:schemaRefs>
</ds:datastoreItem>
</file>

<file path=customXml/itemProps63.xml><?xml version="1.0" encoding="utf-8"?>
<ds:datastoreItem xmlns:ds="http://schemas.openxmlformats.org/officeDocument/2006/customXml" ds:itemID="{E6778C6C-435B-411E-B5DF-28EF07507F18}">
  <ds:schemaRefs>
    <ds:schemaRef ds:uri="ESRI.ArcGIS.Mapping.OfficeIntegration.PowerPointInfo"/>
  </ds:schemaRefs>
</ds:datastoreItem>
</file>

<file path=customXml/itemProps64.xml><?xml version="1.0" encoding="utf-8"?>
<ds:datastoreItem xmlns:ds="http://schemas.openxmlformats.org/officeDocument/2006/customXml" ds:itemID="{F1A22DDF-C691-4B23-B10F-2F18BD515111}">
  <ds:schemaRefs>
    <ds:schemaRef ds:uri="ESRI.ArcGIS.Mapping.OfficeIntegration.PowerPointInfo"/>
  </ds:schemaRefs>
</ds:datastoreItem>
</file>

<file path=customXml/itemProps65.xml><?xml version="1.0" encoding="utf-8"?>
<ds:datastoreItem xmlns:ds="http://schemas.openxmlformats.org/officeDocument/2006/customXml" ds:itemID="{25602B59-BDED-43BA-901F-54CFF35549B7}">
  <ds:schemaRefs>
    <ds:schemaRef ds:uri="ESRI.ArcGIS.Mapping.OfficeIntegration.PowerPointInfo"/>
  </ds:schemaRefs>
</ds:datastoreItem>
</file>

<file path=customXml/itemProps66.xml><?xml version="1.0" encoding="utf-8"?>
<ds:datastoreItem xmlns:ds="http://schemas.openxmlformats.org/officeDocument/2006/customXml" ds:itemID="{91B2634A-68D2-4F38-B6B8-E47E8768DF81}">
  <ds:schemaRefs>
    <ds:schemaRef ds:uri="ESRI.ArcGIS.Mapping.OfficeIntegration.PowerPointInfo"/>
  </ds:schemaRefs>
</ds:datastoreItem>
</file>

<file path=customXml/itemProps67.xml><?xml version="1.0" encoding="utf-8"?>
<ds:datastoreItem xmlns:ds="http://schemas.openxmlformats.org/officeDocument/2006/customXml" ds:itemID="{6DD438C7-D724-4EA4-886F-228F02E581C9}">
  <ds:schemaRefs>
    <ds:schemaRef ds:uri="ESRI.ArcGIS.Mapping.OfficeIntegration.PowerPointInfo"/>
  </ds:schemaRefs>
</ds:datastoreItem>
</file>

<file path=customXml/itemProps68.xml><?xml version="1.0" encoding="utf-8"?>
<ds:datastoreItem xmlns:ds="http://schemas.openxmlformats.org/officeDocument/2006/customXml" ds:itemID="{73BA58FA-939F-43CD-91B4-DA9D1FC5F214}">
  <ds:schemaRefs>
    <ds:schemaRef ds:uri="ESRI.ArcGIS.Mapping.OfficeIntegration.PowerPointInfo"/>
  </ds:schemaRefs>
</ds:datastoreItem>
</file>

<file path=customXml/itemProps69.xml><?xml version="1.0" encoding="utf-8"?>
<ds:datastoreItem xmlns:ds="http://schemas.openxmlformats.org/officeDocument/2006/customXml" ds:itemID="{4DAF3A81-66A5-4D61-968D-10493AC988FF}">
  <ds:schemaRefs>
    <ds:schemaRef ds:uri="ESRI.ArcGIS.Mapping.OfficeIntegration.PowerPointInfo"/>
  </ds:schemaRefs>
</ds:datastoreItem>
</file>

<file path=customXml/itemProps7.xml><?xml version="1.0" encoding="utf-8"?>
<ds:datastoreItem xmlns:ds="http://schemas.openxmlformats.org/officeDocument/2006/customXml" ds:itemID="{805F037B-6D5C-43E7-80F4-78BF4B63FF43}">
  <ds:schemaRefs>
    <ds:schemaRef ds:uri="ESRI.ArcGIS.Mapping.OfficeIntegration.PowerPointInfo"/>
  </ds:schemaRefs>
</ds:datastoreItem>
</file>

<file path=customXml/itemProps70.xml><?xml version="1.0" encoding="utf-8"?>
<ds:datastoreItem xmlns:ds="http://schemas.openxmlformats.org/officeDocument/2006/customXml" ds:itemID="{0A66B489-4625-401D-A038-D0FA8EE333AB}">
  <ds:schemaRefs>
    <ds:schemaRef ds:uri="ESRI.ArcGIS.Mapping.OfficeIntegration.PowerPointInfo"/>
  </ds:schemaRefs>
</ds:datastoreItem>
</file>

<file path=customXml/itemProps71.xml><?xml version="1.0" encoding="utf-8"?>
<ds:datastoreItem xmlns:ds="http://schemas.openxmlformats.org/officeDocument/2006/customXml" ds:itemID="{EF8E469A-72D8-4B34-B32F-0BA87226A25C}">
  <ds:schemaRefs>
    <ds:schemaRef ds:uri="ESRI.ArcGIS.Mapping.OfficeIntegration.PowerPointInfo"/>
  </ds:schemaRefs>
</ds:datastoreItem>
</file>

<file path=customXml/itemProps72.xml><?xml version="1.0" encoding="utf-8"?>
<ds:datastoreItem xmlns:ds="http://schemas.openxmlformats.org/officeDocument/2006/customXml" ds:itemID="{F3F60C02-8695-4A1C-823D-7C5E4A3ED80B}">
  <ds:schemaRefs>
    <ds:schemaRef ds:uri="ESRI.ArcGIS.Mapping.OfficeIntegration.PowerPointInfo"/>
  </ds:schemaRefs>
</ds:datastoreItem>
</file>

<file path=customXml/itemProps73.xml><?xml version="1.0" encoding="utf-8"?>
<ds:datastoreItem xmlns:ds="http://schemas.openxmlformats.org/officeDocument/2006/customXml" ds:itemID="{C32D027C-2399-4428-80DF-870913C690F0}">
  <ds:schemaRefs>
    <ds:schemaRef ds:uri="ESRI.ArcGIS.Mapping.OfficeIntegration.PowerPointInfo"/>
  </ds:schemaRefs>
</ds:datastoreItem>
</file>

<file path=customXml/itemProps74.xml><?xml version="1.0" encoding="utf-8"?>
<ds:datastoreItem xmlns:ds="http://schemas.openxmlformats.org/officeDocument/2006/customXml" ds:itemID="{DAF7054E-B130-4D7A-9DDE-35E0CD5D8812}">
  <ds:schemaRefs>
    <ds:schemaRef ds:uri="ESRI.ArcGIS.Mapping.OfficeIntegration.PowerPointInfo"/>
  </ds:schemaRefs>
</ds:datastoreItem>
</file>

<file path=customXml/itemProps75.xml><?xml version="1.0" encoding="utf-8"?>
<ds:datastoreItem xmlns:ds="http://schemas.openxmlformats.org/officeDocument/2006/customXml" ds:itemID="{14C6EF84-3D09-4152-B5B9-7EFEC0736B42}">
  <ds:schemaRefs>
    <ds:schemaRef ds:uri="ESRI.ArcGIS.Mapping.OfficeIntegration.PowerPointInfo"/>
  </ds:schemaRefs>
</ds:datastoreItem>
</file>

<file path=customXml/itemProps76.xml><?xml version="1.0" encoding="utf-8"?>
<ds:datastoreItem xmlns:ds="http://schemas.openxmlformats.org/officeDocument/2006/customXml" ds:itemID="{431CE308-64F8-40DC-AD1B-A57C6D23F5BE}">
  <ds:schemaRefs>
    <ds:schemaRef ds:uri="ESRI.ArcGIS.Mapping.OfficeIntegration.PowerPointInfo"/>
  </ds:schemaRefs>
</ds:datastoreItem>
</file>

<file path=customXml/itemProps77.xml><?xml version="1.0" encoding="utf-8"?>
<ds:datastoreItem xmlns:ds="http://schemas.openxmlformats.org/officeDocument/2006/customXml" ds:itemID="{1D00D5F3-83B2-4AC6-810B-3BBB96B45B65}">
  <ds:schemaRefs>
    <ds:schemaRef ds:uri="ESRI.ArcGIS.Mapping.OfficeIntegration.PowerPointInfo"/>
  </ds:schemaRefs>
</ds:datastoreItem>
</file>

<file path=customXml/itemProps78.xml><?xml version="1.0" encoding="utf-8"?>
<ds:datastoreItem xmlns:ds="http://schemas.openxmlformats.org/officeDocument/2006/customXml" ds:itemID="{8FAF3C9D-C15E-4BF7-B1DE-ABF75D3CB932}">
  <ds:schemaRefs>
    <ds:schemaRef ds:uri="ESRI.ArcGIS.Mapping.OfficeIntegration.PowerPointInfo"/>
  </ds:schemaRefs>
</ds:datastoreItem>
</file>

<file path=customXml/itemProps79.xml><?xml version="1.0" encoding="utf-8"?>
<ds:datastoreItem xmlns:ds="http://schemas.openxmlformats.org/officeDocument/2006/customXml" ds:itemID="{B7125EE0-B7D9-444E-9C9D-87D3B58A7842}">
  <ds:schemaRefs>
    <ds:schemaRef ds:uri="ESRI.ArcGIS.Mapping.OfficeIntegration.PowerPointInfo"/>
  </ds:schemaRefs>
</ds:datastoreItem>
</file>

<file path=customXml/itemProps8.xml><?xml version="1.0" encoding="utf-8"?>
<ds:datastoreItem xmlns:ds="http://schemas.openxmlformats.org/officeDocument/2006/customXml" ds:itemID="{AF1DEE91-76BA-4CF6-92F2-1384A45A50C9}">
  <ds:schemaRefs>
    <ds:schemaRef ds:uri="ESRI.ArcGIS.Mapping.OfficeIntegration.PowerPointInfo"/>
  </ds:schemaRefs>
</ds:datastoreItem>
</file>

<file path=customXml/itemProps80.xml><?xml version="1.0" encoding="utf-8"?>
<ds:datastoreItem xmlns:ds="http://schemas.openxmlformats.org/officeDocument/2006/customXml" ds:itemID="{90269428-A354-48E3-8876-754D3879202A}">
  <ds:schemaRefs>
    <ds:schemaRef ds:uri="ESRI.ArcGIS.Mapping.OfficeIntegration.PowerPointInfo"/>
  </ds:schemaRefs>
</ds:datastoreItem>
</file>

<file path=customXml/itemProps81.xml><?xml version="1.0" encoding="utf-8"?>
<ds:datastoreItem xmlns:ds="http://schemas.openxmlformats.org/officeDocument/2006/customXml" ds:itemID="{BD557BB8-822C-4DBA-9F39-EA2C8DE36B3B}">
  <ds:schemaRefs>
    <ds:schemaRef ds:uri="ESRI.ArcGIS.Mapping.OfficeIntegration.PowerPointInfo"/>
  </ds:schemaRefs>
</ds:datastoreItem>
</file>

<file path=customXml/itemProps82.xml><?xml version="1.0" encoding="utf-8"?>
<ds:datastoreItem xmlns:ds="http://schemas.openxmlformats.org/officeDocument/2006/customXml" ds:itemID="{4A07476A-DDF1-48B4-9DAC-33F060A0C862}">
  <ds:schemaRefs>
    <ds:schemaRef ds:uri="ESRI.ArcGIS.Mapping.OfficeIntegration.PowerPointInfo"/>
  </ds:schemaRefs>
</ds:datastoreItem>
</file>

<file path=customXml/itemProps83.xml><?xml version="1.0" encoding="utf-8"?>
<ds:datastoreItem xmlns:ds="http://schemas.openxmlformats.org/officeDocument/2006/customXml" ds:itemID="{53EDC637-4702-4CE0-AA38-8CCFDBAAF82C}">
  <ds:schemaRefs>
    <ds:schemaRef ds:uri="ESRI.ArcGIS.Mapping.OfficeIntegration.PowerPointInfo"/>
  </ds:schemaRefs>
</ds:datastoreItem>
</file>

<file path=customXml/itemProps84.xml><?xml version="1.0" encoding="utf-8"?>
<ds:datastoreItem xmlns:ds="http://schemas.openxmlformats.org/officeDocument/2006/customXml" ds:itemID="{6F597F7B-7410-4E07-9989-237327B77DE4}">
  <ds:schemaRefs>
    <ds:schemaRef ds:uri="ESRI.ArcGIS.Mapping.OfficeIntegration.PowerPointInfo"/>
  </ds:schemaRefs>
</ds:datastoreItem>
</file>

<file path=customXml/itemProps85.xml><?xml version="1.0" encoding="utf-8"?>
<ds:datastoreItem xmlns:ds="http://schemas.openxmlformats.org/officeDocument/2006/customXml" ds:itemID="{6A25D2D2-82CC-4EB4-BCB8-3091EAD836F7}">
  <ds:schemaRefs>
    <ds:schemaRef ds:uri="ESRI.ArcGIS.Mapping.OfficeIntegration.PowerPointInfo"/>
  </ds:schemaRefs>
</ds:datastoreItem>
</file>

<file path=customXml/itemProps86.xml><?xml version="1.0" encoding="utf-8"?>
<ds:datastoreItem xmlns:ds="http://schemas.openxmlformats.org/officeDocument/2006/customXml" ds:itemID="{D4074886-C962-4FE6-BA21-059EF4E0D7F6}">
  <ds:schemaRefs>
    <ds:schemaRef ds:uri="ESRI.ArcGIS.Mapping.OfficeIntegration.PowerPointInfo"/>
  </ds:schemaRefs>
</ds:datastoreItem>
</file>

<file path=customXml/itemProps87.xml><?xml version="1.0" encoding="utf-8"?>
<ds:datastoreItem xmlns:ds="http://schemas.openxmlformats.org/officeDocument/2006/customXml" ds:itemID="{CF070C72-0FCE-40D8-8547-67B4A00339BC}">
  <ds:schemaRefs>
    <ds:schemaRef ds:uri="ESRI.ArcGIS.Mapping.OfficeIntegration.PowerPointInfo"/>
  </ds:schemaRefs>
</ds:datastoreItem>
</file>

<file path=customXml/itemProps88.xml><?xml version="1.0" encoding="utf-8"?>
<ds:datastoreItem xmlns:ds="http://schemas.openxmlformats.org/officeDocument/2006/customXml" ds:itemID="{E02ADB9E-E26B-4A4C-975A-38DC57741C13}">
  <ds:schemaRefs>
    <ds:schemaRef ds:uri="ESRI.ArcGIS.Mapping.OfficeIntegration.PowerPointInfo"/>
  </ds:schemaRefs>
</ds:datastoreItem>
</file>

<file path=customXml/itemProps89.xml><?xml version="1.0" encoding="utf-8"?>
<ds:datastoreItem xmlns:ds="http://schemas.openxmlformats.org/officeDocument/2006/customXml" ds:itemID="{706547CB-E946-4CD2-A8FE-7B5DE416EB0A}">
  <ds:schemaRefs>
    <ds:schemaRef ds:uri="ESRI.ArcGIS.Mapping.OfficeIntegration.PowerPointInfo"/>
  </ds:schemaRefs>
</ds:datastoreItem>
</file>

<file path=customXml/itemProps9.xml><?xml version="1.0" encoding="utf-8"?>
<ds:datastoreItem xmlns:ds="http://schemas.openxmlformats.org/officeDocument/2006/customXml" ds:itemID="{A29D75EF-1140-4BBD-8712-CBE84586A132}">
  <ds:schemaRefs>
    <ds:schemaRef ds:uri="ESRI.ArcGIS.Mapping.OfficeIntegration.PowerPointInfo"/>
  </ds:schemaRefs>
</ds:datastoreItem>
</file>

<file path=customXml/itemProps90.xml><?xml version="1.0" encoding="utf-8"?>
<ds:datastoreItem xmlns:ds="http://schemas.openxmlformats.org/officeDocument/2006/customXml" ds:itemID="{BD713CF3-EAF9-4F1A-8409-990F02B57A81}">
  <ds:schemaRefs>
    <ds:schemaRef ds:uri="ESRI.ArcGIS.Mapping.OfficeIntegration.PowerPointInfo"/>
  </ds:schemaRefs>
</ds:datastoreItem>
</file>

<file path=customXml/itemProps91.xml><?xml version="1.0" encoding="utf-8"?>
<ds:datastoreItem xmlns:ds="http://schemas.openxmlformats.org/officeDocument/2006/customXml" ds:itemID="{09A6EDCA-72BD-4038-9077-0B45A1EEACFA}">
  <ds:schemaRefs>
    <ds:schemaRef ds:uri="ESRI.ArcGIS.Mapping.OfficeIntegration.PowerPointInfo"/>
  </ds:schemaRefs>
</ds:datastoreItem>
</file>

<file path=customXml/itemProps92.xml><?xml version="1.0" encoding="utf-8"?>
<ds:datastoreItem xmlns:ds="http://schemas.openxmlformats.org/officeDocument/2006/customXml" ds:itemID="{9F47AF78-2D7E-4559-BACE-4EA369FE5B64}">
  <ds:schemaRefs>
    <ds:schemaRef ds:uri="ESRI.ArcGIS.Mapping.OfficeIntegration.PowerPointInfo"/>
  </ds:schemaRefs>
</ds:datastoreItem>
</file>

<file path=customXml/itemProps93.xml><?xml version="1.0" encoding="utf-8"?>
<ds:datastoreItem xmlns:ds="http://schemas.openxmlformats.org/officeDocument/2006/customXml" ds:itemID="{C132EE95-DDA2-4D7C-B985-CD8168752794}">
  <ds:schemaRefs>
    <ds:schemaRef ds:uri="ESRI.ArcGIS.Mapping.OfficeIntegration.PowerPointInfo"/>
  </ds:schemaRefs>
</ds:datastoreItem>
</file>

<file path=customXml/itemProps94.xml><?xml version="1.0" encoding="utf-8"?>
<ds:datastoreItem xmlns:ds="http://schemas.openxmlformats.org/officeDocument/2006/customXml" ds:itemID="{263EFDBB-FD55-488C-8E97-562B94945B78}">
  <ds:schemaRefs>
    <ds:schemaRef ds:uri="ESRI.ArcGIS.Mapping.OfficeIntegration.PowerPointInfo"/>
  </ds:schemaRefs>
</ds:datastoreItem>
</file>

<file path=customXml/itemProps95.xml><?xml version="1.0" encoding="utf-8"?>
<ds:datastoreItem xmlns:ds="http://schemas.openxmlformats.org/officeDocument/2006/customXml" ds:itemID="{8CB3E93F-96B6-4F46-B10B-7F8470DFE8EF}">
  <ds:schemaRefs>
    <ds:schemaRef ds:uri="ESRI.ArcGIS.Mapping.OfficeIntegration.PowerPointInfo"/>
  </ds:schemaRefs>
</ds:datastoreItem>
</file>

<file path=customXml/itemProps96.xml><?xml version="1.0" encoding="utf-8"?>
<ds:datastoreItem xmlns:ds="http://schemas.openxmlformats.org/officeDocument/2006/customXml" ds:itemID="{9491B268-0D0E-435C-8E8D-2CB34B1C2FF5}">
  <ds:schemaRefs>
    <ds:schemaRef ds:uri="ESRI.ArcGIS.Mapping.OfficeIntegration.PowerPointInfo"/>
  </ds:schemaRefs>
</ds:datastoreItem>
</file>

<file path=customXml/itemProps97.xml><?xml version="1.0" encoding="utf-8"?>
<ds:datastoreItem xmlns:ds="http://schemas.openxmlformats.org/officeDocument/2006/customXml" ds:itemID="{850FF173-1435-4CBE-9713-6524EEFDDC39}">
  <ds:schemaRefs>
    <ds:schemaRef ds:uri="ESRI.ArcGIS.Mapping.OfficeIntegration.PowerPointInfo"/>
  </ds:schemaRefs>
</ds:datastoreItem>
</file>

<file path=customXml/itemProps98.xml><?xml version="1.0" encoding="utf-8"?>
<ds:datastoreItem xmlns:ds="http://schemas.openxmlformats.org/officeDocument/2006/customXml" ds:itemID="{62E08589-5507-45B0-828A-5CEDBF65A371}">
  <ds:schemaRefs>
    <ds:schemaRef ds:uri="ESRI.ArcGIS.Mapping.OfficeIntegration.PowerPointInfo"/>
  </ds:schemaRefs>
</ds:datastoreItem>
</file>

<file path=customXml/itemProps99.xml><?xml version="1.0" encoding="utf-8"?>
<ds:datastoreItem xmlns:ds="http://schemas.openxmlformats.org/officeDocument/2006/customXml" ds:itemID="{42B45E90-F1B6-476B-A85D-C4750A4F6FE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16893</TotalTime>
  <Words>3223</Words>
  <Application>Microsoft Office PowerPoint</Application>
  <PresentationFormat>Letter Paper (8.5x11 in)</PresentationFormat>
  <Paragraphs>829</Paragraphs>
  <Slides>25</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Constantia</vt:lpstr>
      <vt:lpstr>Lucida Sans Unicode</vt:lpstr>
      <vt:lpstr>Verdana</vt:lpstr>
      <vt:lpstr>Wingdings</vt:lpstr>
      <vt:lpstr>Wingdings 2</vt:lpstr>
      <vt:lpstr>Wingdings 3</vt:lpstr>
      <vt:lpstr>Concourse</vt:lpstr>
      <vt:lpstr>NHDPlusV2  Data Model  Cindy McKay       </vt:lpstr>
      <vt:lpstr>Objectives</vt:lpstr>
      <vt:lpstr>Agenda</vt:lpstr>
      <vt:lpstr>Schema Legend</vt:lpstr>
      <vt:lpstr>Schema Notation</vt:lpstr>
      <vt:lpstr>Cardinality</vt:lpstr>
      <vt:lpstr>Schema Components</vt:lpstr>
      <vt:lpstr>Component Relationships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Attribute Table Keys</vt:lpstr>
      <vt:lpstr>Important NHDPlusV2 Primary Keys</vt:lpstr>
      <vt:lpstr>Important NHDPlusV2 Foreign Keys</vt:lpstr>
      <vt:lpstr>PowerPoint Presentation</vt:lpstr>
      <vt:lpstr>Using Relates and Joins in NHDPlusV2</vt:lpstr>
      <vt:lpstr>Resources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Cindy McKay</dc:creator>
  <cp:lastModifiedBy>Lucinda D. McKay</cp:lastModifiedBy>
  <cp:revision>846</cp:revision>
  <cp:lastPrinted>2017-03-23T19:38:10Z</cp:lastPrinted>
  <dcterms:created xsi:type="dcterms:W3CDTF">2008-01-25T01:21:04Z</dcterms:created>
  <dcterms:modified xsi:type="dcterms:W3CDTF">2017-03-23T20:16:54Z</dcterms:modified>
</cp:coreProperties>
</file>