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customXml/itemProps249.xml" ContentType="application/vnd.openxmlformats-officedocument.customXmlProperties+xml"/>
  <Override PartName="/customXml/itemProps250.xml" ContentType="application/vnd.openxmlformats-officedocument.customXmlProperties+xml"/>
  <Override PartName="/customXml/itemProps251.xml" ContentType="application/vnd.openxmlformats-officedocument.customXmlProperties+xml"/>
  <Override PartName="/customXml/itemProps252.xml" ContentType="application/vnd.openxmlformats-officedocument.customXmlProperties+xml"/>
  <Override PartName="/customXml/itemProps253.xml" ContentType="application/vnd.openxmlformats-officedocument.customXmlProperties+xml"/>
  <Override PartName="/customXml/itemProps254.xml" ContentType="application/vnd.openxmlformats-officedocument.customXmlProperties+xml"/>
  <Override PartName="/customXml/itemProps255.xml" ContentType="application/vnd.openxmlformats-officedocument.customXmlProperties+xml"/>
  <Override PartName="/customXml/itemProps256.xml" ContentType="application/vnd.openxmlformats-officedocument.customXmlProperties+xml"/>
  <Override PartName="/customXml/itemProps257.xml" ContentType="application/vnd.openxmlformats-officedocument.customXmlProperties+xml"/>
  <Override PartName="/customXml/itemProps258.xml" ContentType="application/vnd.openxmlformats-officedocument.customXmlProperties+xml"/>
  <Override PartName="/customXml/itemProps259.xml" ContentType="application/vnd.openxmlformats-officedocument.customXmlProperties+xml"/>
  <Override PartName="/customXml/itemProps260.xml" ContentType="application/vnd.openxmlformats-officedocument.customXmlProperties+xml"/>
  <Override PartName="/customXml/itemProps261.xml" ContentType="application/vnd.openxmlformats-officedocument.customXmlProperties+xml"/>
  <Override PartName="/customXml/itemProps262.xml" ContentType="application/vnd.openxmlformats-officedocument.customXmlProperties+xml"/>
  <Override PartName="/customXml/itemProps263.xml" ContentType="application/vnd.openxmlformats-officedocument.customXmlProperties+xml"/>
  <Override PartName="/customXml/itemProps264.xml" ContentType="application/vnd.openxmlformats-officedocument.customXmlProperties+xml"/>
  <Override PartName="/customXml/itemProps265.xml" ContentType="application/vnd.openxmlformats-officedocument.customXmlProperties+xml"/>
  <Override PartName="/customXml/itemProps266.xml" ContentType="application/vnd.openxmlformats-officedocument.customXmlProperties+xml"/>
  <Override PartName="/customXml/itemProps267.xml" ContentType="application/vnd.openxmlformats-officedocument.customXmlProperties+xml"/>
  <Override PartName="/customXml/itemProps268.xml" ContentType="application/vnd.openxmlformats-officedocument.customXmlProperties+xml"/>
  <Override PartName="/customXml/itemProps269.xml" ContentType="application/vnd.openxmlformats-officedocument.customXmlProperties+xml"/>
  <Override PartName="/customXml/itemProps270.xml" ContentType="application/vnd.openxmlformats-officedocument.customXmlProperties+xml"/>
  <Override PartName="/customXml/itemProps271.xml" ContentType="application/vnd.openxmlformats-officedocument.customXmlProperties+xml"/>
  <Override PartName="/customXml/itemProps272.xml" ContentType="application/vnd.openxmlformats-officedocument.customXmlProperties+xml"/>
  <Override PartName="/customXml/itemProps273.xml" ContentType="application/vnd.openxmlformats-officedocument.customXmlProperties+xml"/>
  <Override PartName="/customXml/itemProps274.xml" ContentType="application/vnd.openxmlformats-officedocument.customXmlProperties+xml"/>
  <Override PartName="/customXml/itemProps275.xml" ContentType="application/vnd.openxmlformats-officedocument.customXmlProperties+xml"/>
  <Override PartName="/customXml/itemProps276.xml" ContentType="application/vnd.openxmlformats-officedocument.customXmlProperties+xml"/>
  <Override PartName="/customXml/itemProps277.xml" ContentType="application/vnd.openxmlformats-officedocument.customXmlProperties+xml"/>
  <Override PartName="/customXml/itemProps278.xml" ContentType="application/vnd.openxmlformats-officedocument.customXmlProperties+xml"/>
  <Override PartName="/customXml/itemProps279.xml" ContentType="application/vnd.openxmlformats-officedocument.customXmlProperties+xml"/>
  <Override PartName="/customXml/itemProps280.xml" ContentType="application/vnd.openxmlformats-officedocument.customXmlProperties+xml"/>
  <Override PartName="/customXml/itemProps281.xml" ContentType="application/vnd.openxmlformats-officedocument.customXmlProperties+xml"/>
  <Override PartName="/customXml/itemProps282.xml" ContentType="application/vnd.openxmlformats-officedocument.customXmlProperties+xml"/>
  <Override PartName="/customXml/itemProps283.xml" ContentType="application/vnd.openxmlformats-officedocument.customXmlProperties+xml"/>
  <Override PartName="/customXml/itemProps284.xml" ContentType="application/vnd.openxmlformats-officedocument.customXmlProperties+xml"/>
  <Override PartName="/customXml/itemProps285.xml" ContentType="application/vnd.openxmlformats-officedocument.customXmlProperties+xml"/>
  <Override PartName="/customXml/itemProps286.xml" ContentType="application/vnd.openxmlformats-officedocument.customXmlProperties+xml"/>
  <Override PartName="/customXml/itemProps287.xml" ContentType="application/vnd.openxmlformats-officedocument.customXmlProperties+xml"/>
  <Override PartName="/customXml/itemProps288.xml" ContentType="application/vnd.openxmlformats-officedocument.customXmlProperties+xml"/>
  <Override PartName="/customXml/itemProps289.xml" ContentType="application/vnd.openxmlformats-officedocument.customXmlProperties+xml"/>
  <Override PartName="/customXml/itemProps290.xml" ContentType="application/vnd.openxmlformats-officedocument.customXmlProperties+xml"/>
  <Override PartName="/customXml/itemProps291.xml" ContentType="application/vnd.openxmlformats-officedocument.customXmlProperties+xml"/>
  <Override PartName="/customXml/itemProps29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40" r:id="rId293"/>
  </p:sldMasterIdLst>
  <p:notesMasterIdLst>
    <p:notesMasterId r:id="rId315"/>
  </p:notesMasterIdLst>
  <p:handoutMasterIdLst>
    <p:handoutMasterId r:id="rId316"/>
  </p:handoutMasterIdLst>
  <p:sldIdLst>
    <p:sldId id="785" r:id="rId294"/>
    <p:sldId id="825" r:id="rId295"/>
    <p:sldId id="826" r:id="rId296"/>
    <p:sldId id="811" r:id="rId297"/>
    <p:sldId id="745" r:id="rId298"/>
    <p:sldId id="749" r:id="rId299"/>
    <p:sldId id="812" r:id="rId300"/>
    <p:sldId id="813" r:id="rId301"/>
    <p:sldId id="814" r:id="rId302"/>
    <p:sldId id="815" r:id="rId303"/>
    <p:sldId id="816" r:id="rId304"/>
    <p:sldId id="817" r:id="rId305"/>
    <p:sldId id="818" r:id="rId306"/>
    <p:sldId id="819" r:id="rId307"/>
    <p:sldId id="820" r:id="rId308"/>
    <p:sldId id="821" r:id="rId309"/>
    <p:sldId id="822" r:id="rId310"/>
    <p:sldId id="823" r:id="rId311"/>
    <p:sldId id="824" r:id="rId312"/>
    <p:sldId id="827" r:id="rId313"/>
    <p:sldId id="794" r:id="rId314"/>
  </p:sldIdLst>
  <p:sldSz cx="9144000" cy="6858000" type="letter"/>
  <p:notesSz cx="6858000" cy="92964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F"/>
    <a:srgbClr val="D5FDD3"/>
    <a:srgbClr val="F3F8FB"/>
    <a:srgbClr val="FFFFFF"/>
    <a:srgbClr val="FFFF66"/>
    <a:srgbClr val="F3F7FB"/>
    <a:srgbClr val="FCFDFE"/>
    <a:srgbClr val="F0F6FA"/>
    <a:srgbClr val="E8F2F8"/>
    <a:srgbClr val="DCE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7" autoAdjust="0"/>
    <p:restoredTop sz="85714" autoAdjust="0"/>
  </p:normalViewPr>
  <p:slideViewPr>
    <p:cSldViewPr>
      <p:cViewPr>
        <p:scale>
          <a:sx n="51" d="100"/>
          <a:sy n="51" d="100"/>
        </p:scale>
        <p:origin x="-859" y="-5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09" d="100"/>
          <a:sy n="109" d="100"/>
        </p:scale>
        <p:origin x="-150" y="-24"/>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99" Type="http://schemas.openxmlformats.org/officeDocument/2006/relationships/slide" Target="slides/slide6.xml"/><Relationship Id="rId303" Type="http://schemas.openxmlformats.org/officeDocument/2006/relationships/slide" Target="slides/slide10.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170" Type="http://schemas.openxmlformats.org/officeDocument/2006/relationships/customXml" Target="../customXml/item170.xml"/><Relationship Id="rId191" Type="http://schemas.openxmlformats.org/officeDocument/2006/relationships/customXml" Target="../customXml/item191.xml"/><Relationship Id="rId205" Type="http://schemas.openxmlformats.org/officeDocument/2006/relationships/customXml" Target="../customXml/item205.xml"/><Relationship Id="rId226" Type="http://schemas.openxmlformats.org/officeDocument/2006/relationships/customXml" Target="../customXml/item226.xml"/><Relationship Id="rId247" Type="http://schemas.openxmlformats.org/officeDocument/2006/relationships/customXml" Target="../customXml/item247.xml"/><Relationship Id="rId107" Type="http://schemas.openxmlformats.org/officeDocument/2006/relationships/customXml" Target="../customXml/item107.xml"/><Relationship Id="rId268" Type="http://schemas.openxmlformats.org/officeDocument/2006/relationships/customXml" Target="../customXml/item268.xml"/><Relationship Id="rId289" Type="http://schemas.openxmlformats.org/officeDocument/2006/relationships/customXml" Target="../customXml/item289.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314" Type="http://schemas.openxmlformats.org/officeDocument/2006/relationships/slide" Target="slides/slide21.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customXml" Target="../customXml/item181.xml"/><Relationship Id="rId216" Type="http://schemas.openxmlformats.org/officeDocument/2006/relationships/customXml" Target="../customXml/item216.xml"/><Relationship Id="rId237" Type="http://schemas.openxmlformats.org/officeDocument/2006/relationships/customXml" Target="../customXml/item237.xml"/><Relationship Id="rId258" Type="http://schemas.openxmlformats.org/officeDocument/2006/relationships/customXml" Target="../customXml/item258.xml"/><Relationship Id="rId279" Type="http://schemas.openxmlformats.org/officeDocument/2006/relationships/customXml" Target="../customXml/item279.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290" Type="http://schemas.openxmlformats.org/officeDocument/2006/relationships/customXml" Target="../customXml/item290.xml"/><Relationship Id="rId304" Type="http://schemas.openxmlformats.org/officeDocument/2006/relationships/slide" Target="slides/slide11.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customXml" Target="../customXml/item192.xml"/><Relationship Id="rId206" Type="http://schemas.openxmlformats.org/officeDocument/2006/relationships/customXml" Target="../customXml/item206.xml"/><Relationship Id="rId227" Type="http://schemas.openxmlformats.org/officeDocument/2006/relationships/customXml" Target="../customXml/item227.xml"/><Relationship Id="rId248" Type="http://schemas.openxmlformats.org/officeDocument/2006/relationships/customXml" Target="../customXml/item248.xml"/><Relationship Id="rId269" Type="http://schemas.openxmlformats.org/officeDocument/2006/relationships/customXml" Target="../customXml/item269.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280" Type="http://schemas.openxmlformats.org/officeDocument/2006/relationships/customXml" Target="../customXml/item280.xml"/><Relationship Id="rId315" Type="http://schemas.openxmlformats.org/officeDocument/2006/relationships/notesMaster" Target="notesMasters/notesMaster1.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customXml" Target="../customXml/item182.xml"/><Relationship Id="rId217" Type="http://schemas.openxmlformats.org/officeDocument/2006/relationships/customXml" Target="../customXml/item217.xml"/><Relationship Id="rId6" Type="http://schemas.openxmlformats.org/officeDocument/2006/relationships/customXml" Target="../customXml/item6.xml"/><Relationship Id="rId238" Type="http://schemas.openxmlformats.org/officeDocument/2006/relationships/customXml" Target="../customXml/item238.xml"/><Relationship Id="rId259" Type="http://schemas.openxmlformats.org/officeDocument/2006/relationships/customXml" Target="../customXml/item259.xml"/><Relationship Id="rId23" Type="http://schemas.openxmlformats.org/officeDocument/2006/relationships/customXml" Target="../customXml/item23.xml"/><Relationship Id="rId119" Type="http://schemas.openxmlformats.org/officeDocument/2006/relationships/customXml" Target="../customXml/item119.xml"/><Relationship Id="rId270" Type="http://schemas.openxmlformats.org/officeDocument/2006/relationships/customXml" Target="../customXml/item270.xml"/><Relationship Id="rId291" Type="http://schemas.openxmlformats.org/officeDocument/2006/relationships/customXml" Target="../customXml/item291.xml"/><Relationship Id="rId305" Type="http://schemas.openxmlformats.org/officeDocument/2006/relationships/slide" Target="slides/slide12.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customXml" Target="../customXml/item151.xml"/><Relationship Id="rId172" Type="http://schemas.openxmlformats.org/officeDocument/2006/relationships/customXml" Target="../customXml/item172.xml"/><Relationship Id="rId193" Type="http://schemas.openxmlformats.org/officeDocument/2006/relationships/customXml" Target="../customXml/item193.xml"/><Relationship Id="rId207" Type="http://schemas.openxmlformats.org/officeDocument/2006/relationships/customXml" Target="../customXml/item207.xml"/><Relationship Id="rId228" Type="http://schemas.openxmlformats.org/officeDocument/2006/relationships/customXml" Target="../customXml/item228.xml"/><Relationship Id="rId249" Type="http://schemas.openxmlformats.org/officeDocument/2006/relationships/customXml" Target="../customXml/item249.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customXml" Target="../customXml/item260.xml"/><Relationship Id="rId281" Type="http://schemas.openxmlformats.org/officeDocument/2006/relationships/customXml" Target="../customXml/item281.xml"/><Relationship Id="rId316" Type="http://schemas.openxmlformats.org/officeDocument/2006/relationships/handoutMaster" Target="handoutMasters/handoutMaster1.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customXml" Target="../customXml/item141.xml"/><Relationship Id="rId7" Type="http://schemas.openxmlformats.org/officeDocument/2006/relationships/customXml" Target="../customXml/item7.xml"/><Relationship Id="rId162" Type="http://schemas.openxmlformats.org/officeDocument/2006/relationships/customXml" Target="../customXml/item162.xml"/><Relationship Id="rId183" Type="http://schemas.openxmlformats.org/officeDocument/2006/relationships/customXml" Target="../customXml/item183.xml"/><Relationship Id="rId218" Type="http://schemas.openxmlformats.org/officeDocument/2006/relationships/customXml" Target="../customXml/item218.xml"/><Relationship Id="rId239" Type="http://schemas.openxmlformats.org/officeDocument/2006/relationships/customXml" Target="../customXml/item239.xml"/><Relationship Id="rId250" Type="http://schemas.openxmlformats.org/officeDocument/2006/relationships/customXml" Target="../customXml/item250.xml"/><Relationship Id="rId271" Type="http://schemas.openxmlformats.org/officeDocument/2006/relationships/customXml" Target="../customXml/item271.xml"/><Relationship Id="rId292" Type="http://schemas.openxmlformats.org/officeDocument/2006/relationships/customXml" Target="../customXml/item292.xml"/><Relationship Id="rId306" Type="http://schemas.openxmlformats.org/officeDocument/2006/relationships/slide" Target="slides/slide13.xml"/><Relationship Id="rId24" Type="http://schemas.openxmlformats.org/officeDocument/2006/relationships/customXml" Target="../customXml/item24.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31" Type="http://schemas.openxmlformats.org/officeDocument/2006/relationships/customXml" Target="../customXml/item131.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customXml" Target="../customXml/item194.xml"/><Relationship Id="rId208" Type="http://schemas.openxmlformats.org/officeDocument/2006/relationships/customXml" Target="../customXml/item208.xml"/><Relationship Id="rId229" Type="http://schemas.openxmlformats.org/officeDocument/2006/relationships/customXml" Target="../customXml/item229.xml"/><Relationship Id="rId19" Type="http://schemas.openxmlformats.org/officeDocument/2006/relationships/customXml" Target="../customXml/item19.xml"/><Relationship Id="rId224" Type="http://schemas.openxmlformats.org/officeDocument/2006/relationships/customXml" Target="../customXml/item224.xml"/><Relationship Id="rId240" Type="http://schemas.openxmlformats.org/officeDocument/2006/relationships/customXml" Target="../customXml/item240.xml"/><Relationship Id="rId245" Type="http://schemas.openxmlformats.org/officeDocument/2006/relationships/customXml" Target="../customXml/item245.xml"/><Relationship Id="rId261" Type="http://schemas.openxmlformats.org/officeDocument/2006/relationships/customXml" Target="../customXml/item261.xml"/><Relationship Id="rId266" Type="http://schemas.openxmlformats.org/officeDocument/2006/relationships/customXml" Target="../customXml/item266.xml"/><Relationship Id="rId287" Type="http://schemas.openxmlformats.org/officeDocument/2006/relationships/customXml" Target="../customXml/item287.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282" Type="http://schemas.openxmlformats.org/officeDocument/2006/relationships/customXml" Target="../customXml/item282.xml"/><Relationship Id="rId312" Type="http://schemas.openxmlformats.org/officeDocument/2006/relationships/slide" Target="slides/slide19.xml"/><Relationship Id="rId317"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189" Type="http://schemas.openxmlformats.org/officeDocument/2006/relationships/customXml" Target="../customXml/item189.xml"/><Relationship Id="rId219" Type="http://schemas.openxmlformats.org/officeDocument/2006/relationships/customXml" Target="../customXml/item219.xml"/><Relationship Id="rId3" Type="http://schemas.openxmlformats.org/officeDocument/2006/relationships/customXml" Target="../customXml/item3.xml"/><Relationship Id="rId214" Type="http://schemas.openxmlformats.org/officeDocument/2006/relationships/customXml" Target="../customXml/item214.xml"/><Relationship Id="rId230" Type="http://schemas.openxmlformats.org/officeDocument/2006/relationships/customXml" Target="../customXml/item230.xml"/><Relationship Id="rId235" Type="http://schemas.openxmlformats.org/officeDocument/2006/relationships/customXml" Target="../customXml/item235.xml"/><Relationship Id="rId251" Type="http://schemas.openxmlformats.org/officeDocument/2006/relationships/customXml" Target="../customXml/item251.xml"/><Relationship Id="rId256" Type="http://schemas.openxmlformats.org/officeDocument/2006/relationships/customXml" Target="../customXml/item256.xml"/><Relationship Id="rId277" Type="http://schemas.openxmlformats.org/officeDocument/2006/relationships/customXml" Target="../customXml/item277.xml"/><Relationship Id="rId298" Type="http://schemas.openxmlformats.org/officeDocument/2006/relationships/slide" Target="slides/slide5.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72" Type="http://schemas.openxmlformats.org/officeDocument/2006/relationships/customXml" Target="../customXml/item272.xml"/><Relationship Id="rId293" Type="http://schemas.openxmlformats.org/officeDocument/2006/relationships/slideMaster" Target="slideMasters/slideMaster1.xml"/><Relationship Id="rId302" Type="http://schemas.openxmlformats.org/officeDocument/2006/relationships/slide" Target="slides/slide9.xml"/><Relationship Id="rId307" Type="http://schemas.openxmlformats.org/officeDocument/2006/relationships/slide" Target="slides/slide14.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79" Type="http://schemas.openxmlformats.org/officeDocument/2006/relationships/customXml" Target="../customXml/item179.xml"/><Relationship Id="rId195" Type="http://schemas.openxmlformats.org/officeDocument/2006/relationships/customXml" Target="../customXml/item195.xml"/><Relationship Id="rId209" Type="http://schemas.openxmlformats.org/officeDocument/2006/relationships/customXml" Target="../customXml/item209.xml"/><Relationship Id="rId190" Type="http://schemas.openxmlformats.org/officeDocument/2006/relationships/customXml" Target="../customXml/item190.xml"/><Relationship Id="rId204" Type="http://schemas.openxmlformats.org/officeDocument/2006/relationships/customXml" Target="../customXml/item204.xml"/><Relationship Id="rId220" Type="http://schemas.openxmlformats.org/officeDocument/2006/relationships/customXml" Target="../customXml/item220.xml"/><Relationship Id="rId225" Type="http://schemas.openxmlformats.org/officeDocument/2006/relationships/customXml" Target="../customXml/item225.xml"/><Relationship Id="rId241" Type="http://schemas.openxmlformats.org/officeDocument/2006/relationships/customXml" Target="../customXml/item241.xml"/><Relationship Id="rId246" Type="http://schemas.openxmlformats.org/officeDocument/2006/relationships/customXml" Target="../customXml/item246.xml"/><Relationship Id="rId267" Type="http://schemas.openxmlformats.org/officeDocument/2006/relationships/customXml" Target="../customXml/item267.xml"/><Relationship Id="rId288" Type="http://schemas.openxmlformats.org/officeDocument/2006/relationships/customXml" Target="../customXml/item288.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262" Type="http://schemas.openxmlformats.org/officeDocument/2006/relationships/customXml" Target="../customXml/item262.xml"/><Relationship Id="rId283" Type="http://schemas.openxmlformats.org/officeDocument/2006/relationships/customXml" Target="../customXml/item283.xml"/><Relationship Id="rId313" Type="http://schemas.openxmlformats.org/officeDocument/2006/relationships/slide" Target="slides/slide20.xml"/><Relationship Id="rId318" Type="http://schemas.openxmlformats.org/officeDocument/2006/relationships/viewProps" Target="viewProps.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customXml" Target="../customXml/item164.xml"/><Relationship Id="rId169" Type="http://schemas.openxmlformats.org/officeDocument/2006/relationships/customXml" Target="../customXml/item169.xml"/><Relationship Id="rId185" Type="http://schemas.openxmlformats.org/officeDocument/2006/relationships/customXml" Target="../customXml/item185.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customXml" Target="../customXml/item180.xml"/><Relationship Id="rId210" Type="http://schemas.openxmlformats.org/officeDocument/2006/relationships/customXml" Target="../customXml/item210.xml"/><Relationship Id="rId215" Type="http://schemas.openxmlformats.org/officeDocument/2006/relationships/customXml" Target="../customXml/item215.xml"/><Relationship Id="rId236" Type="http://schemas.openxmlformats.org/officeDocument/2006/relationships/customXml" Target="../customXml/item236.xml"/><Relationship Id="rId257" Type="http://schemas.openxmlformats.org/officeDocument/2006/relationships/customXml" Target="../customXml/item257.xml"/><Relationship Id="rId278" Type="http://schemas.openxmlformats.org/officeDocument/2006/relationships/customXml" Target="../customXml/item278.xml"/><Relationship Id="rId26" Type="http://schemas.openxmlformats.org/officeDocument/2006/relationships/customXml" Target="../customXml/item26.xml"/><Relationship Id="rId231" Type="http://schemas.openxmlformats.org/officeDocument/2006/relationships/customXml" Target="../customXml/item231.xml"/><Relationship Id="rId252" Type="http://schemas.openxmlformats.org/officeDocument/2006/relationships/customXml" Target="../customXml/item252.xml"/><Relationship Id="rId273" Type="http://schemas.openxmlformats.org/officeDocument/2006/relationships/customXml" Target="../customXml/item273.xml"/><Relationship Id="rId294" Type="http://schemas.openxmlformats.org/officeDocument/2006/relationships/slide" Target="slides/slide1.xml"/><Relationship Id="rId308" Type="http://schemas.openxmlformats.org/officeDocument/2006/relationships/slide" Target="slides/slide15.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196" Type="http://schemas.openxmlformats.org/officeDocument/2006/relationships/customXml" Target="../customXml/item196.xml"/><Relationship Id="rId200" Type="http://schemas.openxmlformats.org/officeDocument/2006/relationships/customXml" Target="../customXml/item200.xml"/><Relationship Id="rId16" Type="http://schemas.openxmlformats.org/officeDocument/2006/relationships/customXml" Target="../customXml/item16.xml"/><Relationship Id="rId221" Type="http://schemas.openxmlformats.org/officeDocument/2006/relationships/customXml" Target="../customXml/item221.xml"/><Relationship Id="rId242" Type="http://schemas.openxmlformats.org/officeDocument/2006/relationships/customXml" Target="../customXml/item242.xml"/><Relationship Id="rId263" Type="http://schemas.openxmlformats.org/officeDocument/2006/relationships/customXml" Target="../customXml/item263.xml"/><Relationship Id="rId284" Type="http://schemas.openxmlformats.org/officeDocument/2006/relationships/customXml" Target="../customXml/item284.xml"/><Relationship Id="rId319" Type="http://schemas.openxmlformats.org/officeDocument/2006/relationships/theme" Target="theme/theme1.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211" Type="http://schemas.openxmlformats.org/officeDocument/2006/relationships/customXml" Target="../customXml/item211.xml"/><Relationship Id="rId232" Type="http://schemas.openxmlformats.org/officeDocument/2006/relationships/customXml" Target="../customXml/item232.xml"/><Relationship Id="rId253" Type="http://schemas.openxmlformats.org/officeDocument/2006/relationships/customXml" Target="../customXml/item253.xml"/><Relationship Id="rId274" Type="http://schemas.openxmlformats.org/officeDocument/2006/relationships/customXml" Target="../customXml/item274.xml"/><Relationship Id="rId295" Type="http://schemas.openxmlformats.org/officeDocument/2006/relationships/slide" Target="slides/slide2.xml"/><Relationship Id="rId309" Type="http://schemas.openxmlformats.org/officeDocument/2006/relationships/slide" Target="slides/slide16.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320" Type="http://schemas.openxmlformats.org/officeDocument/2006/relationships/tableStyles" Target="tableStyles.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customXml" Target="../customXml/item197.xml"/><Relationship Id="rId201" Type="http://schemas.openxmlformats.org/officeDocument/2006/relationships/customXml" Target="../customXml/item201.xml"/><Relationship Id="rId222" Type="http://schemas.openxmlformats.org/officeDocument/2006/relationships/customXml" Target="../customXml/item222.xml"/><Relationship Id="rId243" Type="http://schemas.openxmlformats.org/officeDocument/2006/relationships/customXml" Target="../customXml/item243.xml"/><Relationship Id="rId264" Type="http://schemas.openxmlformats.org/officeDocument/2006/relationships/customXml" Target="../customXml/item264.xml"/><Relationship Id="rId285" Type="http://schemas.openxmlformats.org/officeDocument/2006/relationships/customXml" Target="../customXml/item285.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310" Type="http://schemas.openxmlformats.org/officeDocument/2006/relationships/slide" Target="slides/slide17.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1" Type="http://schemas.openxmlformats.org/officeDocument/2006/relationships/customXml" Target="../customXml/item1.xml"/><Relationship Id="rId212" Type="http://schemas.openxmlformats.org/officeDocument/2006/relationships/customXml" Target="../customXml/item212.xml"/><Relationship Id="rId233" Type="http://schemas.openxmlformats.org/officeDocument/2006/relationships/customXml" Target="../customXml/item233.xml"/><Relationship Id="rId254" Type="http://schemas.openxmlformats.org/officeDocument/2006/relationships/customXml" Target="../customXml/item254.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275" Type="http://schemas.openxmlformats.org/officeDocument/2006/relationships/customXml" Target="../customXml/item275.xml"/><Relationship Id="rId296" Type="http://schemas.openxmlformats.org/officeDocument/2006/relationships/slide" Target="slides/slide3.xml"/><Relationship Id="rId300" Type="http://schemas.openxmlformats.org/officeDocument/2006/relationships/slide" Target="slides/slide7.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customXml" Target="../customXml/item198.xml"/><Relationship Id="rId202" Type="http://schemas.openxmlformats.org/officeDocument/2006/relationships/customXml" Target="../customXml/item202.xml"/><Relationship Id="rId223" Type="http://schemas.openxmlformats.org/officeDocument/2006/relationships/customXml" Target="../customXml/item223.xml"/><Relationship Id="rId244" Type="http://schemas.openxmlformats.org/officeDocument/2006/relationships/customXml" Target="../customXml/item244.xml"/><Relationship Id="rId18" Type="http://schemas.openxmlformats.org/officeDocument/2006/relationships/customXml" Target="../customXml/item18.xml"/><Relationship Id="rId39" Type="http://schemas.openxmlformats.org/officeDocument/2006/relationships/customXml" Target="../customXml/item39.xml"/><Relationship Id="rId265" Type="http://schemas.openxmlformats.org/officeDocument/2006/relationships/customXml" Target="../customXml/item265.xml"/><Relationship Id="rId286" Type="http://schemas.openxmlformats.org/officeDocument/2006/relationships/customXml" Target="../customXml/item286.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311" Type="http://schemas.openxmlformats.org/officeDocument/2006/relationships/slide" Target="slides/slide18.xml"/><Relationship Id="rId71" Type="http://schemas.openxmlformats.org/officeDocument/2006/relationships/customXml" Target="../customXml/item71.xml"/><Relationship Id="rId92" Type="http://schemas.openxmlformats.org/officeDocument/2006/relationships/customXml" Target="../customXml/item92.xml"/><Relationship Id="rId213" Type="http://schemas.openxmlformats.org/officeDocument/2006/relationships/customXml" Target="../customXml/item213.xml"/><Relationship Id="rId234" Type="http://schemas.openxmlformats.org/officeDocument/2006/relationships/customXml" Target="../customXml/item234.xml"/><Relationship Id="rId2" Type="http://schemas.openxmlformats.org/officeDocument/2006/relationships/customXml" Target="../customXml/item2.xml"/><Relationship Id="rId29" Type="http://schemas.openxmlformats.org/officeDocument/2006/relationships/customXml" Target="../customXml/item29.xml"/><Relationship Id="rId255" Type="http://schemas.openxmlformats.org/officeDocument/2006/relationships/customXml" Target="../customXml/item255.xml"/><Relationship Id="rId276" Type="http://schemas.openxmlformats.org/officeDocument/2006/relationships/customXml" Target="../customXml/item276.xml"/><Relationship Id="rId297" Type="http://schemas.openxmlformats.org/officeDocument/2006/relationships/slide" Target="slides/slide4.xml"/><Relationship Id="rId40" Type="http://schemas.openxmlformats.org/officeDocument/2006/relationships/customXml" Target="../customXml/item40.xml"/><Relationship Id="rId115" Type="http://schemas.openxmlformats.org/officeDocument/2006/relationships/customXml" Target="../customXml/item115.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301" Type="http://schemas.openxmlformats.org/officeDocument/2006/relationships/slide" Target="slides/slide8.xml"/><Relationship Id="rId61" Type="http://schemas.openxmlformats.org/officeDocument/2006/relationships/customXml" Target="../customXml/item61.xml"/><Relationship Id="rId82" Type="http://schemas.openxmlformats.org/officeDocument/2006/relationships/customXml" Target="../customXml/item82.xml"/><Relationship Id="rId199" Type="http://schemas.openxmlformats.org/officeDocument/2006/relationships/customXml" Target="../customXml/item199.xml"/><Relationship Id="rId203" Type="http://schemas.openxmlformats.org/officeDocument/2006/relationships/customXml" Target="../customXml/item20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0" name="Rectangle 6"/>
          <p:cNvSpPr>
            <a:spLocks noGrp="1" noChangeArrowheads="1"/>
          </p:cNvSpPr>
          <p:nvPr>
            <p:ph type="ftr" sz="quarter" idx="2"/>
          </p:nvPr>
        </p:nvSpPr>
        <p:spPr bwMode="auto">
          <a:xfrm>
            <a:off x="0" y="8884407"/>
            <a:ext cx="2005730" cy="409887"/>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l" defTabSz="933159">
              <a:defRPr sz="1200"/>
            </a:lvl1pPr>
          </a:lstStyle>
          <a:p>
            <a:pPr>
              <a:defRPr/>
            </a:pPr>
            <a:r>
              <a:rPr lang="en-US"/>
              <a:t>Tuesday March 30, 2010</a:t>
            </a:r>
          </a:p>
        </p:txBody>
      </p:sp>
      <p:sp>
        <p:nvSpPr>
          <p:cNvPr id="21511" name="Rectangle 7"/>
          <p:cNvSpPr>
            <a:spLocks noGrp="1" noChangeArrowheads="1"/>
          </p:cNvSpPr>
          <p:nvPr>
            <p:ph type="dt" sz="quarter" idx="1"/>
          </p:nvPr>
        </p:nvSpPr>
        <p:spPr bwMode="auto">
          <a:xfrm>
            <a:off x="3822399" y="8935109"/>
            <a:ext cx="3261073" cy="4648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l" defTabSz="933159">
              <a:defRPr sz="1200"/>
            </a:lvl1pPr>
          </a:lstStyle>
          <a:p>
            <a:pPr>
              <a:defRPr/>
            </a:pPr>
            <a:r>
              <a:rPr lang="en-US"/>
              <a:t>Application of NHDPlus for Regional SPARROW modeling </a:t>
            </a:r>
          </a:p>
        </p:txBody>
      </p:sp>
    </p:spTree>
    <p:extLst>
      <p:ext uri="{BB962C8B-B14F-4D97-AF65-F5344CB8AC3E}">
        <p14:creationId xmlns:p14="http://schemas.microsoft.com/office/powerpoint/2010/main" val="1866945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3365" cy="4648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l" defTabSz="933159">
              <a:defRPr sz="1200">
                <a:latin typeface="Constantia" pitchFamily="18" charset="0"/>
              </a:defRPr>
            </a:lvl1pPr>
          </a:lstStyle>
          <a:p>
            <a:pPr>
              <a:defRPr/>
            </a:pPr>
            <a:endParaRPr lang="en-US"/>
          </a:p>
        </p:txBody>
      </p:sp>
      <p:sp>
        <p:nvSpPr>
          <p:cNvPr id="18435" name="Rectangle 3"/>
          <p:cNvSpPr>
            <a:spLocks noGrp="1" noChangeArrowheads="1"/>
          </p:cNvSpPr>
          <p:nvPr>
            <p:ph type="dt" idx="1"/>
          </p:nvPr>
        </p:nvSpPr>
        <p:spPr bwMode="auto">
          <a:xfrm>
            <a:off x="3883463" y="0"/>
            <a:ext cx="2973365" cy="4648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r" defTabSz="933159">
              <a:defRPr sz="1200">
                <a:latin typeface="Constantia" pitchFamily="18" charset="0"/>
              </a:defRPr>
            </a:lvl1pPr>
          </a:lstStyle>
          <a:p>
            <a:pPr>
              <a:defRPr/>
            </a:pPr>
            <a:fld id="{DE4DFB1C-23E3-4739-9FBC-4A2DBE894A07}" type="datetime1">
              <a:rPr lang="en-US"/>
              <a:pPr>
                <a:defRPr/>
              </a:pPr>
              <a:t>4/12/2017</a:t>
            </a:fld>
            <a:endParaRPr lang="en-US"/>
          </a:p>
        </p:txBody>
      </p:sp>
      <p:sp>
        <p:nvSpPr>
          <p:cNvPr id="3072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4629" y="4415791"/>
            <a:ext cx="5488749" cy="418338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829467"/>
            <a:ext cx="2973365" cy="464820"/>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l" defTabSz="933159">
              <a:defRPr sz="1200">
                <a:latin typeface="Constantia" pitchFamily="18" charset="0"/>
              </a:defRPr>
            </a:lvl1pPr>
          </a:lstStyle>
          <a:p>
            <a:pPr>
              <a:defRPr/>
            </a:pPr>
            <a:r>
              <a:rPr lang="en-US"/>
              <a:t>Day of Week, time am/pm</a:t>
            </a:r>
          </a:p>
        </p:txBody>
      </p:sp>
      <p:sp>
        <p:nvSpPr>
          <p:cNvPr id="18439" name="Rectangle 7"/>
          <p:cNvSpPr>
            <a:spLocks noGrp="1" noChangeArrowheads="1"/>
          </p:cNvSpPr>
          <p:nvPr>
            <p:ph type="sldNum" sz="quarter" idx="5"/>
          </p:nvPr>
        </p:nvSpPr>
        <p:spPr bwMode="auto">
          <a:xfrm>
            <a:off x="3883463" y="8829467"/>
            <a:ext cx="2973365" cy="464820"/>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r" defTabSz="933159">
              <a:defRPr sz="1200">
                <a:latin typeface="Constantia" pitchFamily="18" charset="0"/>
              </a:defRPr>
            </a:lvl1pPr>
          </a:lstStyle>
          <a:p>
            <a:pPr>
              <a:defRPr/>
            </a:pPr>
            <a:fld id="{AEDDC3F6-7B8D-401F-8CE1-E87F7FF90607}" type="slidenum">
              <a:rPr lang="en-US"/>
              <a:pPr>
                <a:defRPr/>
              </a:pPr>
              <a:t>‹#›</a:t>
            </a:fld>
            <a:endParaRPr lang="en-US"/>
          </a:p>
        </p:txBody>
      </p:sp>
    </p:spTree>
    <p:extLst>
      <p:ext uri="{BB962C8B-B14F-4D97-AF65-F5344CB8AC3E}">
        <p14:creationId xmlns:p14="http://schemas.microsoft.com/office/powerpoint/2010/main" val="28870976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smtClean="0">
                <a:solidFill>
                  <a:schemeClr val="tx1"/>
                </a:solidFill>
                <a:effectLst/>
                <a:latin typeface="Calibri" pitchFamily="34" charset="0"/>
                <a:ea typeface="+mn-ea"/>
                <a:cs typeface="+mn-cs"/>
              </a:rPr>
              <a:t>Hello, this NHDPlus webinar discusses the Processing and Distribution Units of NHDPlus Version 2. This presentation will show how NHDPlus is organized and distributed by major Drainage Areas that consists of Vector Processing Units (VPU) and Raster Processing Units (RPU</a:t>
            </a:r>
            <a:r>
              <a:rPr lang="en-US" sz="2400" kern="1200" smtClean="0">
                <a:solidFill>
                  <a:schemeClr val="tx1"/>
                </a:solidFill>
                <a:effectLst/>
                <a:latin typeface="Calibri" pitchFamily="34" charset="0"/>
                <a:ea typeface="+mn-ea"/>
                <a:cs typeface="+mn-cs"/>
              </a:rPr>
              <a:t>). I’m </a:t>
            </a:r>
            <a:r>
              <a:rPr lang="en-US" sz="2400" kern="1200" dirty="0" smtClean="0">
                <a:solidFill>
                  <a:schemeClr val="tx1"/>
                </a:solidFill>
                <a:effectLst/>
                <a:latin typeface="Calibri" pitchFamily="34" charset="0"/>
                <a:ea typeface="+mn-ea"/>
                <a:cs typeface="+mn-cs"/>
              </a:rPr>
              <a:t>Craig Johnston and I am a member of the NHDPlus Team.</a:t>
            </a:r>
          </a:p>
          <a:p>
            <a:endParaRPr lang="en-US" sz="2400" kern="1200" dirty="0" smtClean="0">
              <a:solidFill>
                <a:schemeClr val="tx1"/>
              </a:solidFill>
              <a:effectLst/>
              <a:latin typeface="Calibri" pitchFamily="34" charset="0"/>
              <a:ea typeface="+mn-ea"/>
              <a:cs typeface="+mn-cs"/>
            </a:endParaRPr>
          </a:p>
          <a:p>
            <a:pPr fontAlgn="base"/>
            <a:r>
              <a:rPr lang="en-US" sz="1200" kern="1200" dirty="0" smtClean="0">
                <a:solidFill>
                  <a:schemeClr val="tx1"/>
                </a:solidFill>
                <a:effectLst/>
                <a:latin typeface="Calibri" pitchFamily="34" charset="0"/>
                <a:ea typeface="+mn-ea"/>
                <a:cs typeface="+mn-cs"/>
              </a:rPr>
              <a:t>The NHDPlusV2 Training Series is designed for new and experienced NHDPlus users.  To get the most from the Series, students new to NHDPlusV2 are encouraged to read up through the "NHDPlusV2 Versioning System" section of the NHDPlusV21 User Guide, download and install some NHDPlus data (as described in Exercises 0 and 1 on the web site), and spend time exploring the content of NHDPlus.  </a:t>
            </a:r>
          </a:p>
          <a:p>
            <a:pPr fontAlgn="base"/>
            <a:r>
              <a:rPr lang="en-US" sz="1200" i="1" kern="1200" dirty="0" smtClean="0">
                <a:solidFill>
                  <a:schemeClr val="tx1"/>
                </a:solidFill>
                <a:effectLst/>
                <a:latin typeface="Calibri" pitchFamily="34" charset="0"/>
                <a:ea typeface="+mn-ea"/>
                <a:cs typeface="+mn-cs"/>
              </a:rPr>
              <a:t>The Training Series does not cover how the NHDPlusV2 components were built.  This information can be found in Appendix A of the NHDPlusV21 User Guide.</a:t>
            </a:r>
            <a:endParaRPr lang="en-US" sz="1200" kern="1200" dirty="0" smtClean="0">
              <a:solidFill>
                <a:schemeClr val="tx1"/>
              </a:solidFill>
              <a:effectLst/>
              <a:latin typeface="Calibri" pitchFamily="34" charset="0"/>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0</a:t>
            </a:fld>
            <a:endParaRPr lang="en-US"/>
          </a:p>
        </p:txBody>
      </p:sp>
    </p:spTree>
    <p:extLst>
      <p:ext uri="{BB962C8B-B14F-4D97-AF65-F5344CB8AC3E}">
        <p14:creationId xmlns:p14="http://schemas.microsoft.com/office/powerpoint/2010/main" val="896227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Next up are the Raster Processing Units or RPU. These units are intended to hold the various NHDPlusV2 raster datasets available for a given VPU.  A VPU is composed of one or more RPUs. </a:t>
            </a:r>
          </a:p>
          <a:p>
            <a:r>
              <a:rPr lang="en-US" sz="1200" kern="1200" dirty="0" smtClean="0">
                <a:solidFill>
                  <a:schemeClr val="tx1"/>
                </a:solidFill>
                <a:effectLst/>
                <a:latin typeface="Calibri" pitchFamily="34" charset="0"/>
                <a:ea typeface="+mn-ea"/>
                <a:cs typeface="+mn-cs"/>
              </a:rPr>
              <a:t>Raster data for a VPU is divided by RPU areas and distributed at the RPU level. The list identifies the various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V2 Raster data products distributed at the RPU level. These products include:</a:t>
            </a:r>
          </a:p>
          <a:p>
            <a:endParaRPr lang="en-US" sz="1200" kern="1200" dirty="0" smtClean="0">
              <a:solidFill>
                <a:schemeClr val="tx1"/>
              </a:solidFill>
              <a:effectLst/>
              <a:latin typeface="Calibri" pitchFamily="34" charset="0"/>
              <a:ea typeface="+mn-ea"/>
              <a:cs typeface="+mn-cs"/>
            </a:endParaRPr>
          </a:p>
          <a:p>
            <a:pPr marL="171450" lvl="0" indent="-171450">
              <a:buFont typeface="Arial" pitchFamily="34" charset="0"/>
              <a:buChar char="•"/>
            </a:pPr>
            <a:r>
              <a:rPr lang="en-US" sz="1200" kern="1200" dirty="0" err="1" smtClean="0">
                <a:solidFill>
                  <a:schemeClr val="tx1"/>
                </a:solidFill>
                <a:effectLst/>
                <a:latin typeface="Calibri" pitchFamily="34" charset="0"/>
                <a:ea typeface="+mn-ea"/>
                <a:cs typeface="+mn-cs"/>
              </a:rPr>
              <a:t>HydroDem</a:t>
            </a:r>
            <a:endParaRPr lang="en-US" sz="1200" kern="1200" dirty="0" smtClean="0">
              <a:solidFill>
                <a:schemeClr val="tx1"/>
              </a:solidFill>
              <a:effectLst/>
              <a:latin typeface="Calibri" pitchFamily="34" charset="0"/>
              <a:ea typeface="+mn-ea"/>
              <a:cs typeface="+mn-cs"/>
            </a:endParaRPr>
          </a:p>
          <a:p>
            <a:pPr marL="171450" lvl="0" indent="-171450">
              <a:buFont typeface="Arial" pitchFamily="34" charset="0"/>
              <a:buChar char="•"/>
            </a:pPr>
            <a:r>
              <a:rPr lang="en-US" sz="1200" kern="1200" dirty="0" err="1" smtClean="0">
                <a:solidFill>
                  <a:schemeClr val="tx1"/>
                </a:solidFill>
                <a:effectLst/>
                <a:latin typeface="Calibri" pitchFamily="34" charset="0"/>
                <a:ea typeface="+mn-ea"/>
                <a:cs typeface="+mn-cs"/>
              </a:rPr>
              <a:t>Fdr</a:t>
            </a:r>
            <a:r>
              <a:rPr lang="en-US" sz="1200" kern="1200" dirty="0" smtClean="0">
                <a:solidFill>
                  <a:schemeClr val="tx1"/>
                </a:solidFill>
                <a:effectLst/>
                <a:latin typeface="Calibri" pitchFamily="34" charset="0"/>
                <a:ea typeface="+mn-ea"/>
                <a:cs typeface="+mn-cs"/>
              </a:rPr>
              <a:t> and </a:t>
            </a:r>
            <a:r>
              <a:rPr lang="en-US" sz="1200" kern="1200" dirty="0" err="1" smtClean="0">
                <a:solidFill>
                  <a:schemeClr val="tx1"/>
                </a:solidFill>
                <a:effectLst/>
                <a:latin typeface="Calibri" pitchFamily="34" charset="0"/>
                <a:ea typeface="+mn-ea"/>
                <a:cs typeface="+mn-cs"/>
              </a:rPr>
              <a:t>Fac</a:t>
            </a:r>
            <a:r>
              <a:rPr lang="en-US" sz="1200" kern="1200" dirty="0" smtClean="0">
                <a:solidFill>
                  <a:schemeClr val="tx1"/>
                </a:solidFill>
                <a:effectLst/>
                <a:latin typeface="Calibri" pitchFamily="34" charset="0"/>
                <a:ea typeface="+mn-ea"/>
                <a:cs typeface="+mn-cs"/>
              </a:rPr>
              <a:t> grids</a:t>
            </a:r>
          </a:p>
          <a:p>
            <a:pPr marL="171450" lvl="0" indent="-171450">
              <a:buFont typeface="Arial" pitchFamily="34" charset="0"/>
              <a:buChar char="•"/>
            </a:pPr>
            <a:r>
              <a:rPr lang="en-US" sz="1200" kern="1200" dirty="0" err="1" smtClean="0">
                <a:solidFill>
                  <a:schemeClr val="tx1"/>
                </a:solidFill>
                <a:effectLst/>
                <a:latin typeface="Calibri" pitchFamily="34" charset="0"/>
                <a:ea typeface="+mn-ea"/>
                <a:cs typeface="+mn-cs"/>
              </a:rPr>
              <a:t>FdrNull</a:t>
            </a:r>
            <a:endParaRPr lang="en-US" sz="1200" kern="1200" dirty="0" smtClean="0">
              <a:solidFill>
                <a:schemeClr val="tx1"/>
              </a:solidFill>
              <a:effectLst/>
              <a:latin typeface="Calibri" pitchFamily="34" charset="0"/>
              <a:ea typeface="+mn-ea"/>
              <a:cs typeface="+mn-cs"/>
            </a:endParaRPr>
          </a:p>
          <a:p>
            <a:pPr marL="171450" lvl="0" indent="-171450">
              <a:buFont typeface="Arial" pitchFamily="34" charset="0"/>
              <a:buChar char="•"/>
            </a:pPr>
            <a:r>
              <a:rPr lang="en-US" sz="1200" kern="1200" dirty="0" err="1" smtClean="0">
                <a:solidFill>
                  <a:schemeClr val="tx1"/>
                </a:solidFill>
                <a:effectLst/>
                <a:latin typeface="Calibri" pitchFamily="34" charset="0"/>
                <a:ea typeface="+mn-ea"/>
                <a:cs typeface="+mn-cs"/>
              </a:rPr>
              <a:t>FilledAreas</a:t>
            </a:r>
            <a:endParaRPr lang="en-US" sz="1200" kern="1200" dirty="0" smtClean="0">
              <a:solidFill>
                <a:schemeClr val="tx1"/>
              </a:solidFill>
              <a:effectLst/>
              <a:latin typeface="Calibri" pitchFamily="34" charset="0"/>
              <a:ea typeface="+mn-ea"/>
              <a:cs typeface="+mn-cs"/>
            </a:endParaRPr>
          </a:p>
          <a:p>
            <a:pPr marL="171450" lvl="0" indent="-171450">
              <a:buFont typeface="Arial" pitchFamily="34" charset="0"/>
              <a:buChar char="•"/>
            </a:pPr>
            <a:r>
              <a:rPr lang="en-US" sz="1200" kern="1200" dirty="0" smtClean="0">
                <a:solidFill>
                  <a:schemeClr val="tx1"/>
                </a:solidFill>
                <a:effectLst/>
                <a:latin typeface="Calibri" pitchFamily="34" charset="0"/>
                <a:ea typeface="+mn-ea"/>
                <a:cs typeface="+mn-cs"/>
              </a:rPr>
              <a:t>NED Snapshot</a:t>
            </a:r>
          </a:p>
          <a:p>
            <a:pPr marL="171450" lvl="0" indent="-171450">
              <a:buFont typeface="Arial" pitchFamily="34" charset="0"/>
              <a:buChar char="•"/>
            </a:pPr>
            <a:r>
              <a:rPr lang="en-US" sz="1200" kern="1200" dirty="0" err="1" smtClean="0">
                <a:solidFill>
                  <a:schemeClr val="tx1"/>
                </a:solidFill>
                <a:effectLst/>
                <a:latin typeface="Calibri" pitchFamily="34" charset="0"/>
                <a:ea typeface="+mn-ea"/>
                <a:cs typeface="+mn-cs"/>
              </a:rPr>
              <a:t>Catseed</a:t>
            </a:r>
            <a:endParaRPr lang="en-US" sz="1200" kern="1200" dirty="0" smtClean="0">
              <a:solidFill>
                <a:schemeClr val="tx1"/>
              </a:solidFill>
              <a:effectLst/>
              <a:latin typeface="Calibri" pitchFamily="34" charset="0"/>
              <a:ea typeface="+mn-ea"/>
              <a:cs typeface="+mn-cs"/>
            </a:endParaRPr>
          </a:p>
          <a:p>
            <a:pPr marL="0" lvl="0" indent="0">
              <a:buFont typeface="Arial" pitchFamily="34" charset="0"/>
              <a:buNone/>
            </a:pP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Note: 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Catchment grid is the only raster dataset not distributed at the RPU level; rather, it is one whole grid file for the VPU and distributed at the VPU level.</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9</a:t>
            </a:fld>
            <a:endParaRPr lang="en-US"/>
          </a:p>
        </p:txBody>
      </p:sp>
    </p:spTree>
    <p:extLst>
      <p:ext uri="{BB962C8B-B14F-4D97-AF65-F5344CB8AC3E}">
        <p14:creationId xmlns:p14="http://schemas.microsoft.com/office/powerpoint/2010/main" val="1531150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This map builds upon the previous maps of the Major Drainage Areas and VPU distribution units. In this map, the VPUs of the Major Drainage Areas are further subdivided by the RPU boundaries. The RPU boundaries and associated RPU ids are shown with the grey lines and text.  </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10</a:t>
            </a:fld>
            <a:endParaRPr lang="en-US"/>
          </a:p>
        </p:txBody>
      </p:sp>
    </p:spTree>
    <p:extLst>
      <p:ext uri="{BB962C8B-B14F-4D97-AF65-F5344CB8AC3E}">
        <p14:creationId xmlns:p14="http://schemas.microsoft.com/office/powerpoint/2010/main" val="3607842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RPU data for a given VPU can be accessed from the VPU’s data download page.  The RPUs for the VPU are shown and labeled on a map on the VPU data download page. In this example, the VPU map for the Upper Mississippi (VPU 07) is comprised of three separate RPUs (07a, 07b, and 07c).</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11</a:t>
            </a:fld>
            <a:endParaRPr lang="en-US"/>
          </a:p>
        </p:txBody>
      </p:sp>
    </p:spTree>
    <p:extLst>
      <p:ext uri="{BB962C8B-B14F-4D97-AF65-F5344CB8AC3E}">
        <p14:creationId xmlns:p14="http://schemas.microsoft.com/office/powerpoint/2010/main" val="1004835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RPU data packages are listed on the VPU data download page for a given VPU. </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As for VPUs, you can use the NHDPlusV2 Distribution Filename Key to determine which files are organized and distributed at the RPU level. The 5 major elements in the filename key indicate the content of the RPU data file (as noted earlier, VPU data packages have 4 elements in the naming convention). </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(mouse click)</a:t>
            </a:r>
            <a:br>
              <a:rPr lang="en-US" sz="1200" kern="1200" dirty="0" smtClean="0">
                <a:solidFill>
                  <a:schemeClr val="tx1"/>
                </a:solidFill>
                <a:effectLst/>
                <a:latin typeface="Calibri" pitchFamily="34" charset="0"/>
                <a:ea typeface="+mn-ea"/>
                <a:cs typeface="+mn-cs"/>
              </a:rPr>
            </a:br>
            <a:r>
              <a:rPr lang="en-US" sz="1200" kern="1200" dirty="0" smtClean="0">
                <a:solidFill>
                  <a:schemeClr val="tx1"/>
                </a:solidFill>
                <a:effectLst/>
                <a:latin typeface="Calibri" pitchFamily="34" charset="0"/>
                <a:ea typeface="+mn-ea"/>
                <a:cs typeface="+mn-cs"/>
              </a:rPr>
              <a:t>The first three elements in the filename for RPU data packages are the same as those for VPU data files. These include:</a:t>
            </a:r>
          </a:p>
          <a:p>
            <a:endParaRPr lang="en-US" sz="1200" kern="1200" dirty="0" smtClean="0">
              <a:solidFill>
                <a:schemeClr val="tx1"/>
              </a:solidFill>
              <a:effectLst/>
              <a:latin typeface="Calibri" pitchFamily="34" charset="0"/>
              <a:ea typeface="+mn-ea"/>
              <a:cs typeface="+mn-cs"/>
            </a:endParaRPr>
          </a:p>
          <a:p>
            <a:pPr marL="171450" lvl="0" indent="-171450">
              <a:buFont typeface="Arial" pitchFamily="34" charset="0"/>
              <a:buChar char="•"/>
            </a:pPr>
            <a:r>
              <a:rPr lang="en-US" sz="1200" kern="1200" dirty="0" smtClean="0">
                <a:solidFill>
                  <a:schemeClr val="tx1"/>
                </a:solidFill>
                <a:effectLst/>
                <a:latin typeface="Calibri" pitchFamily="34" charset="0"/>
                <a:ea typeface="+mn-ea"/>
                <a:cs typeface="+mn-cs"/>
              </a:rPr>
              <a:t>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Version ID </a:t>
            </a:r>
          </a:p>
          <a:p>
            <a:pPr marL="171450" lvl="0" indent="-171450">
              <a:buFont typeface="Arial" pitchFamily="34" charset="0"/>
              <a:buChar char="•"/>
            </a:pPr>
            <a:r>
              <a:rPr lang="en-US" sz="1200" kern="1200" dirty="0" smtClean="0">
                <a:solidFill>
                  <a:schemeClr val="tx1"/>
                </a:solidFill>
                <a:effectLst/>
                <a:latin typeface="Calibri" pitchFamily="34" charset="0"/>
                <a:ea typeface="+mn-ea"/>
                <a:cs typeface="+mn-cs"/>
              </a:rPr>
              <a:t>The Drainage Area ID </a:t>
            </a:r>
          </a:p>
          <a:p>
            <a:pPr marL="171450" lvl="0" indent="-171450">
              <a:buFont typeface="Arial" pitchFamily="34" charset="0"/>
              <a:buChar char="•"/>
            </a:pPr>
            <a:r>
              <a:rPr lang="en-US" sz="1200" kern="1200" dirty="0" smtClean="0">
                <a:solidFill>
                  <a:schemeClr val="tx1"/>
                </a:solidFill>
                <a:effectLst/>
                <a:latin typeface="Calibri" pitchFamily="34" charset="0"/>
                <a:ea typeface="+mn-ea"/>
                <a:cs typeface="+mn-cs"/>
              </a:rPr>
              <a:t>The VPU ID </a:t>
            </a:r>
          </a:p>
          <a:p>
            <a:r>
              <a:rPr lang="en-US" sz="1200" kern="1200" dirty="0" smtClean="0">
                <a:solidFill>
                  <a:schemeClr val="tx1"/>
                </a:solidFill>
                <a:effectLst/>
                <a:latin typeface="Calibri" pitchFamily="34" charset="0"/>
                <a:ea typeface="+mn-ea"/>
                <a:cs typeface="+mn-cs"/>
              </a:rPr>
              <a:t>The last element listed in an RPU distribution filename is also similar to a VPU distribution name, which contains the component name and version number. </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(mouse click)</a:t>
            </a:r>
          </a:p>
          <a:p>
            <a:r>
              <a:rPr lang="en-US" sz="1200" kern="1200" dirty="0" smtClean="0">
                <a:solidFill>
                  <a:schemeClr val="tx1"/>
                </a:solidFill>
                <a:effectLst/>
                <a:latin typeface="Calibri" pitchFamily="34" charset="0"/>
                <a:ea typeface="+mn-ea"/>
                <a:cs typeface="+mn-cs"/>
              </a:rPr>
              <a:t>RPU IDs in distribution filename is unique only for an RPU data package. If a VPU has multiple RPUs the component name (the last element listed) will be repeated for each RPU in the VPU. This example shows all the RPU data distribution files for RPU 07a, which is one of three RPUs in VPU 07.</a:t>
            </a:r>
          </a:p>
          <a:p>
            <a:endParaRPr lang="en-US" sz="1200" kern="1200" dirty="0" smtClean="0">
              <a:solidFill>
                <a:schemeClr val="tx1"/>
              </a:solidFill>
              <a:effectLst/>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This example shows all the RPU data distribution files for RPU 07a, which is one of three RPUs in VPU 07.</a:t>
            </a:r>
          </a:p>
          <a:p>
            <a:endParaRPr lang="en-US" sz="1200" kern="1200" dirty="0" smtClean="0">
              <a:solidFill>
                <a:schemeClr val="tx1"/>
              </a:solidFill>
              <a:effectLst/>
              <a:latin typeface="Calibri" pitchFamily="34" charset="0"/>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12</a:t>
            </a:fld>
            <a:endParaRPr lang="en-US"/>
          </a:p>
        </p:txBody>
      </p:sp>
    </p:spTree>
    <p:extLst>
      <p:ext uri="{BB962C8B-B14F-4D97-AF65-F5344CB8AC3E}">
        <p14:creationId xmlns:p14="http://schemas.microsoft.com/office/powerpoint/2010/main" val="848885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When data are first downloaded and uncompressed for any given VPU, a Drainage Area Workspace folder is created for which the VPU is part of. The example on this slide lists multiple Drainage Area Workspaces. Notice the Mississippi (MS) Drainage Area workspace is highlighted. We will explore the directory structure within this Drainage Area workspace, navigating to the contents of a VPU.</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13</a:t>
            </a:fld>
            <a:endParaRPr lang="en-US"/>
          </a:p>
        </p:txBody>
      </p:sp>
    </p:spTree>
    <p:extLst>
      <p:ext uri="{BB962C8B-B14F-4D97-AF65-F5344CB8AC3E}">
        <p14:creationId xmlns:p14="http://schemas.microsoft.com/office/powerpoint/2010/main" val="2919405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Within the example Mississippi Drainage Area workspace, all the VPUs found within this drainage area are listed as separate workspaces. VPU workspaces will be listed once a VPU or RPU data package for a given VPU is uncompressed. Next we will look at the contents of the Upper Mississippi (VPU 07) workspace.</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14</a:t>
            </a:fld>
            <a:endParaRPr lang="en-US"/>
          </a:p>
        </p:txBody>
      </p:sp>
    </p:spTree>
    <p:extLst>
      <p:ext uri="{BB962C8B-B14F-4D97-AF65-F5344CB8AC3E}">
        <p14:creationId xmlns:p14="http://schemas.microsoft.com/office/powerpoint/2010/main" val="3363052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These are the individual workspace folders for VPU 07 after all data packages are downloaded and uncompressed for the VPU. Aside from the </a:t>
            </a:r>
            <a:r>
              <a:rPr lang="en-US" sz="1200" kern="1200" dirty="0" err="1" smtClean="0">
                <a:solidFill>
                  <a:schemeClr val="tx1"/>
                </a:solidFill>
                <a:effectLst/>
                <a:latin typeface="Calibri" pitchFamily="34" charset="0"/>
                <a:ea typeface="+mn-ea"/>
                <a:cs typeface="+mn-cs"/>
              </a:rPr>
              <a:t>NEDSnapshot</a:t>
            </a:r>
            <a:r>
              <a:rPr lang="en-US" sz="1200" kern="1200" dirty="0" smtClean="0">
                <a:solidFill>
                  <a:schemeClr val="tx1"/>
                </a:solidFill>
                <a:effectLst/>
                <a:latin typeface="Calibri" pitchFamily="34" charset="0"/>
                <a:ea typeface="+mn-ea"/>
                <a:cs typeface="+mn-cs"/>
              </a:rPr>
              <a:t> folder, all workspace names without an RPUID contain data organized at the VPU level. RPU workspaces will have the RPUID in the folder name. Notice that within VPU 07 there are 3 RPUs: 07a, 07b, and 07c. The RPU data theme folders are repeated for each unique RPUID. For example, there is an </a:t>
            </a:r>
            <a:r>
              <a:rPr lang="en-US" sz="1200" kern="1200" dirty="0" err="1" smtClean="0">
                <a:solidFill>
                  <a:schemeClr val="tx1"/>
                </a:solidFill>
                <a:effectLst/>
                <a:latin typeface="Calibri" pitchFamily="34" charset="0"/>
                <a:ea typeface="+mn-ea"/>
                <a:cs typeface="+mn-cs"/>
              </a:rPr>
              <a:t>NHDlusCatSeed</a:t>
            </a:r>
            <a:r>
              <a:rPr lang="en-US" sz="1200" kern="1200" dirty="0" smtClean="0">
                <a:solidFill>
                  <a:schemeClr val="tx1"/>
                </a:solidFill>
                <a:effectLst/>
                <a:latin typeface="Calibri" pitchFamily="34" charset="0"/>
                <a:ea typeface="+mn-ea"/>
                <a:cs typeface="+mn-cs"/>
              </a:rPr>
              <a:t> folder for each of the three RPUs. The </a:t>
            </a:r>
            <a:r>
              <a:rPr lang="en-US" sz="1200" kern="1200" dirty="0" err="1" smtClean="0">
                <a:solidFill>
                  <a:schemeClr val="tx1"/>
                </a:solidFill>
                <a:effectLst/>
                <a:latin typeface="Calibri" pitchFamily="34" charset="0"/>
                <a:ea typeface="+mn-ea"/>
                <a:cs typeface="+mn-cs"/>
              </a:rPr>
              <a:t>NEDSnapshot</a:t>
            </a:r>
            <a:r>
              <a:rPr lang="en-US" sz="1200" kern="1200" dirty="0" smtClean="0">
                <a:solidFill>
                  <a:schemeClr val="tx1"/>
                </a:solidFill>
                <a:effectLst/>
                <a:latin typeface="Calibri" pitchFamily="34" charset="0"/>
                <a:ea typeface="+mn-ea"/>
                <a:cs typeface="+mn-cs"/>
              </a:rPr>
              <a:t> folder has RPU subfolders that contain the </a:t>
            </a:r>
            <a:r>
              <a:rPr lang="en-US" sz="1200" kern="1200" dirty="0" err="1" smtClean="0">
                <a:solidFill>
                  <a:schemeClr val="tx1"/>
                </a:solidFill>
                <a:effectLst/>
                <a:latin typeface="Calibri" pitchFamily="34" charset="0"/>
                <a:ea typeface="+mn-ea"/>
                <a:cs typeface="+mn-cs"/>
              </a:rPr>
              <a:t>NEDSnapshot</a:t>
            </a:r>
            <a:r>
              <a:rPr lang="en-US" sz="1200" kern="1200" dirty="0" smtClean="0">
                <a:solidFill>
                  <a:schemeClr val="tx1"/>
                </a:solidFill>
                <a:effectLst/>
                <a:latin typeface="Calibri" pitchFamily="34" charset="0"/>
                <a:ea typeface="+mn-ea"/>
                <a:cs typeface="+mn-cs"/>
              </a:rPr>
              <a:t> for each RPU.</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15</a:t>
            </a:fld>
            <a:endParaRPr lang="en-US"/>
          </a:p>
        </p:txBody>
      </p:sp>
    </p:spTree>
    <p:extLst>
      <p:ext uri="{BB962C8B-B14F-4D97-AF65-F5344CB8AC3E}">
        <p14:creationId xmlns:p14="http://schemas.microsoft.com/office/powerpoint/2010/main" val="1866940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To help explore the spatial distribution of the processing units,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V2 distributes a </a:t>
            </a:r>
            <a:r>
              <a:rPr lang="en-US" sz="1200" kern="1200" dirty="0" err="1" smtClean="0">
                <a:solidFill>
                  <a:schemeClr val="tx1"/>
                </a:solidFill>
                <a:effectLst/>
                <a:latin typeface="Calibri" pitchFamily="34" charset="0"/>
                <a:ea typeface="+mn-ea"/>
                <a:cs typeface="+mn-cs"/>
              </a:rPr>
              <a:t>shapefile</a:t>
            </a:r>
            <a:r>
              <a:rPr lang="en-US" sz="1200" kern="1200" dirty="0" smtClean="0">
                <a:solidFill>
                  <a:schemeClr val="tx1"/>
                </a:solidFill>
                <a:effectLst/>
                <a:latin typeface="Calibri" pitchFamily="34" charset="0"/>
                <a:ea typeface="+mn-ea"/>
                <a:cs typeface="+mn-cs"/>
              </a:rPr>
              <a:t>, named </a:t>
            </a:r>
            <a:r>
              <a:rPr lang="en-US" sz="1200" kern="1200" dirty="0" err="1" smtClean="0">
                <a:solidFill>
                  <a:schemeClr val="tx1"/>
                </a:solidFill>
                <a:effectLst/>
                <a:latin typeface="Calibri" pitchFamily="34" charset="0"/>
                <a:ea typeface="+mn-ea"/>
                <a:cs typeface="+mn-cs"/>
              </a:rPr>
              <a:t>BoundaryUnit</a:t>
            </a:r>
            <a:r>
              <a:rPr lang="en-US" sz="1200" kern="1200" dirty="0" smtClean="0">
                <a:solidFill>
                  <a:schemeClr val="tx1"/>
                </a:solidFill>
                <a:effectLst/>
                <a:latin typeface="Calibri" pitchFamily="34" charset="0"/>
                <a:ea typeface="+mn-ea"/>
                <a:cs typeface="+mn-cs"/>
              </a:rPr>
              <a:t>, which contains polygon boundaries of the VPUs and RPUs. To access and download these data, click the Global Data link from 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V2 Data download page.  </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16</a:t>
            </a:fld>
            <a:endParaRPr lang="en-US"/>
          </a:p>
        </p:txBody>
      </p:sp>
    </p:spTree>
    <p:extLst>
      <p:ext uri="{BB962C8B-B14F-4D97-AF65-F5344CB8AC3E}">
        <p14:creationId xmlns:p14="http://schemas.microsoft.com/office/powerpoint/2010/main" val="2597239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Here are some example query expressions using attributes in </a:t>
            </a:r>
            <a:r>
              <a:rPr lang="en-US" sz="1200" kern="1200" dirty="0" err="1" smtClean="0">
                <a:solidFill>
                  <a:schemeClr val="tx1"/>
                </a:solidFill>
                <a:effectLst/>
                <a:latin typeface="Calibri" pitchFamily="34" charset="0"/>
                <a:ea typeface="+mn-ea"/>
                <a:cs typeface="+mn-cs"/>
              </a:rPr>
              <a:t>BoundaryUnit</a:t>
            </a:r>
            <a:r>
              <a:rPr lang="en-US" sz="1200" kern="1200" dirty="0" smtClean="0">
                <a:solidFill>
                  <a:schemeClr val="tx1"/>
                </a:solidFill>
                <a:effectLst/>
                <a:latin typeface="Calibri" pitchFamily="34" charset="0"/>
                <a:ea typeface="+mn-ea"/>
                <a:cs typeface="+mn-cs"/>
              </a:rPr>
              <a:t>.  The top left example shows how to display all the VPU boundaries for the Mississippi Drainage Area. The top right example can be used to display all the RPU units across the country; while the bottom example shows how to display just the RPUs belonging to a given VPU (in this example all RPUs for VPU 17 are being queried and displayed).</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17</a:t>
            </a:fld>
            <a:endParaRPr lang="en-US"/>
          </a:p>
        </p:txBody>
      </p:sp>
    </p:spTree>
    <p:extLst>
      <p:ext uri="{BB962C8B-B14F-4D97-AF65-F5344CB8AC3E}">
        <p14:creationId xmlns:p14="http://schemas.microsoft.com/office/powerpoint/2010/main" val="94416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Additional Resource information on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is available from 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website documentation page.  You are encouraged to read and reference the NHDPlusV21 User Guide and other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documentation.</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team maintains a user email list and periodically sends emails regarding new tools, data, documentation, and events.  If you would like to be on the user list, send an email to NHDPlus@hscnet.com</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team also provides technical support to users of the data and tools.  If you have a technical support question, please send a detailed email to NHDPlus@hscnet.com</a:t>
            </a:r>
          </a:p>
          <a:p>
            <a:pPr marL="0" marR="0">
              <a:lnSpc>
                <a:spcPct val="115000"/>
              </a:lnSpc>
              <a:spcBef>
                <a:spcPts val="0"/>
              </a:spcBef>
              <a:spcAft>
                <a:spcPts val="1000"/>
              </a:spcAft>
            </a:pPr>
            <a:endParaRPr lang="en-US" sz="770" baseline="0" dirty="0">
              <a:effectLst/>
              <a:latin typeface="Calibri"/>
              <a:ea typeface="Calibri"/>
              <a:cs typeface="Times New Roman"/>
            </a:endParaRPr>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19</a:t>
            </a:fld>
            <a:endParaRPr lang="en-US"/>
          </a:p>
        </p:txBody>
      </p:sp>
    </p:spTree>
    <p:extLst>
      <p:ext uri="{BB962C8B-B14F-4D97-AF65-F5344CB8AC3E}">
        <p14:creationId xmlns:p14="http://schemas.microsoft.com/office/powerpoint/2010/main" val="11450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The objective of this webinar is to help users understand how NHDPlusV2 data is organized and distributed. We will review some basic concepts that are covered in other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webinars about where to obtain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data and directory naming structures; but doing so in the context to how these relate to 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processing and distribution units. Last, we will explore the contents of 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a:t>
            </a:r>
            <a:r>
              <a:rPr lang="en-US" sz="1200" kern="1200" dirty="0" err="1" smtClean="0">
                <a:solidFill>
                  <a:schemeClr val="tx1"/>
                </a:solidFill>
                <a:effectLst/>
                <a:latin typeface="Calibri" pitchFamily="34" charset="0"/>
                <a:ea typeface="+mn-ea"/>
                <a:cs typeface="+mn-cs"/>
              </a:rPr>
              <a:t>BoundaryUnit</a:t>
            </a:r>
            <a:r>
              <a:rPr lang="en-US" sz="1200" kern="1200" dirty="0" smtClean="0">
                <a:solidFill>
                  <a:schemeClr val="tx1"/>
                </a:solidFill>
                <a:effectLst/>
                <a:latin typeface="Calibri" pitchFamily="34" charset="0"/>
                <a:ea typeface="+mn-ea"/>
                <a:cs typeface="+mn-cs"/>
              </a:rPr>
              <a:t> </a:t>
            </a:r>
            <a:r>
              <a:rPr lang="en-US" sz="1200" kern="1200" dirty="0" err="1" smtClean="0">
                <a:solidFill>
                  <a:schemeClr val="tx1"/>
                </a:solidFill>
                <a:effectLst/>
                <a:latin typeface="Calibri" pitchFamily="34" charset="0"/>
                <a:ea typeface="+mn-ea"/>
                <a:cs typeface="+mn-cs"/>
              </a:rPr>
              <a:t>shapefile</a:t>
            </a:r>
            <a:r>
              <a:rPr lang="en-US" sz="1200" kern="1200" dirty="0" smtClean="0">
                <a:solidFill>
                  <a:schemeClr val="tx1"/>
                </a:solidFill>
                <a:effectLst/>
                <a:latin typeface="Calibri" pitchFamily="34" charset="0"/>
                <a:ea typeface="+mn-ea"/>
                <a:cs typeface="+mn-cs"/>
              </a:rPr>
              <a:t> and how it can be used to explore the spatial distribution of these units. </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a:t>
            </a:fld>
            <a:endParaRPr lang="en-US"/>
          </a:p>
        </p:txBody>
      </p:sp>
    </p:spTree>
    <p:extLst>
      <p:ext uri="{BB962C8B-B14F-4D97-AF65-F5344CB8AC3E}">
        <p14:creationId xmlns:p14="http://schemas.microsoft.com/office/powerpoint/2010/main" val="3969997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Calibri" pitchFamily="34" charset="0"/>
                <a:ea typeface="+mn-ea"/>
                <a:cs typeface="+mn-cs"/>
              </a:rPr>
              <a:t>Thank you…..This concludes the NHDPlusV2 Processing and Distribution Units webinar.  </a:t>
            </a:r>
            <a:endParaRPr lang="en-US" sz="1200" kern="1200" dirty="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3D249409-31DF-4202-B7F0-B02A84FF32F4}" type="slidenum">
              <a:rPr lang="en-US" smtClean="0"/>
              <a:pPr/>
              <a:t>20</a:t>
            </a:fld>
            <a:endParaRPr lang="en-US"/>
          </a:p>
        </p:txBody>
      </p:sp>
    </p:spTree>
    <p:extLst>
      <p:ext uri="{BB962C8B-B14F-4D97-AF65-F5344CB8AC3E}">
        <p14:creationId xmlns:p14="http://schemas.microsoft.com/office/powerpoint/2010/main" val="78357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Today’s webinar agenda will explain the various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processing and distribution units. These units are hierarchal and spatially nested within each other, with Drainage Areas being the highest level of the distribution units. The three various types of processing and distribution units are:</a:t>
            </a:r>
          </a:p>
          <a:p>
            <a:endParaRPr lang="en-US" sz="1200" kern="1200" dirty="0" smtClean="0">
              <a:solidFill>
                <a:schemeClr val="tx1"/>
              </a:solidFill>
              <a:effectLst/>
              <a:latin typeface="Calibri" pitchFamily="34" charset="0"/>
              <a:ea typeface="+mn-ea"/>
              <a:cs typeface="+mn-cs"/>
            </a:endParaRPr>
          </a:p>
          <a:p>
            <a:pPr marL="171450" lvl="0" indent="-171450">
              <a:buFont typeface="Arial" pitchFamily="34" charset="0"/>
              <a:buChar char="•"/>
            </a:pPr>
            <a:r>
              <a:rPr lang="en-US" sz="1200" kern="1200" dirty="0" smtClean="0">
                <a:solidFill>
                  <a:schemeClr val="tx1"/>
                </a:solidFill>
                <a:effectLst/>
                <a:latin typeface="Calibri" pitchFamily="34" charset="0"/>
                <a:ea typeface="+mn-ea"/>
                <a:cs typeface="+mn-cs"/>
              </a:rPr>
              <a:t>Drainage Areas</a:t>
            </a:r>
          </a:p>
          <a:p>
            <a:pPr marL="171450" lvl="0" indent="-171450">
              <a:buFont typeface="Arial" pitchFamily="34" charset="0"/>
              <a:buChar char="•"/>
            </a:pPr>
            <a:r>
              <a:rPr lang="en-US" sz="1200" kern="1200" dirty="0" smtClean="0">
                <a:solidFill>
                  <a:schemeClr val="tx1"/>
                </a:solidFill>
                <a:effectLst/>
                <a:latin typeface="Calibri" pitchFamily="34" charset="0"/>
                <a:ea typeface="+mn-ea"/>
                <a:cs typeface="+mn-cs"/>
              </a:rPr>
              <a:t>Vector Processing Units, better known by its acronym as a VPU</a:t>
            </a:r>
          </a:p>
          <a:p>
            <a:pPr marL="171450" lvl="0" indent="-171450">
              <a:buFont typeface="Arial" pitchFamily="34" charset="0"/>
              <a:buChar char="•"/>
            </a:pPr>
            <a:r>
              <a:rPr lang="en-US" sz="1200" kern="1200" dirty="0" smtClean="0">
                <a:solidFill>
                  <a:schemeClr val="tx1"/>
                </a:solidFill>
                <a:effectLst/>
                <a:latin typeface="Calibri" pitchFamily="34" charset="0"/>
                <a:ea typeface="+mn-ea"/>
                <a:cs typeface="+mn-cs"/>
              </a:rPr>
              <a:t>Raster Processing Units, or RPU</a:t>
            </a:r>
          </a:p>
          <a:p>
            <a:pPr marL="171450" lvl="0" indent="-171450">
              <a:buFont typeface="Arial" pitchFamily="34" charset="0"/>
              <a:buChar char="•"/>
            </a:pPr>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In addition, 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directory structure will be discussed. 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directories are organized by these various unit types. File naming conventions of data download packages and directory structures will also be discussed. </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a:t>
            </a:r>
            <a:r>
              <a:rPr lang="en-US" sz="1200" kern="1200" dirty="0" err="1" smtClean="0">
                <a:solidFill>
                  <a:schemeClr val="tx1"/>
                </a:solidFill>
                <a:effectLst/>
                <a:latin typeface="Calibri" pitchFamily="34" charset="0"/>
                <a:ea typeface="+mn-ea"/>
                <a:cs typeface="+mn-cs"/>
              </a:rPr>
              <a:t>BoundaryUnit</a:t>
            </a:r>
            <a:r>
              <a:rPr lang="en-US" sz="1200" kern="1200" dirty="0" smtClean="0">
                <a:solidFill>
                  <a:schemeClr val="tx1"/>
                </a:solidFill>
                <a:effectLst/>
                <a:latin typeface="Calibri" pitchFamily="34" charset="0"/>
                <a:ea typeface="+mn-ea"/>
                <a:cs typeface="+mn-cs"/>
              </a:rPr>
              <a:t> </a:t>
            </a:r>
            <a:r>
              <a:rPr lang="en-US" sz="1200" kern="1200" dirty="0" err="1" smtClean="0">
                <a:solidFill>
                  <a:schemeClr val="tx1"/>
                </a:solidFill>
                <a:effectLst/>
                <a:latin typeface="Calibri" pitchFamily="34" charset="0"/>
                <a:ea typeface="+mn-ea"/>
                <a:cs typeface="+mn-cs"/>
              </a:rPr>
              <a:t>shapefile</a:t>
            </a:r>
            <a:r>
              <a:rPr lang="en-US" sz="1200" kern="1200" dirty="0" smtClean="0">
                <a:solidFill>
                  <a:schemeClr val="tx1"/>
                </a:solidFill>
                <a:effectLst/>
                <a:latin typeface="Calibri" pitchFamily="34" charset="0"/>
                <a:ea typeface="+mn-ea"/>
                <a:cs typeface="+mn-cs"/>
              </a:rPr>
              <a:t> will be introduced as a way to explore the geographic distribution of these units.</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a:t>
            </a:fld>
            <a:endParaRPr lang="en-US"/>
          </a:p>
        </p:txBody>
      </p:sp>
    </p:spTree>
    <p:extLst>
      <p:ext uri="{BB962C8B-B14F-4D97-AF65-F5344CB8AC3E}">
        <p14:creationId xmlns:p14="http://schemas.microsoft.com/office/powerpoint/2010/main" val="1221261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is organized by Major Drainage Areas of the United States. This map shows the major drainage areas of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Notice the drainage area codes in parenthesis. These codes are used in 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data directory naming structure. </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3</a:t>
            </a:fld>
            <a:endParaRPr lang="en-US"/>
          </a:p>
        </p:txBody>
      </p:sp>
    </p:spTree>
    <p:extLst>
      <p:ext uri="{BB962C8B-B14F-4D97-AF65-F5344CB8AC3E}">
        <p14:creationId xmlns:p14="http://schemas.microsoft.com/office/powerpoint/2010/main" val="730476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Calibri" pitchFamily="34" charset="0"/>
                <a:ea typeface="+mn-ea"/>
                <a:cs typeface="+mn-cs"/>
              </a:rPr>
              <a:t>Within each Drainage Area, NHDPlusV2 data components are packaged by Vector Processing Unit (VPU) or Raster Processing Unit (RPU), described in the following slides.</a:t>
            </a:r>
          </a:p>
          <a:p>
            <a:endParaRPr lang="en-US" dirty="0"/>
          </a:p>
        </p:txBody>
      </p:sp>
      <p:sp>
        <p:nvSpPr>
          <p:cNvPr id="4" name="Slide Number Placeholder 3"/>
          <p:cNvSpPr>
            <a:spLocks noGrp="1"/>
          </p:cNvSpPr>
          <p:nvPr>
            <p:ph type="sldNum" sz="quarter" idx="10"/>
          </p:nvPr>
        </p:nvSpPr>
        <p:spPr/>
        <p:txBody>
          <a:bodyPr/>
          <a:lstStyle/>
          <a:p>
            <a:fld id="{83604C91-09D5-4779-BFB3-49DF39F13E8C}" type="slidenum">
              <a:rPr lang="en-US" smtClean="0"/>
              <a:pPr/>
              <a:t>4</a:t>
            </a:fld>
            <a:endParaRPr lang="en-US"/>
          </a:p>
        </p:txBody>
      </p:sp>
    </p:spTree>
    <p:extLst>
      <p:ext uri="{BB962C8B-B14F-4D97-AF65-F5344CB8AC3E}">
        <p14:creationId xmlns:p14="http://schemas.microsoft.com/office/powerpoint/2010/main" val="3702497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Now we will talk about the Vector Processing Units commonly referred to as a VPU. A Drainage Area is composed of one or more VPUs. Drainage Areas that are comprised of multiple VPUs include the Mississippi, Colorado, and South Atlantic regions. </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Vector data and attribute tables are distributed at the VPU level.  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Catchment grid is also distributed as one file for each VPU. It is the only raster dataset distributed at the VPU level.</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5</a:t>
            </a:fld>
            <a:endParaRPr lang="en-US"/>
          </a:p>
        </p:txBody>
      </p:sp>
    </p:spTree>
    <p:extLst>
      <p:ext uri="{BB962C8B-B14F-4D97-AF65-F5344CB8AC3E}">
        <p14:creationId xmlns:p14="http://schemas.microsoft.com/office/powerpoint/2010/main" val="1197211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This map shows the VPU boundaries outlined in blue and the VPU IDs in red. The colored areas on the map are the Major Drainage Area distribution units we saw previously. Notice that some Drainage Areas consist of more than one VPU.</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6</a:t>
            </a:fld>
            <a:endParaRPr lang="en-US"/>
          </a:p>
        </p:txBody>
      </p:sp>
    </p:spTree>
    <p:extLst>
      <p:ext uri="{BB962C8B-B14F-4D97-AF65-F5344CB8AC3E}">
        <p14:creationId xmlns:p14="http://schemas.microsoft.com/office/powerpoint/2010/main" val="828020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V2 data are accessible from the NHDPlusV2 Data download website. From the home page of the NHDPlusV2 website, the Data download page is found by clicking Data in the left frame of the website. </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main data download page shows a map of all the VPUs available across the nation. To access data for any of these VPU regions, select the VPU by clicking on the map or selecting the VPU name from the list below the map.</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7</a:t>
            </a:fld>
            <a:endParaRPr lang="en-US"/>
          </a:p>
        </p:txBody>
      </p:sp>
    </p:spTree>
    <p:extLst>
      <p:ext uri="{BB962C8B-B14F-4D97-AF65-F5344CB8AC3E}">
        <p14:creationId xmlns:p14="http://schemas.microsoft.com/office/powerpoint/2010/main" val="1949150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 data download page for a given VPU lists multiple compressed .7z files. Data packages distributed by VPU (and by RPU) are listed here on the VPU data download page. In this example: VPU data components for VPU 07, the Upper Mississippi are shown. </a:t>
            </a:r>
          </a:p>
          <a:p>
            <a:r>
              <a:rPr lang="en-US" sz="1200" kern="1200" dirty="0" smtClean="0">
                <a:solidFill>
                  <a:schemeClr val="tx1"/>
                </a:solidFill>
                <a:effectLst/>
                <a:latin typeface="Calibri" pitchFamily="34" charset="0"/>
                <a:ea typeface="+mn-ea"/>
                <a:cs typeface="+mn-cs"/>
              </a:rPr>
              <a:t>You can use the NHDPlusV2 Distribution Filename Key to determine which files are organized and distributed at the VPU level. You can determine this by going through the file names and parsing the meaning of the 4 major components in the filename key: </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(mouse click) The first element in the filename key is 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Version, in this example version v2.1</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(mouse click) The second element of a VPU filename list the Drainage Area ID that the VPU is part of, in this example “MS” for Mississippi.</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(mouse click) The third element of a VPU filename list the VPU ID, in this example VPU “07”</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(mouse click) The fourth element of a VPU filename provides the component name which describes the theme of data that the data package represents.  A version number of the component is also embedded in this fourth element of the data package. If updates are made to that specific data element the version number increases. Notice that the individual data packages do not always share the same version number. </a:t>
            </a:r>
          </a:p>
          <a:p>
            <a:r>
              <a:rPr lang="en-US" sz="1200" kern="1200" dirty="0" smtClean="0">
                <a:solidFill>
                  <a:schemeClr val="tx1"/>
                </a:solidFill>
                <a:effectLst/>
                <a:latin typeface="Calibri" pitchFamily="34" charset="0"/>
                <a:ea typeface="+mn-ea"/>
                <a:cs typeface="+mn-cs"/>
              </a:rPr>
              <a:t> </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8</a:t>
            </a:fld>
            <a:endParaRPr lang="en-US"/>
          </a:p>
        </p:txBody>
      </p:sp>
    </p:spTree>
    <p:extLst>
      <p:ext uri="{BB962C8B-B14F-4D97-AF65-F5344CB8AC3E}">
        <p14:creationId xmlns:p14="http://schemas.microsoft.com/office/powerpoint/2010/main" val="3545268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039FA0A-2579-4EB8-9DED-51C4E0881AE2}" type="datetime1">
              <a:rPr lang="en-US" smtClean="0"/>
              <a:t>4/12/2017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7E32C33-BF49-4F0F-9013-13488AB1280C}" type="datetime1">
              <a:rPr lang="en-US" smtClean="0"/>
              <a:t>4/12/2017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E4544E-872D-47C4-B6EA-CDF45227CBF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extLst>
      <p:ext uri="{BB962C8B-B14F-4D97-AF65-F5344CB8AC3E}">
        <p14:creationId xmlns:p14="http://schemas.microsoft.com/office/powerpoint/2010/main" val="29720233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457200" y="6356352"/>
            <a:ext cx="2133600" cy="365125"/>
          </a:xfrm>
          <a:prstGeom prst="rect">
            <a:avLst/>
          </a:prstGeom>
        </p:spPr>
        <p:txBody>
          <a:bodyPr/>
          <a:lstStyle>
            <a:lvl1pPr>
              <a:defRPr/>
            </a:lvl1pPr>
          </a:lstStyle>
          <a:p>
            <a:fld id="{EFB78AFE-E20D-4E36-9900-EAAA331C645A}" type="datetime1">
              <a:rPr lang="en-US" smtClean="0"/>
              <a:t>4/12/2017</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a:xfrm>
            <a:off x="6553200" y="6356352"/>
            <a:ext cx="2133600" cy="365125"/>
          </a:xfrm>
          <a:prstGeom prst="rect">
            <a:avLst/>
          </a:prstGeom>
        </p:spPr>
        <p:txBody>
          <a:bodyPr/>
          <a:lstStyle>
            <a:lvl1pPr>
              <a:defRPr/>
            </a:lvl1pPr>
          </a:lstStyle>
          <a:p>
            <a:fld id="{754BEAFC-9BBB-4653-984F-2D8495642ECC}" type="slidenum">
              <a:rPr lang="en-US" smtClean="0"/>
              <a:t>‹#›</a:t>
            </a:fld>
            <a:endParaRPr lang="en-US"/>
          </a:p>
        </p:txBody>
      </p:sp>
    </p:spTree>
    <p:extLst>
      <p:ext uri="{BB962C8B-B14F-4D97-AF65-F5344CB8AC3E}">
        <p14:creationId xmlns:p14="http://schemas.microsoft.com/office/powerpoint/2010/main" val="194761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20029382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auto">
              <a:spcBef>
                <a:spcPts val="0"/>
              </a:spcBef>
              <a:spcAft>
                <a:spcPts val="0"/>
              </a:spcAft>
            </a:pPr>
            <a:fld id="{FCB64E1D-89D4-4A7E-9004-C64B5FC9B855}" type="datetime1">
              <a:rPr lang="en-US" smtClean="0">
                <a:solidFill>
                  <a:prstClr val="black"/>
                </a:solidFill>
                <a:latin typeface="Lucida Sans Unicode"/>
              </a:rPr>
              <a:t>4/12/2017</a:t>
            </a:fld>
            <a:endParaRPr lang="en-US">
              <a:solidFill>
                <a:prstClr val="black"/>
              </a:solidFill>
              <a:latin typeface="Lucida Sans Unicode"/>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a:solidFill>
                <a:prstClr val="black"/>
              </a:solidFill>
              <a:latin typeface="Lucida Sans Unicode"/>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02E4544E-872D-47C4-B6EA-CDF45227CBFD}"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extLst>
      <p:ext uri="{BB962C8B-B14F-4D97-AF65-F5344CB8AC3E}">
        <p14:creationId xmlns:p14="http://schemas.microsoft.com/office/powerpoint/2010/main" val="414521981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4D7E2BE-CE2F-4871-A443-DBA6C6F67090}" type="datetime1">
              <a:rPr lang="en-US" smtClean="0"/>
              <a:t>4/12/2017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4135393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20029382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9"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FCB64E1D-89D4-4A7E-9004-C64B5FC9B855}" type="datetime1">
              <a:rPr lang="en-US" smtClean="0">
                <a:solidFill>
                  <a:prstClr val="black"/>
                </a:solidFill>
                <a:latin typeface="Lucida Sans Unicode"/>
              </a:rPr>
              <a:t>4/12/2017</a:t>
            </a:fld>
            <a:endParaRPr lang="en-US">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02E4544E-872D-47C4-B6EA-CDF45227CBFD}"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extLst>
      <p:ext uri="{BB962C8B-B14F-4D97-AF65-F5344CB8AC3E}">
        <p14:creationId xmlns:p14="http://schemas.microsoft.com/office/powerpoint/2010/main" val="95723780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39" r:id="rId7"/>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nhdplus-support@epa.gov"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1" y="2544700"/>
            <a:ext cx="9144000" cy="4038600"/>
          </a:xfrm>
        </p:spPr>
        <p:txBody>
          <a:bodyPr>
            <a:normAutofit fontScale="90000"/>
          </a:bodyPr>
          <a:lstStyle/>
          <a:p>
            <a:r>
              <a:rPr lang="en-US" dirty="0" smtClean="0">
                <a:solidFill>
                  <a:schemeClr val="bg2">
                    <a:lumMod val="50000"/>
                  </a:schemeClr>
                </a:solidFill>
                <a:effectLst/>
                <a:latin typeface="Arial" panose="020B0604020202020204" pitchFamily="34" charset="0"/>
                <a:cs typeface="Arial" panose="020B0604020202020204" pitchFamily="34" charset="0"/>
              </a:rPr>
              <a:t>NHD</a:t>
            </a:r>
            <a:r>
              <a:rPr lang="en-US" i="1" dirty="0" smtClean="0">
                <a:solidFill>
                  <a:schemeClr val="bg2">
                    <a:lumMod val="50000"/>
                  </a:schemeClr>
                </a:solidFill>
                <a:effectLst/>
                <a:latin typeface="Arial" panose="020B0604020202020204" pitchFamily="34" charset="0"/>
                <a:cs typeface="Arial" panose="020B0604020202020204" pitchFamily="34" charset="0"/>
              </a:rPr>
              <a:t>Plus</a:t>
            </a:r>
            <a:r>
              <a:rPr lang="en-US" dirty="0" smtClean="0">
                <a:solidFill>
                  <a:schemeClr val="bg2">
                    <a:lumMod val="50000"/>
                  </a:schemeClr>
                </a:solidFill>
                <a:effectLst/>
                <a:latin typeface="Arial" panose="020B0604020202020204" pitchFamily="34" charset="0"/>
                <a:cs typeface="Arial" panose="020B0604020202020204" pitchFamily="34" charset="0"/>
              </a:rPr>
              <a:t>V2 </a:t>
            </a:r>
            <a:br>
              <a:rPr lang="en-US" dirty="0" smtClean="0">
                <a:solidFill>
                  <a:schemeClr val="bg2">
                    <a:lumMod val="50000"/>
                  </a:schemeClr>
                </a:solidFill>
                <a:effectLst/>
                <a:latin typeface="Arial" panose="020B0604020202020204" pitchFamily="34" charset="0"/>
                <a:cs typeface="Arial" panose="020B0604020202020204" pitchFamily="34" charset="0"/>
              </a:rPr>
            </a:br>
            <a:r>
              <a:rPr lang="en-US" dirty="0" smtClean="0">
                <a:solidFill>
                  <a:schemeClr val="bg2">
                    <a:lumMod val="50000"/>
                  </a:schemeClr>
                </a:solidFill>
                <a:effectLst/>
                <a:latin typeface="Arial" panose="020B0604020202020204" pitchFamily="34" charset="0"/>
                <a:cs typeface="Arial" panose="020B0604020202020204" pitchFamily="34" charset="0"/>
              </a:rPr>
              <a:t>Processing and </a:t>
            </a:r>
            <a:br>
              <a:rPr lang="en-US" dirty="0" smtClean="0">
                <a:solidFill>
                  <a:schemeClr val="bg2">
                    <a:lumMod val="50000"/>
                  </a:schemeClr>
                </a:solidFill>
                <a:effectLst/>
                <a:latin typeface="Arial" panose="020B0604020202020204" pitchFamily="34" charset="0"/>
                <a:cs typeface="Arial" panose="020B0604020202020204" pitchFamily="34" charset="0"/>
              </a:rPr>
            </a:br>
            <a:r>
              <a:rPr lang="en-US" dirty="0" smtClean="0">
                <a:solidFill>
                  <a:schemeClr val="bg2">
                    <a:lumMod val="50000"/>
                  </a:schemeClr>
                </a:solidFill>
                <a:effectLst/>
                <a:latin typeface="Arial" panose="020B0604020202020204" pitchFamily="34" charset="0"/>
                <a:cs typeface="Arial" panose="020B0604020202020204" pitchFamily="34" charset="0"/>
              </a:rPr>
              <a:t>Distribution Units</a:t>
            </a:r>
            <a:br>
              <a:rPr lang="en-US" dirty="0" smtClean="0">
                <a:solidFill>
                  <a:schemeClr val="bg2">
                    <a:lumMod val="50000"/>
                  </a:schemeClr>
                </a:solidFill>
                <a:effectLst/>
                <a:latin typeface="Arial" panose="020B0604020202020204" pitchFamily="34" charset="0"/>
                <a:cs typeface="Arial" panose="020B0604020202020204" pitchFamily="34" charset="0"/>
              </a:rPr>
            </a:br>
            <a:r>
              <a:rPr lang="en-US" dirty="0">
                <a:solidFill>
                  <a:schemeClr val="bg2">
                    <a:lumMod val="50000"/>
                  </a:schemeClr>
                </a:solidFill>
                <a:effectLst/>
                <a:latin typeface="Arial" panose="020B0604020202020204" pitchFamily="34" charset="0"/>
                <a:cs typeface="Arial" panose="020B0604020202020204" pitchFamily="34" charset="0"/>
              </a:rPr>
              <a:t/>
            </a:r>
            <a:br>
              <a:rPr lang="en-US" dirty="0">
                <a:solidFill>
                  <a:schemeClr val="bg2">
                    <a:lumMod val="50000"/>
                  </a:schemeClr>
                </a:solidFill>
                <a:effectLst/>
                <a:latin typeface="Arial" panose="020B0604020202020204" pitchFamily="34" charset="0"/>
                <a:cs typeface="Arial" panose="020B0604020202020204" pitchFamily="34" charset="0"/>
              </a:rPr>
            </a:br>
            <a:r>
              <a:rPr lang="en-US" dirty="0" smtClean="0">
                <a:solidFill>
                  <a:schemeClr val="bg2">
                    <a:lumMod val="50000"/>
                  </a:schemeClr>
                </a:solidFill>
                <a:effectLst/>
                <a:latin typeface="Arial" panose="020B0604020202020204" pitchFamily="34" charset="0"/>
                <a:cs typeface="Arial" panose="020B0604020202020204" pitchFamily="34" charset="0"/>
              </a:rPr>
              <a:t/>
            </a:r>
            <a:br>
              <a:rPr lang="en-US" dirty="0" smtClean="0">
                <a:solidFill>
                  <a:schemeClr val="bg2">
                    <a:lumMod val="50000"/>
                  </a:schemeClr>
                </a:solidFill>
                <a:effectLst/>
                <a:latin typeface="Arial" panose="020B0604020202020204" pitchFamily="34" charset="0"/>
                <a:cs typeface="Arial" panose="020B0604020202020204" pitchFamily="34" charset="0"/>
              </a:rPr>
            </a:br>
            <a:r>
              <a:rPr lang="en-US" dirty="0" smtClean="0">
                <a:solidFill>
                  <a:schemeClr val="bg2">
                    <a:lumMod val="50000"/>
                  </a:schemeClr>
                </a:solidFill>
                <a:effectLst/>
                <a:latin typeface="Arial" panose="020B0604020202020204" pitchFamily="34" charset="0"/>
                <a:cs typeface="Arial" panose="020B0604020202020204" pitchFamily="34" charset="0"/>
              </a:rPr>
              <a:t>Craig Johnston</a:t>
            </a:r>
            <a:br>
              <a:rPr lang="en-US" dirty="0" smtClean="0">
                <a:solidFill>
                  <a:schemeClr val="bg2">
                    <a:lumMod val="50000"/>
                  </a:schemeClr>
                </a:solidFill>
                <a:effectLst/>
                <a:latin typeface="Arial" panose="020B0604020202020204" pitchFamily="34" charset="0"/>
                <a:cs typeface="Arial" panose="020B0604020202020204" pitchFamily="34" charset="0"/>
              </a:rPr>
            </a:br>
            <a:r>
              <a:rPr lang="en-US" dirty="0" smtClean="0">
                <a:solidFill>
                  <a:schemeClr val="bg2">
                    <a:lumMod val="50000"/>
                  </a:schemeClr>
                </a:solidFill>
                <a:effectLst/>
                <a:latin typeface="Arial" panose="020B0604020202020204" pitchFamily="34" charset="0"/>
                <a:cs typeface="Arial" panose="020B0604020202020204" pitchFamily="34" charset="0"/>
              </a:rPr>
              <a:t>		</a:t>
            </a:r>
            <a:br>
              <a:rPr lang="en-US" dirty="0" smtClean="0">
                <a:solidFill>
                  <a:schemeClr val="bg2">
                    <a:lumMod val="50000"/>
                  </a:schemeClr>
                </a:solidFill>
                <a:effectLst/>
                <a:latin typeface="Arial" panose="020B0604020202020204" pitchFamily="34" charset="0"/>
                <a:cs typeface="Arial" panose="020B0604020202020204" pitchFamily="34" charset="0"/>
              </a:rPr>
            </a:br>
            <a:r>
              <a:rPr lang="en-US" dirty="0">
                <a:solidFill>
                  <a:schemeClr val="bg2">
                    <a:lumMod val="50000"/>
                  </a:schemeClr>
                </a:solidFill>
                <a:effectLst/>
                <a:latin typeface="Arial" panose="020B0604020202020204" pitchFamily="34" charset="0"/>
                <a:cs typeface="Arial" panose="020B0604020202020204" pitchFamily="34" charset="0"/>
              </a:rPr>
              <a:t>	</a:t>
            </a:r>
            <a:r>
              <a:rPr lang="en-US" dirty="0" smtClean="0">
                <a:solidFill>
                  <a:schemeClr val="bg2">
                    <a:lumMod val="50000"/>
                  </a:schemeClr>
                </a:solidFill>
                <a:effectLst/>
                <a:latin typeface="Arial" panose="020B0604020202020204" pitchFamily="34" charset="0"/>
                <a:cs typeface="Arial" panose="020B0604020202020204" pitchFamily="34" charset="0"/>
              </a:rPr>
              <a:t/>
            </a:r>
            <a:br>
              <a:rPr lang="en-US" dirty="0" smtClean="0">
                <a:solidFill>
                  <a:schemeClr val="bg2">
                    <a:lumMod val="50000"/>
                  </a:schemeClr>
                </a:solidFill>
                <a:effectLst/>
                <a:latin typeface="Arial" panose="020B0604020202020204" pitchFamily="34" charset="0"/>
                <a:cs typeface="Arial" panose="020B0604020202020204" pitchFamily="34" charset="0"/>
              </a:rPr>
            </a:br>
            <a:r>
              <a:rPr lang="en-US" dirty="0" smtClean="0">
                <a:solidFill>
                  <a:schemeClr val="bg2">
                    <a:lumMod val="50000"/>
                  </a:schemeClr>
                </a:solidFill>
                <a:effectLst/>
                <a:latin typeface="Arial" panose="020B0604020202020204" pitchFamily="34" charset="0"/>
                <a:cs typeface="Arial" panose="020B0604020202020204" pitchFamily="34" charset="0"/>
              </a:rPr>
              <a:t/>
            </a:r>
            <a:br>
              <a:rPr lang="en-US" dirty="0" smtClean="0">
                <a:solidFill>
                  <a:schemeClr val="bg2">
                    <a:lumMod val="50000"/>
                  </a:schemeClr>
                </a:solidFill>
                <a:effectLst/>
                <a:latin typeface="Arial" panose="020B0604020202020204" pitchFamily="34" charset="0"/>
                <a:cs typeface="Arial" panose="020B0604020202020204" pitchFamily="34" charset="0"/>
              </a:rPr>
            </a:br>
            <a:endParaRPr lang="en-US" sz="3200" dirty="0">
              <a:solidFill>
                <a:schemeClr val="bg2">
                  <a:lumMod val="50000"/>
                </a:schemeClr>
              </a:solidFill>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28600" y="5786624"/>
            <a:ext cx="5334000" cy="666304"/>
          </a:xfrm>
        </p:spPr>
        <p:txBody>
          <a:bodyPr>
            <a:normAutofit/>
          </a:bodyPr>
          <a:lstStyle/>
          <a:p>
            <a:pPr algn="ctr"/>
            <a:r>
              <a:rPr lang="en-US" dirty="0" err="1" smtClean="0">
                <a:solidFill>
                  <a:schemeClr val="bg1"/>
                </a:solidFill>
                <a:latin typeface="Arial" panose="020B0604020202020204" pitchFamily="34" charset="0"/>
                <a:cs typeface="Arial" panose="020B0604020202020204" pitchFamily="34" charset="0"/>
              </a:rPr>
              <a:t>NHD</a:t>
            </a:r>
            <a:r>
              <a:rPr lang="en-US" i="1" dirty="0" err="1" smtClean="0">
                <a:solidFill>
                  <a:schemeClr val="bg1"/>
                </a:solidFill>
                <a:latin typeface="Arial" panose="020B0604020202020204" pitchFamily="34" charset="0"/>
                <a:cs typeface="Arial" panose="020B0604020202020204" pitchFamily="34" charset="0"/>
              </a:rPr>
              <a:t>Plus</a:t>
            </a:r>
            <a:r>
              <a:rPr lang="en-US" dirty="0" smtClean="0">
                <a:solidFill>
                  <a:schemeClr val="bg1"/>
                </a:solidFill>
                <a:latin typeface="Arial" panose="020B0604020202020204" pitchFamily="34" charset="0"/>
                <a:cs typeface="Arial" panose="020B0604020202020204" pitchFamily="34" charset="0"/>
              </a:rPr>
              <a:t> Training Series</a:t>
            </a:r>
          </a:p>
        </p:txBody>
      </p:sp>
      <p:pic>
        <p:nvPicPr>
          <p:cNvPr id="4" name="Picture 4"/>
          <p:cNvPicPr>
            <a:picLocks noChangeAspect="1" noChangeArrowheads="1"/>
          </p:cNvPicPr>
          <p:nvPr/>
        </p:nvPicPr>
        <p:blipFill>
          <a:blip r:embed="rId3">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7667104" y="6259830"/>
            <a:ext cx="1172095" cy="36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b="50609"/>
          <a:stretch/>
        </p:blipFill>
        <p:spPr bwMode="auto">
          <a:xfrm>
            <a:off x="6413269" y="6279746"/>
            <a:ext cx="1691152" cy="3297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938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0" y="228600"/>
            <a:ext cx="7543800" cy="2369880"/>
          </a:xfrm>
          <a:prstGeom prst="rect">
            <a:avLst/>
          </a:prstGeom>
          <a:noFill/>
        </p:spPr>
        <p:txBody>
          <a:bodyPr wrap="square" rtlCol="0">
            <a:spAutoFit/>
          </a:bodyPr>
          <a:lstStyle/>
          <a:p>
            <a:r>
              <a:rPr lang="en-US" sz="5600" b="1" dirty="0">
                <a:ln w="635">
                  <a:noFill/>
                </a:ln>
                <a:latin typeface="Arial"/>
              </a:rPr>
              <a:t/>
            </a:r>
            <a:br>
              <a:rPr lang="en-US" sz="5600" b="1" dirty="0">
                <a:ln w="635">
                  <a:noFill/>
                </a:ln>
                <a:latin typeface="Arial"/>
              </a:rPr>
            </a:br>
            <a:r>
              <a:rPr lang="en-US" sz="5600" b="1" dirty="0">
                <a:ln w="635">
                  <a:noFill/>
                </a:ln>
                <a:latin typeface="Arial"/>
              </a:rPr>
              <a:t/>
            </a:r>
            <a:br>
              <a:rPr lang="en-US" sz="5600" b="1" dirty="0">
                <a:ln w="635">
                  <a:noFill/>
                </a:ln>
                <a:latin typeface="Arial"/>
              </a:rPr>
            </a:br>
            <a:endParaRPr lang="en-US" sz="3600" b="1" dirty="0"/>
          </a:p>
        </p:txBody>
      </p:sp>
      <p:sp>
        <p:nvSpPr>
          <p:cNvPr id="4" name="TextBox 3"/>
          <p:cNvSpPr txBox="1"/>
          <p:nvPr/>
        </p:nvSpPr>
        <p:spPr>
          <a:xfrm>
            <a:off x="6705600" y="5486400"/>
            <a:ext cx="4544835" cy="646331"/>
          </a:xfrm>
          <a:prstGeom prst="rect">
            <a:avLst/>
          </a:prstGeom>
          <a:noFill/>
        </p:spPr>
        <p:txBody>
          <a:bodyPr wrap="none" rtlCol="0">
            <a:spAutoFit/>
          </a:bodyPr>
          <a:lstStyle/>
          <a:p>
            <a:pPr algn="l" fontAlgn="auto">
              <a:spcBef>
                <a:spcPts val="0"/>
              </a:spcBef>
              <a:spcAft>
                <a:spcPts val="0"/>
              </a:spcAft>
            </a:pPr>
            <a:r>
              <a:rPr lang="en-US" b="1" dirty="0" smtClean="0">
                <a:latin typeface="Arial"/>
                <a:cs typeface="+mn-cs"/>
              </a:rPr>
              <a:t>Note: The catchment grid is distributed </a:t>
            </a:r>
          </a:p>
          <a:p>
            <a:pPr algn="l" fontAlgn="auto">
              <a:spcBef>
                <a:spcPts val="0"/>
              </a:spcBef>
              <a:spcAft>
                <a:spcPts val="0"/>
              </a:spcAft>
            </a:pPr>
            <a:r>
              <a:rPr lang="en-US" b="1" dirty="0">
                <a:latin typeface="Arial"/>
                <a:cs typeface="+mn-cs"/>
              </a:rPr>
              <a:t> </a:t>
            </a:r>
            <a:r>
              <a:rPr lang="en-US" b="1" dirty="0" smtClean="0">
                <a:latin typeface="Arial"/>
                <a:cs typeface="+mn-cs"/>
              </a:rPr>
              <a:t>          at the VPU level</a:t>
            </a:r>
            <a:endParaRPr lang="en-US" b="1" dirty="0">
              <a:latin typeface="Arial"/>
              <a:cs typeface="+mn-cs"/>
            </a:endParaRPr>
          </a:p>
        </p:txBody>
      </p:sp>
      <p:sp>
        <p:nvSpPr>
          <p:cNvPr id="5" name="Rectangle 4"/>
          <p:cNvSpPr/>
          <p:nvPr/>
        </p:nvSpPr>
        <p:spPr>
          <a:xfrm>
            <a:off x="0" y="6550223"/>
            <a:ext cx="2704587"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Raster Processing  Units (RPU)</a:t>
            </a:r>
            <a:endParaRPr lang="en-US" altLang="en-US" sz="1400" i="1" dirty="0" smtClean="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5751623" y="1536650"/>
            <a:ext cx="248786" cy="369332"/>
          </a:xfrm>
          <a:prstGeom prst="rect">
            <a:avLst/>
          </a:prstGeom>
          <a:noFill/>
        </p:spPr>
        <p:txBody>
          <a:bodyPr wrap="none" rtlCol="0">
            <a:spAutoFit/>
          </a:bodyPr>
          <a:lstStyle/>
          <a:p>
            <a:pPr algn="l"/>
            <a:r>
              <a:rPr lang="en-US" dirty="0" smtClean="0"/>
              <a:t> </a:t>
            </a:r>
            <a:endParaRPr lang="en-US" dirty="0"/>
          </a:p>
        </p:txBody>
      </p:sp>
      <p:sp>
        <p:nvSpPr>
          <p:cNvPr id="9" name="Title 8"/>
          <p:cNvSpPr>
            <a:spLocks noGrp="1"/>
          </p:cNvSpPr>
          <p:nvPr>
            <p:ph type="title"/>
          </p:nvPr>
        </p:nvSpPr>
        <p:spPr/>
        <p:txBody>
          <a:bodyPr>
            <a:normAutofit fontScale="90000"/>
          </a:bodyPr>
          <a:lstStyle/>
          <a:p>
            <a:r>
              <a:rPr lang="en-US" smtClean="0"/>
              <a:t>Raster Processing Units (RPU)</a:t>
            </a:r>
            <a:br>
              <a:rPr lang="en-US" smtClean="0"/>
            </a:br>
            <a:r>
              <a:rPr lang="en-US" smtClean="0"/>
              <a:t>of NHDPlusV2</a:t>
            </a:r>
            <a:endParaRPr lang="en-US" dirty="0"/>
          </a:p>
        </p:txBody>
      </p:sp>
      <p:sp>
        <p:nvSpPr>
          <p:cNvPr id="10" name="Content Placeholder 9"/>
          <p:cNvSpPr>
            <a:spLocks noGrp="1"/>
          </p:cNvSpPr>
          <p:nvPr>
            <p:ph idx="1"/>
          </p:nvPr>
        </p:nvSpPr>
        <p:spPr/>
        <p:txBody>
          <a:bodyPr/>
          <a:lstStyle/>
          <a:p>
            <a:r>
              <a:rPr lang="en-US" dirty="0" smtClean="0"/>
              <a:t>A VPU is composed of one or more RPUs</a:t>
            </a:r>
          </a:p>
          <a:p>
            <a:r>
              <a:rPr lang="en-US" dirty="0" smtClean="0"/>
              <a:t>Raster data for a VPU is divided by RPU areas and distributed at the RPU level</a:t>
            </a:r>
          </a:p>
          <a:p>
            <a:pPr lvl="1"/>
            <a:r>
              <a:rPr lang="en-US" dirty="0" err="1" smtClean="0"/>
              <a:t>HydroDEM</a:t>
            </a:r>
            <a:endParaRPr lang="en-US" dirty="0" smtClean="0"/>
          </a:p>
          <a:p>
            <a:pPr lvl="1"/>
            <a:r>
              <a:rPr lang="en-US" dirty="0" err="1" smtClean="0"/>
              <a:t>Fdr</a:t>
            </a:r>
            <a:r>
              <a:rPr lang="en-US" dirty="0" smtClean="0"/>
              <a:t> and </a:t>
            </a:r>
            <a:r>
              <a:rPr lang="en-US" dirty="0" err="1" smtClean="0"/>
              <a:t>Fac</a:t>
            </a:r>
            <a:r>
              <a:rPr lang="en-US" dirty="0" smtClean="0"/>
              <a:t> grids</a:t>
            </a:r>
          </a:p>
          <a:p>
            <a:pPr lvl="1"/>
            <a:r>
              <a:rPr lang="en-US" dirty="0" err="1" smtClean="0"/>
              <a:t>FdrNull</a:t>
            </a:r>
            <a:endParaRPr lang="en-US" dirty="0" smtClean="0"/>
          </a:p>
          <a:p>
            <a:pPr lvl="1"/>
            <a:r>
              <a:rPr lang="en-US" dirty="0" err="1" smtClean="0"/>
              <a:t>FilledAreas</a:t>
            </a:r>
            <a:endParaRPr lang="en-US" dirty="0" smtClean="0"/>
          </a:p>
          <a:p>
            <a:pPr lvl="1"/>
            <a:r>
              <a:rPr lang="en-US" dirty="0" smtClean="0"/>
              <a:t>NED Snapshot</a:t>
            </a:r>
          </a:p>
          <a:p>
            <a:pPr lvl="1"/>
            <a:r>
              <a:rPr lang="en-US" dirty="0" err="1" smtClean="0"/>
              <a:t>Catseed</a:t>
            </a:r>
            <a:endParaRPr lang="en-US" dirty="0" smtClean="0"/>
          </a:p>
          <a:p>
            <a:endParaRPr lang="en-US" dirty="0"/>
          </a:p>
        </p:txBody>
      </p:sp>
      <p:sp>
        <p:nvSpPr>
          <p:cNvPr id="8" name="Slide Number Placeholder 7"/>
          <p:cNvSpPr>
            <a:spLocks noGrp="1"/>
          </p:cNvSpPr>
          <p:nvPr>
            <p:ph type="sldNum" sz="quarter" idx="12"/>
          </p:nvPr>
        </p:nvSpPr>
        <p:spPr/>
        <p:txBody>
          <a:bodyPr/>
          <a:lstStyle/>
          <a:p>
            <a:fld id="{02E4544E-872D-47C4-B6EA-CDF45227CBFD}" type="slidenum">
              <a:rPr lang="en-US" smtClean="0"/>
              <a:pPr/>
              <a:t>9</a:t>
            </a:fld>
            <a:endParaRPr lang="en-US"/>
          </a:p>
        </p:txBody>
      </p:sp>
    </p:spTree>
    <p:extLst>
      <p:ext uri="{BB962C8B-B14F-4D97-AF65-F5344CB8AC3E}">
        <p14:creationId xmlns:p14="http://schemas.microsoft.com/office/powerpoint/2010/main" val="196806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a:xfrm>
            <a:off x="7790330" y="6371590"/>
            <a:ext cx="762000" cy="365125"/>
          </a:xfrm>
          <a:prstGeom prst="rect">
            <a:avLst/>
          </a:prstGeom>
        </p:spPr>
        <p:txBody>
          <a:bodyPr vert="horz" wrap="square" lIns="0" tIns="0" rIns="0" bIns="0" numCol="1" anchor="b"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0467345-B212-4AC2-B193-99D06989F507}" type="slidenum">
              <a:rPr lang="en-US" smtClean="0">
                <a:solidFill>
                  <a:prstClr val="white"/>
                </a:solidFill>
                <a:latin typeface="Arial"/>
              </a:rPr>
              <a:pPr fontAlgn="auto">
                <a:spcBef>
                  <a:spcPts val="0"/>
                </a:spcBef>
                <a:spcAft>
                  <a:spcPts val="0"/>
                </a:spcAft>
                <a:defRPr/>
              </a:pPr>
              <a:t>10</a:t>
            </a:fld>
            <a:endParaRPr lang="en-US">
              <a:solidFill>
                <a:prstClr val="white"/>
              </a:solidFill>
              <a:latin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
            <a:ext cx="8875059" cy="6858000"/>
          </a:xfrm>
          <a:prstGeom prst="rect">
            <a:avLst/>
          </a:prstGeom>
        </p:spPr>
      </p:pic>
      <p:sp>
        <p:nvSpPr>
          <p:cNvPr id="4" name="TextBox 3"/>
          <p:cNvSpPr txBox="1"/>
          <p:nvPr/>
        </p:nvSpPr>
        <p:spPr>
          <a:xfrm>
            <a:off x="2573475" y="167640"/>
            <a:ext cx="5586914" cy="707886"/>
          </a:xfrm>
          <a:prstGeom prst="rect">
            <a:avLst/>
          </a:prstGeom>
          <a:noFill/>
        </p:spPr>
        <p:txBody>
          <a:bodyPr wrap="none" rtlCol="0">
            <a:spAutoFit/>
          </a:bodyPr>
          <a:lstStyle/>
          <a:p>
            <a:pPr algn="l" fontAlgn="auto">
              <a:spcBef>
                <a:spcPts val="0"/>
              </a:spcBef>
              <a:spcAft>
                <a:spcPts val="0"/>
              </a:spcAft>
            </a:pPr>
            <a:r>
              <a:rPr lang="en-US" sz="2000" b="1" dirty="0" err="1" smtClean="0">
                <a:latin typeface="Arial"/>
                <a:cs typeface="+mn-cs"/>
              </a:rPr>
              <a:t>NHD</a:t>
            </a:r>
            <a:r>
              <a:rPr lang="en-US" sz="2000" b="1" i="1" dirty="0" err="1" smtClean="0">
                <a:latin typeface="Arial"/>
                <a:cs typeface="+mn-cs"/>
              </a:rPr>
              <a:t>Plus</a:t>
            </a:r>
            <a:r>
              <a:rPr lang="en-US" sz="2000" b="1" i="1" dirty="0" smtClean="0">
                <a:latin typeface="Arial"/>
                <a:cs typeface="+mn-cs"/>
              </a:rPr>
              <a:t> </a:t>
            </a:r>
            <a:r>
              <a:rPr lang="en-US" sz="2000" b="1" dirty="0" smtClean="0">
                <a:latin typeface="Arial"/>
                <a:cs typeface="+mn-cs"/>
              </a:rPr>
              <a:t>V2 Raster Processing Units (RPU)</a:t>
            </a:r>
          </a:p>
          <a:p>
            <a:pPr algn="l" fontAlgn="auto">
              <a:spcBef>
                <a:spcPts val="0"/>
              </a:spcBef>
              <a:spcAft>
                <a:spcPts val="0"/>
              </a:spcAft>
            </a:pPr>
            <a:r>
              <a:rPr lang="en-US" sz="2000" b="1" dirty="0" smtClean="0">
                <a:latin typeface="Arial"/>
                <a:cs typeface="+mn-cs"/>
              </a:rPr>
              <a:t> nested in VPUs of the Major Drainage Areas</a:t>
            </a:r>
            <a:endParaRPr lang="en-US" sz="2000" b="1" dirty="0">
              <a:latin typeface="Arial"/>
              <a:cs typeface="+mn-cs"/>
            </a:endParaRPr>
          </a:p>
        </p:txBody>
      </p:sp>
      <p:sp>
        <p:nvSpPr>
          <p:cNvPr id="5" name="Slide Number Placeholder 4"/>
          <p:cNvSpPr>
            <a:spLocks noGrp="1"/>
          </p:cNvSpPr>
          <p:nvPr>
            <p:ph type="sldNum" sz="quarter" idx="12"/>
          </p:nvPr>
        </p:nvSpPr>
        <p:spPr/>
        <p:txBody>
          <a:bodyPr/>
          <a:lstStyle/>
          <a:p>
            <a:fld id="{02E4544E-872D-47C4-B6EA-CDF45227CBFD}" type="slidenum">
              <a:rPr lang="en-US" smtClean="0"/>
              <a:pPr/>
              <a:t>10</a:t>
            </a:fld>
            <a:endParaRPr lang="en-US"/>
          </a:p>
        </p:txBody>
      </p:sp>
    </p:spTree>
    <p:extLst>
      <p:ext uri="{BB962C8B-B14F-4D97-AF65-F5344CB8AC3E}">
        <p14:creationId xmlns:p14="http://schemas.microsoft.com/office/powerpoint/2010/main" val="40395928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0467345-B212-4AC2-B193-99D06989F507}" type="slidenum">
              <a:rPr lang="en-US" smtClean="0">
                <a:solidFill>
                  <a:prstClr val="white"/>
                </a:solidFill>
                <a:latin typeface="Arial"/>
              </a:rPr>
              <a:pPr fontAlgn="auto">
                <a:spcBef>
                  <a:spcPts val="0"/>
                </a:spcBef>
                <a:spcAft>
                  <a:spcPts val="0"/>
                </a:spcAft>
                <a:defRPr/>
              </a:pPr>
              <a:t>11</a:t>
            </a:fld>
            <a:endParaRPr lang="en-US">
              <a:solidFill>
                <a:prstClr val="white"/>
              </a:solidFill>
              <a:latin typeface="Aria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88" y="838200"/>
            <a:ext cx="9396345"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1407" y="86370"/>
            <a:ext cx="8879354" cy="646331"/>
          </a:xfrm>
          <a:prstGeom prst="rect">
            <a:avLst/>
          </a:prstGeom>
          <a:noFill/>
        </p:spPr>
        <p:txBody>
          <a:bodyPr wrap="none" rtlCol="0">
            <a:spAutoFit/>
          </a:bodyPr>
          <a:lstStyle/>
          <a:p>
            <a:pPr fontAlgn="auto">
              <a:spcBef>
                <a:spcPts val="0"/>
              </a:spcBef>
              <a:spcAft>
                <a:spcPts val="0"/>
              </a:spcAft>
            </a:pPr>
            <a:r>
              <a:rPr lang="en-US" b="1" dirty="0" smtClean="0">
                <a:latin typeface="Arial"/>
                <a:cs typeface="+mn-cs"/>
              </a:rPr>
              <a:t>Data Components for RPUs are accessible from the NHD</a:t>
            </a:r>
            <a:r>
              <a:rPr lang="en-US" b="1" i="1" dirty="0" smtClean="0">
                <a:latin typeface="Arial"/>
                <a:cs typeface="+mn-cs"/>
              </a:rPr>
              <a:t>Plus</a:t>
            </a:r>
            <a:r>
              <a:rPr lang="en-US" b="1" dirty="0" smtClean="0">
                <a:latin typeface="Arial"/>
                <a:cs typeface="+mn-cs"/>
              </a:rPr>
              <a:t>V2 Data download</a:t>
            </a:r>
          </a:p>
          <a:p>
            <a:pPr fontAlgn="auto">
              <a:spcBef>
                <a:spcPts val="0"/>
              </a:spcBef>
              <a:spcAft>
                <a:spcPts val="0"/>
              </a:spcAft>
            </a:pPr>
            <a:r>
              <a:rPr lang="en-US" b="1" dirty="0">
                <a:latin typeface="Arial"/>
                <a:cs typeface="+mn-cs"/>
              </a:rPr>
              <a:t>w</a:t>
            </a:r>
            <a:r>
              <a:rPr lang="en-US" b="1" dirty="0" smtClean="0">
                <a:latin typeface="Arial"/>
                <a:cs typeface="+mn-cs"/>
              </a:rPr>
              <a:t>ebsite for the associated VPU</a:t>
            </a:r>
            <a:endParaRPr lang="en-US" b="1" dirty="0">
              <a:latin typeface="Arial"/>
              <a:cs typeface="+mn-cs"/>
            </a:endParaRPr>
          </a:p>
        </p:txBody>
      </p:sp>
      <p:sp>
        <p:nvSpPr>
          <p:cNvPr id="5" name="Slide Number Placeholder 4"/>
          <p:cNvSpPr>
            <a:spLocks noGrp="1"/>
          </p:cNvSpPr>
          <p:nvPr>
            <p:ph type="sldNum" sz="quarter" idx="12"/>
          </p:nvPr>
        </p:nvSpPr>
        <p:spPr/>
        <p:txBody>
          <a:bodyPr/>
          <a:lstStyle/>
          <a:p>
            <a:fld id="{02E4544E-872D-47C4-B6EA-CDF45227CBFD}" type="slidenum">
              <a:rPr lang="en-US" smtClean="0"/>
              <a:pPr/>
              <a:t>11</a:t>
            </a:fld>
            <a:endParaRPr lang="en-US"/>
          </a:p>
        </p:txBody>
      </p:sp>
    </p:spTree>
    <p:extLst>
      <p:ext uri="{BB962C8B-B14F-4D97-AF65-F5344CB8AC3E}">
        <p14:creationId xmlns:p14="http://schemas.microsoft.com/office/powerpoint/2010/main" val="389451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65" y="3060056"/>
            <a:ext cx="2536430" cy="2448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5327" y="2891841"/>
            <a:ext cx="6642819" cy="263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70"/>
          <p:cNvSpPr txBox="1">
            <a:spLocks noChangeArrowheads="1"/>
          </p:cNvSpPr>
          <p:nvPr/>
        </p:nvSpPr>
        <p:spPr bwMode="auto">
          <a:xfrm>
            <a:off x="6578902" y="5325216"/>
            <a:ext cx="2133600" cy="457200"/>
          </a:xfrm>
          <a:prstGeom prst="rect">
            <a:avLst/>
          </a:prstGeom>
          <a:noFill/>
          <a:ln>
            <a:miter lim="800000"/>
            <a:headEnd/>
            <a:tailEnd/>
          </a:ln>
        </p:spPr>
        <p:txBody>
          <a:bodyPr vert="horz" wrap="square" lIns="0" tIns="0" rIns="0" bIns="0" numCol="1" anchor="b"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C2B5ED94-2AC1-4D12-88E2-C38B9D93C3C9}" type="slidenum">
              <a:rPr lang="en-US" smtClean="0">
                <a:solidFill>
                  <a:prstClr val="white"/>
                </a:solidFill>
                <a:latin typeface="Arial"/>
              </a:rPr>
              <a:pPr fontAlgn="auto">
                <a:spcBef>
                  <a:spcPts val="0"/>
                </a:spcBef>
                <a:spcAft>
                  <a:spcPts val="0"/>
                </a:spcAft>
              </a:pPr>
              <a:t>12</a:t>
            </a:fld>
            <a:endParaRPr lang="en-US" smtClean="0">
              <a:solidFill>
                <a:prstClr val="white"/>
              </a:solidFill>
              <a:latin typeface="Arial"/>
            </a:endParaRPr>
          </a:p>
        </p:txBody>
      </p:sp>
      <p:sp>
        <p:nvSpPr>
          <p:cNvPr id="6" name="TextBox 5"/>
          <p:cNvSpPr txBox="1"/>
          <p:nvPr/>
        </p:nvSpPr>
        <p:spPr>
          <a:xfrm>
            <a:off x="512995" y="1314833"/>
            <a:ext cx="7848600" cy="646331"/>
          </a:xfrm>
          <a:prstGeom prst="rect">
            <a:avLst/>
          </a:prstGeom>
          <a:noFill/>
        </p:spPr>
        <p:txBody>
          <a:bodyPr wrap="square" rtlCol="0">
            <a:spAutoFit/>
          </a:bodyPr>
          <a:lstStyle/>
          <a:p>
            <a:pPr algn="l" fontAlgn="auto">
              <a:spcBef>
                <a:spcPts val="0"/>
              </a:spcBef>
              <a:spcAft>
                <a:spcPts val="0"/>
              </a:spcAft>
            </a:pPr>
            <a:endParaRPr lang="en-US" dirty="0">
              <a:solidFill>
                <a:srgbClr val="00B050"/>
              </a:solidFill>
              <a:latin typeface="Arial"/>
              <a:cs typeface="+mn-cs"/>
            </a:endParaRPr>
          </a:p>
          <a:p>
            <a:pPr marL="285750" indent="-285750" algn="l" fontAlgn="auto">
              <a:spcBef>
                <a:spcPts val="0"/>
              </a:spcBef>
              <a:spcAft>
                <a:spcPts val="0"/>
              </a:spcAft>
              <a:buFont typeface="Arial" panose="020B0604020202020204" pitchFamily="34" charset="0"/>
              <a:buChar char="•"/>
            </a:pPr>
            <a:endParaRPr lang="en-US" dirty="0">
              <a:solidFill>
                <a:srgbClr val="00B050"/>
              </a:solidFill>
              <a:latin typeface="Arial"/>
              <a:cs typeface="+mn-cs"/>
            </a:endParaRPr>
          </a:p>
        </p:txBody>
      </p:sp>
      <p:grpSp>
        <p:nvGrpSpPr>
          <p:cNvPr id="7" name="Group 6"/>
          <p:cNvGrpSpPr/>
          <p:nvPr/>
        </p:nvGrpSpPr>
        <p:grpSpPr>
          <a:xfrm>
            <a:off x="3205142" y="1776498"/>
            <a:ext cx="5822478" cy="3750592"/>
            <a:chOff x="3321522" y="2694658"/>
            <a:chExt cx="5822478" cy="3750592"/>
          </a:xfrm>
        </p:grpSpPr>
        <p:sp>
          <p:nvSpPr>
            <p:cNvPr id="8" name="Rectangle 7"/>
            <p:cNvSpPr/>
            <p:nvPr/>
          </p:nvSpPr>
          <p:spPr>
            <a:xfrm>
              <a:off x="4872516" y="3810001"/>
              <a:ext cx="990600" cy="2635249"/>
            </a:xfrm>
            <a:prstGeom prst="rect">
              <a:avLst/>
            </a:prstGeom>
            <a:noFill/>
            <a:ln w="25400" cap="flat" cmpd="sng" algn="ctr">
              <a:solidFill>
                <a:srgbClr val="00B050"/>
              </a:solidFill>
              <a:prstDash val="dash"/>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nvGrpSpPr>
            <p:cNvPr id="9" name="Group 8"/>
            <p:cNvGrpSpPr/>
            <p:nvPr/>
          </p:nvGrpSpPr>
          <p:grpSpPr>
            <a:xfrm>
              <a:off x="3321522" y="2694658"/>
              <a:ext cx="5822478" cy="3750592"/>
              <a:chOff x="3321522" y="2694658"/>
              <a:chExt cx="5822478" cy="3750592"/>
            </a:xfrm>
          </p:grpSpPr>
          <p:cxnSp>
            <p:nvCxnSpPr>
              <p:cNvPr id="10" name="Straight Arrow Connector 9"/>
              <p:cNvCxnSpPr>
                <a:endCxn id="8" idx="0"/>
              </p:cNvCxnSpPr>
              <p:nvPr/>
            </p:nvCxnSpPr>
            <p:spPr>
              <a:xfrm>
                <a:off x="5029200" y="3505199"/>
                <a:ext cx="338616" cy="304802"/>
              </a:xfrm>
              <a:prstGeom prst="straightConnector1">
                <a:avLst/>
              </a:prstGeom>
              <a:noFill/>
              <a:ln w="28575" cap="flat" cmpd="sng" algn="ctr">
                <a:solidFill>
                  <a:srgbClr val="00B050"/>
                </a:solidFill>
                <a:prstDash val="solid"/>
                <a:tailEnd type="arrow"/>
              </a:ln>
              <a:effectLst/>
            </p:spPr>
          </p:cxnSp>
          <p:sp>
            <p:nvSpPr>
              <p:cNvPr id="11" name="TextBox 10"/>
              <p:cNvSpPr txBox="1"/>
              <p:nvPr/>
            </p:nvSpPr>
            <p:spPr>
              <a:xfrm>
                <a:off x="3321522" y="3237944"/>
                <a:ext cx="1997406" cy="307777"/>
              </a:xfrm>
              <a:prstGeom prst="rect">
                <a:avLst/>
              </a:prstGeom>
              <a:noFill/>
              <a:ln>
                <a:noFill/>
              </a:ln>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srgbClr val="00B050"/>
                    </a:solidFill>
                    <a:effectLst/>
                    <a:uLnTx/>
                    <a:uFillTx/>
                    <a:latin typeface="Arial"/>
                    <a:cs typeface="+mn-cs"/>
                  </a:rPr>
                  <a:t>NHDPlus</a:t>
                </a:r>
                <a:r>
                  <a:rPr kumimoji="0" lang="en-US" sz="1400" b="1" i="0" u="none" strike="noStrike" kern="0" cap="none" spc="0" normalizeH="0" baseline="0" noProof="0" dirty="0" smtClean="0">
                    <a:ln>
                      <a:noFill/>
                    </a:ln>
                    <a:solidFill>
                      <a:srgbClr val="00B050"/>
                    </a:solidFill>
                    <a:effectLst/>
                    <a:uLnTx/>
                    <a:uFillTx/>
                    <a:latin typeface="Arial"/>
                    <a:cs typeface="+mn-cs"/>
                  </a:rPr>
                  <a:t> Version 2.1 </a:t>
                </a:r>
              </a:p>
            </p:txBody>
          </p:sp>
          <p:cxnSp>
            <p:nvCxnSpPr>
              <p:cNvPr id="12" name="Straight Arrow Connector 11"/>
              <p:cNvCxnSpPr/>
              <p:nvPr/>
            </p:nvCxnSpPr>
            <p:spPr>
              <a:xfrm>
                <a:off x="5715000" y="3238900"/>
                <a:ext cx="311206" cy="581487"/>
              </a:xfrm>
              <a:prstGeom prst="straightConnector1">
                <a:avLst/>
              </a:prstGeom>
              <a:noFill/>
              <a:ln w="28575" cap="flat" cmpd="sng" algn="ctr">
                <a:solidFill>
                  <a:srgbClr val="FFC000"/>
                </a:solidFill>
                <a:prstDash val="solid"/>
                <a:tailEnd type="arrow"/>
              </a:ln>
              <a:effectLst/>
            </p:spPr>
          </p:cxnSp>
          <p:sp>
            <p:nvSpPr>
              <p:cNvPr id="13" name="TextBox 12"/>
              <p:cNvSpPr txBox="1"/>
              <p:nvPr/>
            </p:nvSpPr>
            <p:spPr>
              <a:xfrm>
                <a:off x="4482809" y="2931123"/>
                <a:ext cx="1598516" cy="307777"/>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C000"/>
                    </a:solidFill>
                    <a:effectLst/>
                    <a:uLnTx/>
                    <a:uFillTx/>
                    <a:latin typeface="Arial"/>
                    <a:cs typeface="+mn-cs"/>
                  </a:rPr>
                  <a:t>Drainage area ID</a:t>
                </a:r>
              </a:p>
            </p:txBody>
          </p:sp>
          <p:sp>
            <p:nvSpPr>
              <p:cNvPr id="14" name="Rectangle 13"/>
              <p:cNvSpPr/>
              <p:nvPr/>
            </p:nvSpPr>
            <p:spPr>
              <a:xfrm>
                <a:off x="5891212" y="3799615"/>
                <a:ext cx="357188" cy="2635249"/>
              </a:xfrm>
              <a:prstGeom prst="rect">
                <a:avLst/>
              </a:prstGeom>
              <a:noFill/>
              <a:ln w="25400" cap="flat" cmpd="sng" algn="ctr">
                <a:solidFill>
                  <a:srgbClr val="FFC000">
                    <a:alpha val="40000"/>
                  </a:srgbClr>
                </a:solidFill>
                <a:prstDash val="dash"/>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5" name="Rectangle 14"/>
              <p:cNvSpPr/>
              <p:nvPr/>
            </p:nvSpPr>
            <p:spPr>
              <a:xfrm>
                <a:off x="6248400" y="3810001"/>
                <a:ext cx="304800" cy="2635249"/>
              </a:xfrm>
              <a:prstGeom prst="rect">
                <a:avLst/>
              </a:prstGeom>
              <a:noFill/>
              <a:ln w="25400" cap="flat" cmpd="sng" algn="ctr">
                <a:solidFill>
                  <a:srgbClr val="FF0000">
                    <a:alpha val="40000"/>
                  </a:srgbClr>
                </a:solidFill>
                <a:prstDash val="dash"/>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cxnSp>
            <p:nvCxnSpPr>
              <p:cNvPr id="16" name="Straight Arrow Connector 15"/>
              <p:cNvCxnSpPr/>
              <p:nvPr/>
            </p:nvCxnSpPr>
            <p:spPr>
              <a:xfrm>
                <a:off x="6346961" y="3009123"/>
                <a:ext cx="64340" cy="734667"/>
              </a:xfrm>
              <a:prstGeom prst="straightConnector1">
                <a:avLst/>
              </a:prstGeom>
              <a:noFill/>
              <a:ln w="28575" cap="flat" cmpd="sng" algn="ctr">
                <a:solidFill>
                  <a:srgbClr val="FC2B08"/>
                </a:solidFill>
                <a:prstDash val="solid"/>
                <a:tailEnd type="arrow"/>
              </a:ln>
              <a:effectLst/>
            </p:spPr>
          </p:cxnSp>
          <p:sp>
            <p:nvSpPr>
              <p:cNvPr id="17" name="TextBox 16"/>
              <p:cNvSpPr txBox="1"/>
              <p:nvPr/>
            </p:nvSpPr>
            <p:spPr>
              <a:xfrm>
                <a:off x="5863116" y="2694658"/>
                <a:ext cx="784189" cy="307777"/>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C2B08"/>
                    </a:solidFill>
                    <a:effectLst/>
                    <a:uLnTx/>
                    <a:uFillTx/>
                    <a:latin typeface="Arial"/>
                    <a:cs typeface="+mn-cs"/>
                  </a:rPr>
                  <a:t>VPU ID</a:t>
                </a:r>
              </a:p>
            </p:txBody>
          </p:sp>
          <p:sp>
            <p:nvSpPr>
              <p:cNvPr id="18" name="Rectangle 17"/>
              <p:cNvSpPr/>
              <p:nvPr/>
            </p:nvSpPr>
            <p:spPr>
              <a:xfrm>
                <a:off x="6934200" y="3810000"/>
                <a:ext cx="2209800" cy="2624864"/>
              </a:xfrm>
              <a:prstGeom prst="rect">
                <a:avLst/>
              </a:prstGeom>
              <a:noFill/>
              <a:ln w="25400" cap="flat" cmpd="sng" algn="ctr">
                <a:solidFill>
                  <a:srgbClr val="085091">
                    <a:alpha val="40000"/>
                  </a:srgbClr>
                </a:solidFill>
                <a:prstDash val="dash"/>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cxnSp>
            <p:nvCxnSpPr>
              <p:cNvPr id="19" name="Straight Arrow Connector 18"/>
              <p:cNvCxnSpPr/>
              <p:nvPr/>
            </p:nvCxnSpPr>
            <p:spPr>
              <a:xfrm>
                <a:off x="7245927" y="3265317"/>
                <a:ext cx="0" cy="556508"/>
              </a:xfrm>
              <a:prstGeom prst="straightConnector1">
                <a:avLst/>
              </a:prstGeom>
              <a:noFill/>
              <a:ln w="28575" cap="flat" cmpd="sng" algn="ctr">
                <a:solidFill>
                  <a:srgbClr val="085091"/>
                </a:solidFill>
                <a:prstDash val="solid"/>
                <a:tailEnd type="arrow"/>
              </a:ln>
              <a:effectLst/>
            </p:spPr>
          </p:cxnSp>
          <p:sp>
            <p:nvSpPr>
              <p:cNvPr id="20" name="TextBox 19"/>
              <p:cNvSpPr txBox="1"/>
              <p:nvPr/>
            </p:nvSpPr>
            <p:spPr>
              <a:xfrm>
                <a:off x="6756435" y="2776495"/>
                <a:ext cx="1700406" cy="52322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85091"/>
                    </a:solidFill>
                    <a:effectLst/>
                    <a:uLnTx/>
                    <a:uFillTx/>
                    <a:latin typeface="Arial"/>
                    <a:cs typeface="+mn-cs"/>
                  </a:rPr>
                  <a:t>Component </a:t>
                </a:r>
                <a:r>
                  <a:rPr kumimoji="0" lang="en-US" sz="1400" b="1" i="0" u="none" strike="noStrike" kern="0" cap="none" spc="0" normalizeH="0" baseline="0" noProof="0" dirty="0" err="1" smtClean="0">
                    <a:ln>
                      <a:noFill/>
                    </a:ln>
                    <a:solidFill>
                      <a:srgbClr val="085091"/>
                    </a:solidFill>
                    <a:effectLst/>
                    <a:uLnTx/>
                    <a:uFillTx/>
                    <a:latin typeface="Arial"/>
                    <a:cs typeface="+mn-cs"/>
                  </a:rPr>
                  <a:t>Name_vv</a:t>
                </a:r>
                <a:endParaRPr kumimoji="0" lang="en-US" sz="1400" b="1" i="0" u="none" strike="noStrike" kern="0" cap="none" spc="0" normalizeH="0" baseline="0" noProof="0" dirty="0" smtClean="0">
                  <a:ln>
                    <a:noFill/>
                  </a:ln>
                  <a:solidFill>
                    <a:srgbClr val="085091"/>
                  </a:solidFill>
                  <a:effectLst/>
                  <a:uLnTx/>
                  <a:uFillTx/>
                  <a:latin typeface="Arial"/>
                  <a:cs typeface="+mn-cs"/>
                </a:endParaRPr>
              </a:p>
            </p:txBody>
          </p:sp>
          <p:sp>
            <p:nvSpPr>
              <p:cNvPr id="21" name="TextBox 20"/>
              <p:cNvSpPr txBox="1"/>
              <p:nvPr/>
            </p:nvSpPr>
            <p:spPr>
              <a:xfrm>
                <a:off x="7632949" y="3143626"/>
                <a:ext cx="1511051" cy="60016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smtClean="0">
                    <a:ln>
                      <a:noFill/>
                    </a:ln>
                    <a:solidFill>
                      <a:srgbClr val="00B0F0"/>
                    </a:solidFill>
                    <a:effectLst/>
                    <a:uLnTx/>
                    <a:uFillTx/>
                    <a:latin typeface="Arial"/>
                    <a:cs typeface="+mn-cs"/>
                  </a:rPr>
                  <a:t>vv</a:t>
                </a:r>
                <a:r>
                  <a:rPr kumimoji="0" lang="en-US" sz="1100" b="0" i="0" u="none" strike="noStrike" kern="0" cap="none" spc="0" normalizeH="0" baseline="0" noProof="0" dirty="0" smtClean="0">
                    <a:ln>
                      <a:noFill/>
                    </a:ln>
                    <a:solidFill>
                      <a:srgbClr val="00B0F0"/>
                    </a:solidFill>
                    <a:effectLst/>
                    <a:uLnTx/>
                    <a:uFillTx/>
                    <a:latin typeface="Arial"/>
                    <a:cs typeface="+mn-cs"/>
                  </a:rPr>
                  <a:t> = data content version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B0F0"/>
                    </a:solidFill>
                    <a:effectLst/>
                    <a:uLnTx/>
                    <a:uFillTx/>
                    <a:latin typeface="Arial"/>
                    <a:cs typeface="+mn-cs"/>
                  </a:rPr>
                  <a:t>for component</a:t>
                </a:r>
              </a:p>
            </p:txBody>
          </p:sp>
        </p:grpSp>
      </p:grpSp>
      <p:sp>
        <p:nvSpPr>
          <p:cNvPr id="22" name="TextBox 21"/>
          <p:cNvSpPr txBox="1"/>
          <p:nvPr/>
        </p:nvSpPr>
        <p:spPr>
          <a:xfrm>
            <a:off x="1665008" y="1591832"/>
            <a:ext cx="4108817" cy="369332"/>
          </a:xfrm>
          <a:prstGeom prst="rect">
            <a:avLst/>
          </a:prstGeom>
          <a:noFill/>
        </p:spPr>
        <p:txBody>
          <a:bodyPr wrap="none" rtlCol="0">
            <a:spAutoFit/>
          </a:bodyPr>
          <a:lstStyle/>
          <a:p>
            <a:pPr algn="l" fontAlgn="auto">
              <a:spcBef>
                <a:spcPts val="0"/>
              </a:spcBef>
              <a:spcAft>
                <a:spcPts val="0"/>
              </a:spcAft>
            </a:pPr>
            <a:r>
              <a:rPr lang="en-US" dirty="0" smtClean="0">
                <a:solidFill>
                  <a:prstClr val="white">
                    <a:lumMod val="65000"/>
                  </a:prstClr>
                </a:solidFill>
                <a:latin typeface="Arial"/>
                <a:cs typeface="+mn-cs"/>
              </a:rPr>
              <a:t>NHDPlusV2 Distribution Filename Key</a:t>
            </a:r>
            <a:endParaRPr lang="en-US" dirty="0">
              <a:solidFill>
                <a:prstClr val="white">
                  <a:lumMod val="65000"/>
                </a:prstClr>
              </a:solidFill>
              <a:latin typeface="Arial"/>
              <a:cs typeface="+mn-cs"/>
            </a:endParaRPr>
          </a:p>
        </p:txBody>
      </p:sp>
      <p:grpSp>
        <p:nvGrpSpPr>
          <p:cNvPr id="23" name="Group 22"/>
          <p:cNvGrpSpPr/>
          <p:nvPr/>
        </p:nvGrpSpPr>
        <p:grpSpPr>
          <a:xfrm>
            <a:off x="6227878" y="1466166"/>
            <a:ext cx="793807" cy="4050538"/>
            <a:chOff x="6344258" y="2384326"/>
            <a:chExt cx="793807" cy="4050538"/>
          </a:xfrm>
        </p:grpSpPr>
        <p:cxnSp>
          <p:nvCxnSpPr>
            <p:cNvPr id="24" name="Straight Arrow Connector 23"/>
            <p:cNvCxnSpPr/>
            <p:nvPr/>
          </p:nvCxnSpPr>
          <p:spPr>
            <a:xfrm>
              <a:off x="6729152" y="2694658"/>
              <a:ext cx="27283" cy="1127167"/>
            </a:xfrm>
            <a:prstGeom prst="straightConnector1">
              <a:avLst/>
            </a:prstGeom>
            <a:noFill/>
            <a:ln w="28575" cap="flat" cmpd="sng" algn="ctr">
              <a:solidFill>
                <a:srgbClr val="00B0F0"/>
              </a:solidFill>
              <a:prstDash val="solid"/>
              <a:tailEnd type="arrow"/>
            </a:ln>
            <a:effectLst/>
          </p:spPr>
        </p:cxnSp>
        <p:sp>
          <p:nvSpPr>
            <p:cNvPr id="25" name="TextBox 24"/>
            <p:cNvSpPr txBox="1"/>
            <p:nvPr/>
          </p:nvSpPr>
          <p:spPr>
            <a:xfrm>
              <a:off x="6344258" y="2384326"/>
              <a:ext cx="793807" cy="307777"/>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B0F0"/>
                  </a:solidFill>
                  <a:effectLst/>
                  <a:uLnTx/>
                  <a:uFillTx/>
                  <a:latin typeface="Arial"/>
                  <a:cs typeface="+mn-cs"/>
                </a:rPr>
                <a:t>RPU ID</a:t>
              </a:r>
            </a:p>
          </p:txBody>
        </p:sp>
        <p:sp>
          <p:nvSpPr>
            <p:cNvPr id="26" name="Rectangle 25"/>
            <p:cNvSpPr/>
            <p:nvPr/>
          </p:nvSpPr>
          <p:spPr>
            <a:xfrm>
              <a:off x="6553200" y="3799615"/>
              <a:ext cx="381000" cy="2635249"/>
            </a:xfrm>
            <a:prstGeom prst="rect">
              <a:avLst/>
            </a:prstGeom>
            <a:noFill/>
            <a:ln w="25400" cap="flat" cmpd="sng" algn="ctr">
              <a:solidFill>
                <a:srgbClr val="00B0F0"/>
              </a:solidFill>
              <a:prstDash val="dash"/>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sp>
        <p:nvSpPr>
          <p:cNvPr id="27" name="TextBox 26"/>
          <p:cNvSpPr txBox="1"/>
          <p:nvPr/>
        </p:nvSpPr>
        <p:spPr>
          <a:xfrm>
            <a:off x="-59834" y="4804296"/>
            <a:ext cx="1502975" cy="830997"/>
          </a:xfrm>
          <a:prstGeom prst="rect">
            <a:avLst/>
          </a:prstGeom>
          <a:noFill/>
        </p:spPr>
        <p:txBody>
          <a:bodyPr wrap="square" rtlCol="0">
            <a:spAutoFit/>
          </a:bodyPr>
          <a:lstStyle/>
          <a:p>
            <a:pPr algn="l" fontAlgn="auto">
              <a:spcBef>
                <a:spcPts val="0"/>
              </a:spcBef>
              <a:spcAft>
                <a:spcPts val="0"/>
              </a:spcAft>
            </a:pPr>
            <a:r>
              <a:rPr lang="en-US" sz="1200" dirty="0" err="1" smtClean="0">
                <a:latin typeface="Arial"/>
                <a:cs typeface="+mn-cs"/>
              </a:rPr>
              <a:t>Elev_cm</a:t>
            </a:r>
            <a:r>
              <a:rPr lang="en-US" sz="1200" dirty="0">
                <a:latin typeface="Arial"/>
                <a:cs typeface="+mn-cs"/>
              </a:rPr>
              <a:t> </a:t>
            </a:r>
            <a:r>
              <a:rPr lang="en-US" sz="1200" dirty="0" smtClean="0">
                <a:latin typeface="Arial"/>
                <a:cs typeface="+mn-cs"/>
              </a:rPr>
              <a:t>grid</a:t>
            </a:r>
          </a:p>
          <a:p>
            <a:pPr algn="l" fontAlgn="auto">
              <a:spcBef>
                <a:spcPts val="0"/>
              </a:spcBef>
              <a:spcAft>
                <a:spcPts val="0"/>
              </a:spcAft>
            </a:pPr>
            <a:r>
              <a:rPr lang="en-US" sz="1200" dirty="0" smtClean="0">
                <a:latin typeface="Arial"/>
                <a:cs typeface="+mn-cs"/>
              </a:rPr>
              <a:t>from the </a:t>
            </a:r>
          </a:p>
          <a:p>
            <a:pPr algn="l" fontAlgn="auto">
              <a:spcBef>
                <a:spcPts val="0"/>
              </a:spcBef>
              <a:spcAft>
                <a:spcPts val="0"/>
              </a:spcAft>
            </a:pPr>
            <a:r>
              <a:rPr lang="en-US" sz="1200" dirty="0" smtClean="0">
                <a:latin typeface="Arial"/>
                <a:cs typeface="+mn-cs"/>
              </a:rPr>
              <a:t>NED Snapshot data component</a:t>
            </a:r>
          </a:p>
        </p:txBody>
      </p:sp>
      <p:sp>
        <p:nvSpPr>
          <p:cNvPr id="28" name="TextBox 27"/>
          <p:cNvSpPr txBox="1"/>
          <p:nvPr/>
        </p:nvSpPr>
        <p:spPr>
          <a:xfrm>
            <a:off x="434212" y="3525366"/>
            <a:ext cx="514885" cy="338554"/>
          </a:xfrm>
          <a:prstGeom prst="rect">
            <a:avLst/>
          </a:prstGeom>
          <a:noFill/>
        </p:spPr>
        <p:txBody>
          <a:bodyPr wrap="none" rtlCol="0">
            <a:spAutoFit/>
          </a:bodyPr>
          <a:lstStyle/>
          <a:p>
            <a:pPr algn="l" fontAlgn="auto">
              <a:spcBef>
                <a:spcPts val="0"/>
              </a:spcBef>
              <a:spcAft>
                <a:spcPts val="0"/>
              </a:spcAft>
            </a:pPr>
            <a:r>
              <a:rPr lang="en-US" sz="1600" dirty="0" smtClean="0">
                <a:solidFill>
                  <a:srgbClr val="FC2B08"/>
                </a:solidFill>
                <a:latin typeface="Arial"/>
                <a:cs typeface="+mn-cs"/>
              </a:rPr>
              <a:t>07c</a:t>
            </a:r>
            <a:endParaRPr lang="en-US" sz="1600" dirty="0">
              <a:solidFill>
                <a:srgbClr val="FC2B08"/>
              </a:solidFill>
              <a:latin typeface="Arial"/>
              <a:cs typeface="+mn-cs"/>
            </a:endParaRPr>
          </a:p>
        </p:txBody>
      </p:sp>
      <p:sp>
        <p:nvSpPr>
          <p:cNvPr id="29" name="TextBox 28"/>
          <p:cNvSpPr txBox="1"/>
          <p:nvPr/>
        </p:nvSpPr>
        <p:spPr>
          <a:xfrm>
            <a:off x="905818" y="4115263"/>
            <a:ext cx="526106" cy="338554"/>
          </a:xfrm>
          <a:prstGeom prst="rect">
            <a:avLst/>
          </a:prstGeom>
          <a:noFill/>
        </p:spPr>
        <p:txBody>
          <a:bodyPr wrap="none" rtlCol="0">
            <a:spAutoFit/>
          </a:bodyPr>
          <a:lstStyle/>
          <a:p>
            <a:pPr algn="l" fontAlgn="auto">
              <a:spcBef>
                <a:spcPts val="0"/>
              </a:spcBef>
              <a:spcAft>
                <a:spcPts val="0"/>
              </a:spcAft>
            </a:pPr>
            <a:r>
              <a:rPr lang="en-US" sz="1600" dirty="0" smtClean="0">
                <a:solidFill>
                  <a:srgbClr val="FC2B08"/>
                </a:solidFill>
                <a:latin typeface="Arial"/>
                <a:cs typeface="+mn-cs"/>
              </a:rPr>
              <a:t>07b</a:t>
            </a:r>
            <a:endParaRPr lang="en-US" sz="1600" dirty="0">
              <a:solidFill>
                <a:srgbClr val="FC2B08"/>
              </a:solidFill>
              <a:latin typeface="Arial"/>
              <a:cs typeface="+mn-cs"/>
            </a:endParaRPr>
          </a:p>
        </p:txBody>
      </p:sp>
      <p:sp>
        <p:nvSpPr>
          <p:cNvPr id="30" name="TextBox 29"/>
          <p:cNvSpPr txBox="1"/>
          <p:nvPr/>
        </p:nvSpPr>
        <p:spPr>
          <a:xfrm>
            <a:off x="1232025" y="4635019"/>
            <a:ext cx="526106" cy="338554"/>
          </a:xfrm>
          <a:prstGeom prst="rect">
            <a:avLst/>
          </a:prstGeom>
          <a:noFill/>
        </p:spPr>
        <p:txBody>
          <a:bodyPr wrap="none" rtlCol="0">
            <a:spAutoFit/>
          </a:bodyPr>
          <a:lstStyle/>
          <a:p>
            <a:pPr algn="l" fontAlgn="auto">
              <a:spcBef>
                <a:spcPts val="0"/>
              </a:spcBef>
              <a:spcAft>
                <a:spcPts val="0"/>
              </a:spcAft>
            </a:pPr>
            <a:r>
              <a:rPr lang="en-US" sz="1600" b="1" dirty="0" smtClean="0">
                <a:solidFill>
                  <a:srgbClr val="FFFF00"/>
                </a:solidFill>
                <a:latin typeface="Arial"/>
                <a:cs typeface="+mn-cs"/>
              </a:rPr>
              <a:t>07a</a:t>
            </a:r>
            <a:endParaRPr lang="en-US" sz="1600" b="1" dirty="0">
              <a:solidFill>
                <a:srgbClr val="FFFF00"/>
              </a:solidFill>
              <a:latin typeface="Arial"/>
              <a:cs typeface="+mn-cs"/>
            </a:endParaRPr>
          </a:p>
        </p:txBody>
      </p:sp>
      <p:sp>
        <p:nvSpPr>
          <p:cNvPr id="31" name="TextBox 30"/>
          <p:cNvSpPr txBox="1"/>
          <p:nvPr/>
        </p:nvSpPr>
        <p:spPr>
          <a:xfrm>
            <a:off x="132231" y="114504"/>
            <a:ext cx="8849518" cy="1200329"/>
          </a:xfrm>
          <a:prstGeom prst="rect">
            <a:avLst/>
          </a:prstGeom>
          <a:noFill/>
        </p:spPr>
        <p:txBody>
          <a:bodyPr wrap="square" rtlCol="0">
            <a:spAutoFit/>
          </a:bodyPr>
          <a:lstStyle/>
          <a:p>
            <a:r>
              <a:rPr lang="en-US" sz="3600" dirty="0"/>
              <a:t>NHD</a:t>
            </a:r>
            <a:r>
              <a:rPr lang="en-US" sz="3600" i="1" dirty="0"/>
              <a:t>Plus</a:t>
            </a:r>
            <a:r>
              <a:rPr lang="en-US" sz="3600" dirty="0"/>
              <a:t>V2 data components by RPU</a:t>
            </a:r>
            <a:br>
              <a:rPr lang="en-US" sz="3600" dirty="0"/>
            </a:br>
            <a:r>
              <a:rPr lang="en-US" sz="3600" dirty="0"/>
              <a:t>  packaged as compressed files</a:t>
            </a:r>
          </a:p>
        </p:txBody>
      </p:sp>
      <p:sp>
        <p:nvSpPr>
          <p:cNvPr id="32" name="Rectangle 31"/>
          <p:cNvSpPr/>
          <p:nvPr/>
        </p:nvSpPr>
        <p:spPr>
          <a:xfrm>
            <a:off x="0" y="6550223"/>
            <a:ext cx="2704587"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Raster Processing  Units (RPU)</a:t>
            </a:r>
            <a:endParaRPr lang="en-US" altLang="en-US" sz="1400" i="1" dirty="0" smtClean="0">
              <a:solidFill>
                <a:schemeClr val="bg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02E4544E-872D-47C4-B6EA-CDF45227CBFD}" type="slidenum">
              <a:rPr lang="en-US" smtClean="0"/>
              <a:pPr/>
              <a:t>12</a:t>
            </a:fld>
            <a:endParaRPr lang="en-US"/>
          </a:p>
        </p:txBody>
      </p:sp>
    </p:spTree>
    <p:extLst>
      <p:ext uri="{BB962C8B-B14F-4D97-AF65-F5344CB8AC3E}">
        <p14:creationId xmlns:p14="http://schemas.microsoft.com/office/powerpoint/2010/main" val="1400972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7733" y="1488460"/>
            <a:ext cx="2460930" cy="523220"/>
          </a:xfrm>
          <a:prstGeom prst="rect">
            <a:avLst/>
          </a:prstGeom>
          <a:noFill/>
        </p:spPr>
        <p:txBody>
          <a:bodyPr wrap="none" rtlCol="0">
            <a:spAutoFit/>
          </a:bodyPr>
          <a:lstStyle/>
          <a:p>
            <a:pPr algn="l" fontAlgn="auto">
              <a:spcBef>
                <a:spcPts val="0"/>
              </a:spcBef>
              <a:spcAft>
                <a:spcPts val="0"/>
              </a:spcAft>
            </a:pPr>
            <a:r>
              <a:rPr lang="en-US" sz="2800" b="1" dirty="0" smtClean="0">
                <a:latin typeface="Arial"/>
                <a:cs typeface="+mn-cs"/>
              </a:rPr>
              <a:t>NHDPlusV21/</a:t>
            </a:r>
            <a:endParaRPr lang="en-US" sz="2800" b="1" dirty="0">
              <a:latin typeface="Arial"/>
              <a:cs typeface="+mn-cs"/>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4333" y="1826270"/>
            <a:ext cx="1976438" cy="464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81533" y="2037979"/>
            <a:ext cx="2989023" cy="369332"/>
          </a:xfrm>
          <a:prstGeom prst="rect">
            <a:avLst/>
          </a:prstGeom>
          <a:noFill/>
        </p:spPr>
        <p:txBody>
          <a:bodyPr wrap="none" rtlCol="0">
            <a:spAutoFit/>
          </a:bodyPr>
          <a:lstStyle/>
          <a:p>
            <a:pPr algn="l" fontAlgn="auto">
              <a:spcBef>
                <a:spcPts val="0"/>
              </a:spcBef>
              <a:spcAft>
                <a:spcPts val="0"/>
              </a:spcAft>
            </a:pPr>
            <a:r>
              <a:rPr lang="en-US" dirty="0" smtClean="0">
                <a:latin typeface="Arial"/>
                <a:cs typeface="+mn-cs"/>
              </a:rPr>
              <a:t>Drainage Area Workspaces</a:t>
            </a:r>
            <a:endParaRPr lang="en-US" dirty="0">
              <a:latin typeface="Arial"/>
              <a:cs typeface="+mn-cs"/>
            </a:endParaRPr>
          </a:p>
        </p:txBody>
      </p:sp>
      <p:sp>
        <p:nvSpPr>
          <p:cNvPr id="5" name="TextBox 4"/>
          <p:cNvSpPr txBox="1"/>
          <p:nvPr/>
        </p:nvSpPr>
        <p:spPr>
          <a:xfrm>
            <a:off x="792458" y="304800"/>
            <a:ext cx="7720382" cy="1077218"/>
          </a:xfrm>
          <a:prstGeom prst="rect">
            <a:avLst/>
          </a:prstGeom>
          <a:noFill/>
        </p:spPr>
        <p:txBody>
          <a:bodyPr wrap="none" rtlCol="0">
            <a:spAutoFit/>
          </a:bodyPr>
          <a:lstStyle/>
          <a:p>
            <a:r>
              <a:rPr lang="en-US" sz="3200" b="1" dirty="0" smtClean="0"/>
              <a:t>Directory Structure at the highest level</a:t>
            </a:r>
          </a:p>
          <a:p>
            <a:r>
              <a:rPr lang="en-US" sz="3200" b="1" dirty="0" smtClean="0"/>
              <a:t>Drainage Area Workspaces</a:t>
            </a:r>
          </a:p>
        </p:txBody>
      </p:sp>
      <p:sp>
        <p:nvSpPr>
          <p:cNvPr id="6" name="Rectangle 5"/>
          <p:cNvSpPr/>
          <p:nvPr/>
        </p:nvSpPr>
        <p:spPr>
          <a:xfrm>
            <a:off x="0" y="6550223"/>
            <a:ext cx="164660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Directory structure</a:t>
            </a:r>
            <a:endParaRPr lang="en-US" altLang="en-US" sz="1400" i="1" dirty="0" smtClean="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02E4544E-872D-47C4-B6EA-CDF45227CBFD}" type="slidenum">
              <a:rPr lang="en-US" smtClean="0"/>
              <a:pPr/>
              <a:t>13</a:t>
            </a:fld>
            <a:endParaRPr lang="en-US"/>
          </a:p>
        </p:txBody>
      </p:sp>
    </p:spTree>
    <p:extLst>
      <p:ext uri="{BB962C8B-B14F-4D97-AF65-F5344CB8AC3E}">
        <p14:creationId xmlns:p14="http://schemas.microsoft.com/office/powerpoint/2010/main" val="2998160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696865"/>
            <a:ext cx="4636206" cy="523220"/>
          </a:xfrm>
          <a:prstGeom prst="rect">
            <a:avLst/>
          </a:prstGeom>
          <a:noFill/>
        </p:spPr>
        <p:txBody>
          <a:bodyPr wrap="none" rtlCol="0">
            <a:spAutoFit/>
          </a:bodyPr>
          <a:lstStyle/>
          <a:p>
            <a:pPr algn="l" fontAlgn="auto">
              <a:spcBef>
                <a:spcPts val="0"/>
              </a:spcBef>
              <a:spcAft>
                <a:spcPts val="0"/>
              </a:spcAft>
            </a:pPr>
            <a:r>
              <a:rPr lang="en-US" sz="2800" b="1" dirty="0" smtClean="0">
                <a:latin typeface="Arial"/>
                <a:cs typeface="+mn-cs"/>
              </a:rPr>
              <a:t>NHDPlusV21/</a:t>
            </a:r>
            <a:r>
              <a:rPr lang="en-US" sz="2800" b="1" dirty="0" err="1" smtClean="0">
                <a:latin typeface="Arial"/>
                <a:cs typeface="+mn-cs"/>
              </a:rPr>
              <a:t>NHDPlusMS</a:t>
            </a:r>
            <a:r>
              <a:rPr lang="en-US" sz="2800" b="1" dirty="0" smtClean="0">
                <a:latin typeface="Arial"/>
                <a:cs typeface="+mn-cs"/>
              </a:rPr>
              <a:t>/</a:t>
            </a:r>
            <a:endParaRPr lang="en-US" sz="2800" b="1" dirty="0">
              <a:latin typeface="Arial"/>
              <a:cs typeface="+mn-cs"/>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361" y="2623810"/>
            <a:ext cx="2755704"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2878430"/>
            <a:ext cx="4160177" cy="1754326"/>
          </a:xfrm>
          <a:prstGeom prst="rect">
            <a:avLst/>
          </a:prstGeom>
          <a:noFill/>
        </p:spPr>
        <p:txBody>
          <a:bodyPr wrap="none" rtlCol="0">
            <a:spAutoFit/>
          </a:bodyPr>
          <a:lstStyle/>
          <a:p>
            <a:pPr fontAlgn="auto">
              <a:spcBef>
                <a:spcPts val="0"/>
              </a:spcBef>
              <a:spcAft>
                <a:spcPts val="0"/>
              </a:spcAft>
            </a:pPr>
            <a:r>
              <a:rPr lang="en-US" dirty="0" smtClean="0">
                <a:latin typeface="Arial"/>
                <a:cs typeface="+mn-cs"/>
              </a:rPr>
              <a:t>Within each Drainage Area workspace </a:t>
            </a:r>
          </a:p>
          <a:p>
            <a:pPr fontAlgn="auto">
              <a:spcBef>
                <a:spcPts val="0"/>
              </a:spcBef>
              <a:spcAft>
                <a:spcPts val="0"/>
              </a:spcAft>
            </a:pPr>
            <a:r>
              <a:rPr lang="en-US" dirty="0" smtClean="0">
                <a:latin typeface="Arial"/>
                <a:cs typeface="+mn-cs"/>
              </a:rPr>
              <a:t>are the VPU workspaces</a:t>
            </a:r>
          </a:p>
          <a:p>
            <a:pPr fontAlgn="auto">
              <a:spcBef>
                <a:spcPts val="0"/>
              </a:spcBef>
              <a:spcAft>
                <a:spcPts val="0"/>
              </a:spcAft>
            </a:pPr>
            <a:endParaRPr lang="en-US" dirty="0" smtClean="0">
              <a:latin typeface="Arial"/>
              <a:cs typeface="+mn-cs"/>
            </a:endParaRPr>
          </a:p>
          <a:p>
            <a:pPr fontAlgn="auto">
              <a:spcBef>
                <a:spcPts val="0"/>
              </a:spcBef>
              <a:spcAft>
                <a:spcPts val="0"/>
              </a:spcAft>
            </a:pPr>
            <a:endParaRPr lang="en-US" dirty="0" smtClean="0">
              <a:latin typeface="Arial"/>
              <a:cs typeface="+mn-cs"/>
            </a:endParaRPr>
          </a:p>
          <a:p>
            <a:pPr fontAlgn="auto">
              <a:spcBef>
                <a:spcPts val="0"/>
              </a:spcBef>
              <a:spcAft>
                <a:spcPts val="0"/>
              </a:spcAft>
            </a:pPr>
            <a:r>
              <a:rPr lang="en-US" dirty="0" smtClean="0">
                <a:latin typeface="Arial"/>
                <a:cs typeface="+mn-cs"/>
              </a:rPr>
              <a:t>VPU Workspaces for the</a:t>
            </a:r>
          </a:p>
          <a:p>
            <a:pPr fontAlgn="auto">
              <a:spcBef>
                <a:spcPts val="0"/>
              </a:spcBef>
              <a:spcAft>
                <a:spcPts val="0"/>
              </a:spcAft>
            </a:pPr>
            <a:r>
              <a:rPr lang="en-US" dirty="0" smtClean="0">
                <a:latin typeface="Arial"/>
                <a:cs typeface="+mn-cs"/>
              </a:rPr>
              <a:t>Mississippi (MS) Drainage Area</a:t>
            </a:r>
            <a:endParaRPr lang="en-US" dirty="0">
              <a:latin typeface="Arial"/>
              <a:cs typeface="+mn-cs"/>
            </a:endParaRPr>
          </a:p>
        </p:txBody>
      </p:sp>
      <p:sp>
        <p:nvSpPr>
          <p:cNvPr id="5" name="TextBox 4"/>
          <p:cNvSpPr txBox="1"/>
          <p:nvPr/>
        </p:nvSpPr>
        <p:spPr>
          <a:xfrm>
            <a:off x="457048" y="304800"/>
            <a:ext cx="8391208" cy="1077218"/>
          </a:xfrm>
          <a:prstGeom prst="rect">
            <a:avLst/>
          </a:prstGeom>
          <a:noFill/>
        </p:spPr>
        <p:txBody>
          <a:bodyPr wrap="none" rtlCol="0">
            <a:spAutoFit/>
          </a:bodyPr>
          <a:lstStyle/>
          <a:p>
            <a:r>
              <a:rPr lang="en-US" sz="3200" b="1" dirty="0" smtClean="0"/>
              <a:t>Directory structure within a Drainage Area</a:t>
            </a:r>
          </a:p>
          <a:p>
            <a:r>
              <a:rPr lang="en-US" sz="3200" b="1" dirty="0" smtClean="0"/>
              <a:t>Workspace</a:t>
            </a:r>
            <a:endParaRPr lang="en-US" sz="3200" b="1" dirty="0"/>
          </a:p>
        </p:txBody>
      </p:sp>
      <p:sp>
        <p:nvSpPr>
          <p:cNvPr id="6" name="Rectangle 5"/>
          <p:cNvSpPr/>
          <p:nvPr/>
        </p:nvSpPr>
        <p:spPr>
          <a:xfrm>
            <a:off x="0" y="6550223"/>
            <a:ext cx="164660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Directory structure</a:t>
            </a:r>
            <a:endParaRPr lang="en-US" altLang="en-US" sz="1400" i="1" dirty="0" smtClean="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02E4544E-872D-47C4-B6EA-CDF45227CBFD}" type="slidenum">
              <a:rPr lang="en-US" smtClean="0"/>
              <a:pPr/>
              <a:t>14</a:t>
            </a:fld>
            <a:endParaRPr lang="en-US"/>
          </a:p>
        </p:txBody>
      </p:sp>
    </p:spTree>
    <p:extLst>
      <p:ext uri="{BB962C8B-B14F-4D97-AF65-F5344CB8AC3E}">
        <p14:creationId xmlns:p14="http://schemas.microsoft.com/office/powerpoint/2010/main" val="2513185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a:xfrm>
            <a:off x="8091500" y="6247487"/>
            <a:ext cx="762000" cy="365125"/>
          </a:xfrm>
          <a:prstGeom prst="rect">
            <a:avLst/>
          </a:prstGeom>
        </p:spPr>
        <p:txBody>
          <a:bodyPr vert="horz" wrap="square" lIns="0" tIns="0" rIns="0" bIns="0" numCol="1" anchor="b"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0467345-B212-4AC2-B193-99D06989F507}" type="slidenum">
              <a:rPr lang="en-US" smtClean="0">
                <a:solidFill>
                  <a:prstClr val="white"/>
                </a:solidFill>
                <a:latin typeface="Arial"/>
              </a:rPr>
              <a:pPr fontAlgn="auto">
                <a:spcBef>
                  <a:spcPts val="0"/>
                </a:spcBef>
                <a:spcAft>
                  <a:spcPts val="0"/>
                </a:spcAft>
                <a:defRPr/>
              </a:pPr>
              <a:t>15</a:t>
            </a:fld>
            <a:endParaRPr lang="en-US">
              <a:solidFill>
                <a:prstClr val="white"/>
              </a:solidFill>
              <a:latin typeface="Arial"/>
            </a:endParaRPr>
          </a:p>
        </p:txBody>
      </p:sp>
      <p:sp>
        <p:nvSpPr>
          <p:cNvPr id="3" name="TextBox 2"/>
          <p:cNvSpPr txBox="1"/>
          <p:nvPr/>
        </p:nvSpPr>
        <p:spPr>
          <a:xfrm>
            <a:off x="322308" y="1239013"/>
            <a:ext cx="4751622" cy="400110"/>
          </a:xfrm>
          <a:prstGeom prst="rect">
            <a:avLst/>
          </a:prstGeom>
          <a:noFill/>
        </p:spPr>
        <p:txBody>
          <a:bodyPr wrap="none" rtlCol="0">
            <a:spAutoFit/>
          </a:bodyPr>
          <a:lstStyle/>
          <a:p>
            <a:pPr algn="l" fontAlgn="auto">
              <a:spcBef>
                <a:spcPts val="0"/>
              </a:spcBef>
              <a:spcAft>
                <a:spcPts val="0"/>
              </a:spcAft>
            </a:pPr>
            <a:r>
              <a:rPr lang="en-US" sz="2000" b="1" dirty="0" smtClean="0">
                <a:latin typeface="Arial"/>
                <a:cs typeface="+mn-cs"/>
              </a:rPr>
              <a:t>NHDPlusV21/</a:t>
            </a:r>
            <a:r>
              <a:rPr lang="en-US" sz="2000" b="1" dirty="0" err="1" smtClean="0">
                <a:latin typeface="Arial"/>
                <a:cs typeface="+mn-cs"/>
              </a:rPr>
              <a:t>NHDPlusMS</a:t>
            </a:r>
            <a:r>
              <a:rPr lang="en-US" sz="2000" b="1" dirty="0" smtClean="0">
                <a:latin typeface="Arial"/>
                <a:cs typeface="+mn-cs"/>
              </a:rPr>
              <a:t>/NHDPlus07</a:t>
            </a:r>
            <a:endParaRPr lang="en-US" sz="2000" b="1" dirty="0">
              <a:latin typeface="Arial"/>
              <a:cs typeface="+mn-cs"/>
            </a:endParaRPr>
          </a:p>
        </p:txBody>
      </p:sp>
      <p:sp>
        <p:nvSpPr>
          <p:cNvPr id="4" name="Rectangle 70"/>
          <p:cNvSpPr txBox="1">
            <a:spLocks noChangeArrowheads="1"/>
          </p:cNvSpPr>
          <p:nvPr/>
        </p:nvSpPr>
        <p:spPr bwMode="auto">
          <a:xfrm>
            <a:off x="6719900" y="6139537"/>
            <a:ext cx="2133600" cy="457200"/>
          </a:xfrm>
          <a:prstGeom prst="rect">
            <a:avLst/>
          </a:prstGeom>
          <a:noFill/>
          <a:ln>
            <a:miter lim="800000"/>
            <a:headEnd/>
            <a:tailEnd/>
          </a:ln>
        </p:spPr>
        <p:txBody>
          <a:bodyPr vert="horz" wrap="square" lIns="0" tIns="0" rIns="0" bIns="0" numCol="1" anchor="b"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C2B5ED94-2AC1-4D12-88E2-C38B9D93C3C9}" type="slidenum">
              <a:rPr lang="en-US" smtClean="0">
                <a:solidFill>
                  <a:prstClr val="white"/>
                </a:solidFill>
                <a:latin typeface="Arial"/>
              </a:rPr>
              <a:pPr fontAlgn="auto">
                <a:spcBef>
                  <a:spcPts val="0"/>
                </a:spcBef>
                <a:spcAft>
                  <a:spcPts val="0"/>
                </a:spcAft>
              </a:pPr>
              <a:t>15</a:t>
            </a:fld>
            <a:endParaRPr lang="en-US" smtClean="0">
              <a:solidFill>
                <a:prstClr val="white"/>
              </a:solidFill>
              <a:latin typeface="Aria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300" y="2481937"/>
            <a:ext cx="9715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5345" y="2502719"/>
            <a:ext cx="1981200"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6896545" y="2710537"/>
            <a:ext cx="356755" cy="0"/>
          </a:xfrm>
          <a:prstGeom prst="line">
            <a:avLst/>
          </a:prstGeom>
          <a:noFill/>
          <a:ln w="9525" cap="flat" cmpd="sng" algn="ctr">
            <a:solidFill>
              <a:srgbClr val="0F6FC6">
                <a:shade val="50000"/>
                <a:satMod val="103000"/>
              </a:srgbClr>
            </a:solidFill>
            <a:prstDash val="solid"/>
          </a:ln>
          <a:effectLst/>
        </p:spPr>
      </p:cxnSp>
      <p:cxnSp>
        <p:nvCxnSpPr>
          <p:cNvPr id="8" name="Straight Arrow Connector 7"/>
          <p:cNvCxnSpPr/>
          <p:nvPr/>
        </p:nvCxnSpPr>
        <p:spPr>
          <a:xfrm>
            <a:off x="6896545" y="2710537"/>
            <a:ext cx="356755" cy="0"/>
          </a:xfrm>
          <a:prstGeom prst="straightConnector1">
            <a:avLst/>
          </a:prstGeom>
          <a:noFill/>
          <a:ln w="28575" cap="flat" cmpd="sng" algn="ctr">
            <a:solidFill>
              <a:srgbClr val="4D4D4D"/>
            </a:solidFill>
            <a:prstDash val="solid"/>
            <a:tailEnd type="arrow"/>
          </a:ln>
          <a:effectLst/>
        </p:spPr>
      </p:cxnSp>
      <p:sp>
        <p:nvSpPr>
          <p:cNvPr id="9" name="TextBox 8"/>
          <p:cNvSpPr txBox="1"/>
          <p:nvPr/>
        </p:nvSpPr>
        <p:spPr>
          <a:xfrm>
            <a:off x="5729300" y="2112605"/>
            <a:ext cx="2056973" cy="369332"/>
          </a:xfrm>
          <a:prstGeom prst="rect">
            <a:avLst/>
          </a:prstGeom>
          <a:noFill/>
        </p:spPr>
        <p:txBody>
          <a:bodyPr wrap="none" rtlCol="0">
            <a:spAutoFit/>
          </a:bodyPr>
          <a:lstStyle/>
          <a:p>
            <a:pPr algn="l" fontAlgn="auto">
              <a:spcBef>
                <a:spcPts val="0"/>
              </a:spcBef>
              <a:spcAft>
                <a:spcPts val="0"/>
              </a:spcAft>
            </a:pPr>
            <a:r>
              <a:rPr lang="en-US" b="1" dirty="0" smtClean="0">
                <a:solidFill>
                  <a:srgbClr val="FF0000"/>
                </a:solidFill>
                <a:latin typeface="Arial"/>
                <a:cs typeface="+mn-cs"/>
              </a:rPr>
              <a:t>RPU workspaces</a:t>
            </a:r>
            <a:endParaRPr lang="en-US" b="1" dirty="0">
              <a:solidFill>
                <a:srgbClr val="FF0000"/>
              </a:solidFill>
              <a:latin typeface="Arial"/>
              <a:cs typeface="+mn-cs"/>
            </a:endParaRPr>
          </a:p>
        </p:txBody>
      </p:sp>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586" y="2577010"/>
            <a:ext cx="2222865" cy="234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419412" y="2116322"/>
            <a:ext cx="2044149" cy="369332"/>
          </a:xfrm>
          <a:prstGeom prst="rect">
            <a:avLst/>
          </a:prstGeom>
          <a:noFill/>
        </p:spPr>
        <p:txBody>
          <a:bodyPr wrap="none" rtlCol="0">
            <a:spAutoFit/>
          </a:bodyPr>
          <a:lstStyle/>
          <a:p>
            <a:pPr algn="l" fontAlgn="auto">
              <a:spcBef>
                <a:spcPts val="0"/>
              </a:spcBef>
              <a:spcAft>
                <a:spcPts val="0"/>
              </a:spcAft>
            </a:pPr>
            <a:r>
              <a:rPr lang="en-US" b="1" dirty="0">
                <a:solidFill>
                  <a:srgbClr val="FF0000"/>
                </a:solidFill>
                <a:latin typeface="Arial"/>
                <a:cs typeface="+mn-cs"/>
              </a:rPr>
              <a:t>V</a:t>
            </a:r>
            <a:r>
              <a:rPr lang="en-US" b="1" dirty="0" smtClean="0">
                <a:solidFill>
                  <a:srgbClr val="FF0000"/>
                </a:solidFill>
                <a:latin typeface="Arial"/>
                <a:cs typeface="+mn-cs"/>
              </a:rPr>
              <a:t>PU workspaces</a:t>
            </a:r>
            <a:endParaRPr lang="en-US" b="1" dirty="0">
              <a:solidFill>
                <a:srgbClr val="FF0000"/>
              </a:solidFill>
              <a:latin typeface="Arial"/>
              <a:cs typeface="+mn-cs"/>
            </a:endParaRPr>
          </a:p>
        </p:txBody>
      </p:sp>
      <p:sp>
        <p:nvSpPr>
          <p:cNvPr id="12" name="TextBox 11"/>
          <p:cNvSpPr txBox="1"/>
          <p:nvPr/>
        </p:nvSpPr>
        <p:spPr>
          <a:xfrm>
            <a:off x="98126" y="1639123"/>
            <a:ext cx="8891543" cy="369332"/>
          </a:xfrm>
          <a:prstGeom prst="rect">
            <a:avLst/>
          </a:prstGeom>
          <a:noFill/>
        </p:spPr>
        <p:txBody>
          <a:bodyPr wrap="square" rtlCol="0">
            <a:spAutoFit/>
          </a:bodyPr>
          <a:lstStyle/>
          <a:p>
            <a:r>
              <a:rPr lang="en-US" dirty="0" smtClean="0"/>
              <a:t>VPU and RPU Data Component folders for the Upper Mississippi VPU 07</a:t>
            </a:r>
            <a:endParaRPr lang="en-US" dirty="0"/>
          </a:p>
        </p:txBody>
      </p:sp>
      <p:sp>
        <p:nvSpPr>
          <p:cNvPr id="13" name="Rectangle 12"/>
          <p:cNvSpPr/>
          <p:nvPr/>
        </p:nvSpPr>
        <p:spPr>
          <a:xfrm>
            <a:off x="0" y="6550223"/>
            <a:ext cx="1646605"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Directory structure</a:t>
            </a:r>
            <a:endParaRPr lang="en-US" altLang="en-US" sz="1400" i="1" dirty="0" smtClean="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169146" y="32772"/>
            <a:ext cx="8749511" cy="1077218"/>
          </a:xfrm>
          <a:prstGeom prst="rect">
            <a:avLst/>
          </a:prstGeom>
          <a:noFill/>
        </p:spPr>
        <p:txBody>
          <a:bodyPr wrap="none" rtlCol="0">
            <a:spAutoFit/>
          </a:bodyPr>
          <a:lstStyle/>
          <a:p>
            <a:r>
              <a:rPr lang="en-US" sz="3200" b="1" dirty="0" smtClean="0"/>
              <a:t>Directory Structure within a VPU workspace</a:t>
            </a:r>
          </a:p>
          <a:p>
            <a:r>
              <a:rPr lang="en-US" sz="3200" b="1" dirty="0" smtClean="0"/>
              <a:t>VPU and RPU folders</a:t>
            </a:r>
          </a:p>
        </p:txBody>
      </p:sp>
      <p:sp>
        <p:nvSpPr>
          <p:cNvPr id="15" name="Slide Number Placeholder 14"/>
          <p:cNvSpPr>
            <a:spLocks noGrp="1"/>
          </p:cNvSpPr>
          <p:nvPr>
            <p:ph type="sldNum" sz="quarter" idx="12"/>
          </p:nvPr>
        </p:nvSpPr>
        <p:spPr/>
        <p:txBody>
          <a:bodyPr/>
          <a:lstStyle/>
          <a:p>
            <a:fld id="{02E4544E-872D-47C4-B6EA-CDF45227CBFD}" type="slidenum">
              <a:rPr lang="en-US" smtClean="0"/>
              <a:pPr/>
              <a:t>15</a:t>
            </a:fld>
            <a:endParaRPr lang="en-US"/>
          </a:p>
        </p:txBody>
      </p:sp>
    </p:spTree>
    <p:extLst>
      <p:ext uri="{BB962C8B-B14F-4D97-AF65-F5344CB8AC3E}">
        <p14:creationId xmlns:p14="http://schemas.microsoft.com/office/powerpoint/2010/main" val="3815870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760325" y="2590800"/>
            <a:ext cx="356755"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8001000" cy="4337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3276600" y="4079530"/>
            <a:ext cx="609600" cy="0"/>
          </a:xfrm>
          <a:prstGeom prst="straightConnector1">
            <a:avLst/>
          </a:prstGeom>
          <a:ln w="19050">
            <a:solidFill>
              <a:srgbClr val="FC2B08"/>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33800" y="3925642"/>
            <a:ext cx="4987263" cy="307777"/>
          </a:xfrm>
          <a:prstGeom prst="rect">
            <a:avLst/>
          </a:prstGeom>
          <a:noFill/>
        </p:spPr>
        <p:txBody>
          <a:bodyPr wrap="none" rtlCol="0">
            <a:spAutoFit/>
          </a:bodyPr>
          <a:lstStyle/>
          <a:p>
            <a:r>
              <a:rPr lang="en-US" sz="1400" dirty="0" smtClean="0">
                <a:solidFill>
                  <a:srgbClr val="FF0000"/>
                </a:solidFill>
              </a:rPr>
              <a:t>Click here to download NHDPlusV21_NHDPlusGlobalData </a:t>
            </a:r>
            <a:endParaRPr lang="en-US" sz="1400" dirty="0">
              <a:solidFill>
                <a:srgbClr val="FF0000"/>
              </a:solidFill>
            </a:endParaRPr>
          </a:p>
        </p:txBody>
      </p:sp>
      <p:sp>
        <p:nvSpPr>
          <p:cNvPr id="9" name="TextBox 8"/>
          <p:cNvSpPr txBox="1"/>
          <p:nvPr/>
        </p:nvSpPr>
        <p:spPr>
          <a:xfrm>
            <a:off x="0" y="15240"/>
            <a:ext cx="9144000" cy="1384995"/>
          </a:xfrm>
          <a:prstGeom prst="rect">
            <a:avLst/>
          </a:prstGeom>
          <a:noFill/>
        </p:spPr>
        <p:txBody>
          <a:bodyPr wrap="square" rtlCol="0">
            <a:spAutoFit/>
          </a:bodyPr>
          <a:lstStyle/>
          <a:p>
            <a:r>
              <a:rPr lang="en-US" sz="2800" b="1" dirty="0" smtClean="0"/>
              <a:t>Drainage Areas, VPU, and RPU boundaries are available from the </a:t>
            </a:r>
          </a:p>
          <a:p>
            <a:r>
              <a:rPr lang="en-US" sz="2800" b="1" dirty="0" err="1" smtClean="0"/>
              <a:t>NHD</a:t>
            </a:r>
            <a:r>
              <a:rPr lang="en-US" sz="2800" b="1" i="1" dirty="0" err="1" smtClean="0"/>
              <a:t>Plus</a:t>
            </a:r>
            <a:r>
              <a:rPr lang="en-US" sz="2800" b="1" dirty="0" smtClean="0"/>
              <a:t> “Global” Link</a:t>
            </a:r>
            <a:endParaRPr lang="en-US" sz="2800" b="1" dirty="0"/>
          </a:p>
        </p:txBody>
      </p:sp>
      <p:sp>
        <p:nvSpPr>
          <p:cNvPr id="11" name="Oval 10"/>
          <p:cNvSpPr/>
          <p:nvPr/>
        </p:nvSpPr>
        <p:spPr>
          <a:xfrm>
            <a:off x="2133600" y="3990013"/>
            <a:ext cx="1143000" cy="243405"/>
          </a:xfrm>
          <a:prstGeom prst="ellipse">
            <a:avLst/>
          </a:prstGeom>
          <a:no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Rectangle 11"/>
          <p:cNvSpPr/>
          <p:nvPr/>
        </p:nvSpPr>
        <p:spPr>
          <a:xfrm>
            <a:off x="0" y="6550223"/>
            <a:ext cx="2018501" cy="307777"/>
          </a:xfrm>
          <a:prstGeom prst="rect">
            <a:avLst/>
          </a:prstGeom>
        </p:spPr>
        <p:txBody>
          <a:bodyPr wrap="none">
            <a:spAutoFit/>
          </a:bodyPr>
          <a:lstStyle/>
          <a:p>
            <a:pPr algn="l"/>
            <a:r>
              <a:rPr lang="en-US" altLang="en-US" sz="1400" dirty="0" err="1" smtClean="0">
                <a:solidFill>
                  <a:schemeClr val="bg1"/>
                </a:solidFill>
                <a:latin typeface="Arial" panose="020B0604020202020204" pitchFamily="34" charset="0"/>
                <a:cs typeface="Arial" panose="020B0604020202020204" pitchFamily="34" charset="0"/>
              </a:rPr>
              <a:t>NHD</a:t>
            </a:r>
            <a:r>
              <a:rPr lang="en-US" altLang="en-US" sz="1400" i="1" dirty="0" err="1" smtClean="0">
                <a:solidFill>
                  <a:schemeClr val="bg1"/>
                </a:solidFill>
                <a:latin typeface="Arial" panose="020B0604020202020204" pitchFamily="34" charset="0"/>
                <a:cs typeface="Arial" panose="020B0604020202020204" pitchFamily="34" charset="0"/>
              </a:rPr>
              <a:t>Plus</a:t>
            </a:r>
            <a:r>
              <a:rPr lang="en-US" altLang="en-US" sz="1400" dirty="0" smtClean="0">
                <a:solidFill>
                  <a:schemeClr val="bg1"/>
                </a:solidFill>
                <a:latin typeface="Arial" panose="020B0604020202020204" pitchFamily="34" charset="0"/>
                <a:cs typeface="Arial" panose="020B0604020202020204" pitchFamily="34" charset="0"/>
              </a:rPr>
              <a:t>: Global  Data</a:t>
            </a:r>
            <a:endParaRPr lang="en-US" altLang="en-US" sz="1400" i="1" dirty="0" smtClean="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02E4544E-872D-47C4-B6EA-CDF45227CBFD}" type="slidenum">
              <a:rPr lang="en-US" smtClean="0"/>
              <a:pPr/>
              <a:t>16</a:t>
            </a:fld>
            <a:endParaRPr lang="en-US"/>
          </a:p>
        </p:txBody>
      </p:sp>
    </p:spTree>
    <p:extLst>
      <p:ext uri="{BB962C8B-B14F-4D97-AF65-F5344CB8AC3E}">
        <p14:creationId xmlns:p14="http://schemas.microsoft.com/office/powerpoint/2010/main" val="1494665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4345" y="1776432"/>
            <a:ext cx="7848600" cy="646331"/>
          </a:xfrm>
          <a:prstGeom prst="rect">
            <a:avLst/>
          </a:prstGeom>
          <a:noFill/>
        </p:spPr>
        <p:txBody>
          <a:bodyPr wrap="square" rtlCol="0">
            <a:spAutoFit/>
          </a:bodyPr>
          <a:lstStyle/>
          <a:p>
            <a:pPr marL="285750" indent="-285750" algn="l" fontAlgn="auto">
              <a:spcBef>
                <a:spcPts val="0"/>
              </a:spcBef>
              <a:spcAft>
                <a:spcPts val="0"/>
              </a:spcAft>
              <a:buFont typeface="Arial" panose="020B0604020202020204" pitchFamily="34" charset="0"/>
              <a:buChar char="•"/>
            </a:pPr>
            <a:endParaRPr lang="en-US" dirty="0">
              <a:solidFill>
                <a:srgbClr val="00B050"/>
              </a:solidFill>
              <a:latin typeface="Arial"/>
              <a:cs typeface="+mn-cs"/>
            </a:endParaRPr>
          </a:p>
          <a:p>
            <a:pPr marL="285750" indent="-285750" algn="l" fontAlgn="auto">
              <a:spcBef>
                <a:spcPts val="0"/>
              </a:spcBef>
              <a:spcAft>
                <a:spcPts val="0"/>
              </a:spcAft>
              <a:buFont typeface="Arial" panose="020B0604020202020204" pitchFamily="34" charset="0"/>
              <a:buChar char="•"/>
            </a:pPr>
            <a:endParaRPr lang="en-US" dirty="0">
              <a:solidFill>
                <a:srgbClr val="00B050"/>
              </a:solidFill>
              <a:latin typeface="Arial"/>
              <a:cs typeface="+mn-cs"/>
            </a:endParaRPr>
          </a:p>
        </p:txBody>
      </p:sp>
      <p:sp>
        <p:nvSpPr>
          <p:cNvPr id="3" name="TextBox 2"/>
          <p:cNvSpPr txBox="1"/>
          <p:nvPr/>
        </p:nvSpPr>
        <p:spPr>
          <a:xfrm>
            <a:off x="381000" y="1371600"/>
            <a:ext cx="4264309" cy="400110"/>
          </a:xfrm>
          <a:prstGeom prst="rect">
            <a:avLst/>
          </a:prstGeom>
          <a:noFill/>
        </p:spPr>
        <p:txBody>
          <a:bodyPr wrap="none" rtlCol="0">
            <a:spAutoFit/>
          </a:bodyPr>
          <a:lstStyle/>
          <a:p>
            <a:pPr algn="l" fontAlgn="auto">
              <a:spcBef>
                <a:spcPts val="0"/>
              </a:spcBef>
              <a:spcAft>
                <a:spcPts val="0"/>
              </a:spcAft>
            </a:pPr>
            <a:r>
              <a:rPr lang="en-US" sz="2000" b="1" dirty="0" smtClean="0">
                <a:latin typeface="Arial"/>
                <a:cs typeface="+mn-cs"/>
              </a:rPr>
              <a:t>NHDPlusV21/</a:t>
            </a:r>
            <a:r>
              <a:rPr lang="en-US" sz="2000" b="1" dirty="0" err="1" smtClean="0">
                <a:latin typeface="Arial"/>
                <a:cs typeface="+mn-cs"/>
              </a:rPr>
              <a:t>NHDPlusGlobalData</a:t>
            </a:r>
            <a:endParaRPr lang="en-US" sz="2000" b="1" dirty="0">
              <a:latin typeface="Arial"/>
              <a:cs typeface="+mn-cs"/>
            </a:endParaRPr>
          </a:p>
        </p:txBody>
      </p:sp>
      <p:sp>
        <p:nvSpPr>
          <p:cNvPr id="4" name="TextBox 3"/>
          <p:cNvSpPr txBox="1"/>
          <p:nvPr/>
        </p:nvSpPr>
        <p:spPr>
          <a:xfrm>
            <a:off x="252457" y="1916668"/>
            <a:ext cx="8891543" cy="369332"/>
          </a:xfrm>
          <a:prstGeom prst="rect">
            <a:avLst/>
          </a:prstGeom>
          <a:noFill/>
        </p:spPr>
        <p:txBody>
          <a:bodyPr wrap="square" rtlCol="0">
            <a:spAutoFit/>
          </a:bodyPr>
          <a:lstStyle/>
          <a:p>
            <a:pPr algn="l" fontAlgn="auto">
              <a:spcBef>
                <a:spcPts val="0"/>
              </a:spcBef>
              <a:spcAft>
                <a:spcPts val="0"/>
              </a:spcAft>
            </a:pPr>
            <a:r>
              <a:rPr lang="en-US" dirty="0" smtClean="0">
                <a:latin typeface="Arial"/>
                <a:cs typeface="+mn-cs"/>
              </a:rPr>
              <a:t>Contains overlapping geometry for  VPU and RPU boundaries</a:t>
            </a:r>
            <a:endParaRPr lang="en-US" dirty="0">
              <a:latin typeface="Arial"/>
              <a:cs typeface="+mn-cs"/>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153" y="2819400"/>
            <a:ext cx="5777345" cy="2782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1000" y="3319289"/>
            <a:ext cx="2514600" cy="2308324"/>
          </a:xfrm>
          <a:prstGeom prst="rect">
            <a:avLst/>
          </a:prstGeom>
          <a:noFill/>
        </p:spPr>
        <p:txBody>
          <a:bodyPr wrap="square" rtlCol="0">
            <a:spAutoFit/>
          </a:bodyPr>
          <a:lstStyle/>
          <a:p>
            <a:pPr fontAlgn="auto">
              <a:spcBef>
                <a:spcPts val="0"/>
              </a:spcBef>
              <a:spcAft>
                <a:spcPts val="0"/>
              </a:spcAft>
            </a:pPr>
            <a:r>
              <a:rPr lang="en-US" dirty="0" smtClean="0">
                <a:latin typeface="Arial"/>
                <a:cs typeface="+mn-cs"/>
              </a:rPr>
              <a:t>When adding </a:t>
            </a:r>
            <a:r>
              <a:rPr lang="en-US" dirty="0" err="1" smtClean="0">
                <a:latin typeface="Arial"/>
                <a:cs typeface="+mn-cs"/>
              </a:rPr>
              <a:t>BoundaryUnit.shp</a:t>
            </a:r>
            <a:endParaRPr lang="en-US" dirty="0" smtClean="0">
              <a:latin typeface="Arial"/>
              <a:cs typeface="+mn-cs"/>
            </a:endParaRPr>
          </a:p>
          <a:p>
            <a:pPr fontAlgn="auto">
              <a:spcBef>
                <a:spcPts val="0"/>
              </a:spcBef>
              <a:spcAft>
                <a:spcPts val="0"/>
              </a:spcAft>
            </a:pPr>
            <a:r>
              <a:rPr lang="en-US" dirty="0" smtClean="0">
                <a:latin typeface="Arial"/>
                <a:cs typeface="+mn-cs"/>
              </a:rPr>
              <a:t>to ArcMap, the boundaries show the VPUs, however RPU boundaries are also included in this </a:t>
            </a:r>
            <a:r>
              <a:rPr lang="en-US" dirty="0" err="1" smtClean="0">
                <a:latin typeface="Arial"/>
                <a:cs typeface="+mn-cs"/>
              </a:rPr>
              <a:t>shapefile</a:t>
            </a:r>
            <a:endParaRPr lang="en-US" dirty="0">
              <a:latin typeface="Arial"/>
              <a:cs typeface="+mn-cs"/>
            </a:endParaRPr>
          </a:p>
        </p:txBody>
      </p:sp>
      <p:sp>
        <p:nvSpPr>
          <p:cNvPr id="7" name="TextBox 6"/>
          <p:cNvSpPr txBox="1"/>
          <p:nvPr/>
        </p:nvSpPr>
        <p:spPr>
          <a:xfrm>
            <a:off x="2197024" y="240713"/>
            <a:ext cx="4185761" cy="646331"/>
          </a:xfrm>
          <a:prstGeom prst="rect">
            <a:avLst/>
          </a:prstGeom>
          <a:noFill/>
        </p:spPr>
        <p:txBody>
          <a:bodyPr wrap="none" rtlCol="0">
            <a:spAutoFit/>
          </a:bodyPr>
          <a:lstStyle/>
          <a:p>
            <a:r>
              <a:rPr lang="en-US" sz="3600" b="1" dirty="0" err="1" smtClean="0"/>
              <a:t>BoundaryUnit.shp</a:t>
            </a:r>
            <a:endParaRPr lang="en-US" sz="3600" b="1" dirty="0"/>
          </a:p>
        </p:txBody>
      </p:sp>
      <p:sp>
        <p:nvSpPr>
          <p:cNvPr id="8" name="Rectangle 7"/>
          <p:cNvSpPr/>
          <p:nvPr/>
        </p:nvSpPr>
        <p:spPr>
          <a:xfrm>
            <a:off x="0" y="6550223"/>
            <a:ext cx="2364750"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Global Data Boundary Unit</a:t>
            </a:r>
            <a:endParaRPr lang="en-US" altLang="en-US" sz="1400" i="1" dirty="0" smtClean="0">
              <a:solidFill>
                <a:schemeClr val="bg1"/>
              </a:solidFill>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fld id="{02E4544E-872D-47C4-B6EA-CDF45227CBFD}" type="slidenum">
              <a:rPr lang="en-US" smtClean="0"/>
              <a:pPr/>
              <a:t>17</a:t>
            </a:fld>
            <a:endParaRPr lang="en-US"/>
          </a:p>
        </p:txBody>
      </p:sp>
    </p:spTree>
    <p:extLst>
      <p:ext uri="{BB962C8B-B14F-4D97-AF65-F5344CB8AC3E}">
        <p14:creationId xmlns:p14="http://schemas.microsoft.com/office/powerpoint/2010/main" val="1088396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7567" y="996038"/>
            <a:ext cx="7848600" cy="646331"/>
          </a:xfrm>
          <a:prstGeom prst="rect">
            <a:avLst/>
          </a:prstGeom>
          <a:noFill/>
        </p:spPr>
        <p:txBody>
          <a:bodyPr wrap="square" rtlCol="0">
            <a:spAutoFit/>
          </a:bodyPr>
          <a:lstStyle/>
          <a:p>
            <a:pPr marL="285750" indent="-285750" algn="l">
              <a:buFont typeface="Arial" panose="020B0604020202020204" pitchFamily="34" charset="0"/>
              <a:buChar char="•"/>
            </a:pPr>
            <a:endParaRPr lang="en-US" dirty="0">
              <a:solidFill>
                <a:srgbClr val="00B050"/>
              </a:solidFill>
            </a:endParaRPr>
          </a:p>
          <a:p>
            <a:pPr marL="285750" indent="-285750" algn="l">
              <a:buFont typeface="Arial" panose="020B0604020202020204" pitchFamily="34" charset="0"/>
              <a:buChar char="•"/>
            </a:pPr>
            <a:endParaRPr lang="en-US" dirty="0">
              <a:solidFill>
                <a:srgbClr val="00B050"/>
              </a:solidFill>
            </a:endParaRPr>
          </a:p>
        </p:txBody>
      </p:sp>
      <p:sp>
        <p:nvSpPr>
          <p:cNvPr id="4" name="TextBox 3"/>
          <p:cNvSpPr txBox="1"/>
          <p:nvPr/>
        </p:nvSpPr>
        <p:spPr>
          <a:xfrm>
            <a:off x="311133" y="76200"/>
            <a:ext cx="8832867" cy="523220"/>
          </a:xfrm>
          <a:prstGeom prst="rect">
            <a:avLst/>
          </a:prstGeom>
          <a:noFill/>
        </p:spPr>
        <p:txBody>
          <a:bodyPr wrap="none" rtlCol="0">
            <a:spAutoFit/>
          </a:bodyPr>
          <a:lstStyle/>
          <a:p>
            <a:r>
              <a:rPr lang="en-US" sz="2800" b="1" dirty="0" smtClean="0"/>
              <a:t>Example Query Expressions for </a:t>
            </a:r>
            <a:r>
              <a:rPr lang="en-US" sz="2800" b="1" dirty="0" err="1" smtClean="0"/>
              <a:t>BoundaryUnit.shp</a:t>
            </a:r>
            <a:endParaRPr lang="en-US" sz="28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22" y="1229939"/>
            <a:ext cx="4376738" cy="2144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2082" y="941437"/>
            <a:ext cx="3199017" cy="276999"/>
          </a:xfrm>
          <a:prstGeom prst="rect">
            <a:avLst/>
          </a:prstGeom>
          <a:noFill/>
        </p:spPr>
        <p:txBody>
          <a:bodyPr wrap="none" rtlCol="0">
            <a:spAutoFit/>
          </a:bodyPr>
          <a:lstStyle/>
          <a:p>
            <a:r>
              <a:rPr lang="en-US" sz="1200" dirty="0"/>
              <a:t>"</a:t>
            </a:r>
            <a:r>
              <a:rPr lang="en-US" sz="1200" dirty="0" err="1"/>
              <a:t>DrainageID</a:t>
            </a:r>
            <a:r>
              <a:rPr lang="en-US" sz="1200" dirty="0"/>
              <a:t>" = 'MS' AND "</a:t>
            </a:r>
            <a:r>
              <a:rPr lang="en-US" sz="1200" dirty="0" err="1"/>
              <a:t>UnitType</a:t>
            </a:r>
            <a:r>
              <a:rPr lang="en-US" sz="1200" dirty="0"/>
              <a:t>" = 'VPU'</a:t>
            </a:r>
          </a:p>
        </p:txBody>
      </p:sp>
      <p:sp>
        <p:nvSpPr>
          <p:cNvPr id="7" name="TextBox 6"/>
          <p:cNvSpPr txBox="1"/>
          <p:nvPr/>
        </p:nvSpPr>
        <p:spPr>
          <a:xfrm>
            <a:off x="201059" y="602883"/>
            <a:ext cx="4276876" cy="307777"/>
          </a:xfrm>
          <a:prstGeom prst="rect">
            <a:avLst/>
          </a:prstGeom>
          <a:noFill/>
        </p:spPr>
        <p:txBody>
          <a:bodyPr wrap="none" rtlCol="0">
            <a:spAutoFit/>
          </a:bodyPr>
          <a:lstStyle/>
          <a:p>
            <a:r>
              <a:rPr lang="en-US" sz="1400" b="1" dirty="0" smtClean="0"/>
              <a:t>Select all VPUs in the Mississippi Drainage Area</a:t>
            </a:r>
            <a:endParaRPr lang="en-US" sz="1400" b="1"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567" y="1197654"/>
            <a:ext cx="4348426" cy="2192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173279" y="920655"/>
            <a:ext cx="1457002" cy="276999"/>
          </a:xfrm>
          <a:prstGeom prst="rect">
            <a:avLst/>
          </a:prstGeom>
          <a:noFill/>
        </p:spPr>
        <p:txBody>
          <a:bodyPr wrap="none" rtlCol="0">
            <a:spAutoFit/>
          </a:bodyPr>
          <a:lstStyle/>
          <a:p>
            <a:r>
              <a:rPr lang="en-US" sz="1200" dirty="0" smtClean="0"/>
              <a:t>"</a:t>
            </a:r>
            <a:r>
              <a:rPr lang="en-US" sz="1200" dirty="0" err="1" smtClean="0"/>
              <a:t>UnitType</a:t>
            </a:r>
            <a:r>
              <a:rPr lang="en-US" sz="1200" dirty="0"/>
              <a:t>" = </a:t>
            </a:r>
            <a:r>
              <a:rPr lang="en-US" sz="1200" dirty="0" smtClean="0"/>
              <a:t>‘RPU</a:t>
            </a:r>
            <a:r>
              <a:rPr lang="en-US" sz="1200" dirty="0">
                <a:solidFill>
                  <a:srgbClr val="00B0F0"/>
                </a:solidFill>
              </a:rPr>
              <a:t>'</a:t>
            </a:r>
          </a:p>
        </p:txBody>
      </p:sp>
      <p:sp>
        <p:nvSpPr>
          <p:cNvPr id="10" name="TextBox 9"/>
          <p:cNvSpPr txBox="1"/>
          <p:nvPr/>
        </p:nvSpPr>
        <p:spPr>
          <a:xfrm>
            <a:off x="6132173" y="635527"/>
            <a:ext cx="1539204" cy="307777"/>
          </a:xfrm>
          <a:prstGeom prst="rect">
            <a:avLst/>
          </a:prstGeom>
          <a:noFill/>
        </p:spPr>
        <p:txBody>
          <a:bodyPr wrap="none" rtlCol="0">
            <a:spAutoFit/>
          </a:bodyPr>
          <a:lstStyle/>
          <a:p>
            <a:r>
              <a:rPr lang="en-US" sz="1400" b="1" dirty="0" smtClean="0"/>
              <a:t>Select all RPUs </a:t>
            </a:r>
            <a:endParaRPr lang="en-US" sz="1400" b="1" dirty="0"/>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7085" y="3466235"/>
            <a:ext cx="335013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838058" y="5836759"/>
            <a:ext cx="3250313" cy="276999"/>
          </a:xfrm>
          <a:prstGeom prst="rect">
            <a:avLst/>
          </a:prstGeom>
          <a:noFill/>
        </p:spPr>
        <p:txBody>
          <a:bodyPr wrap="none" rtlCol="0">
            <a:spAutoFit/>
          </a:bodyPr>
          <a:lstStyle/>
          <a:p>
            <a:r>
              <a:rPr lang="en-US" sz="1200" dirty="0"/>
              <a:t>"</a:t>
            </a:r>
            <a:r>
              <a:rPr lang="en-US" sz="1200" dirty="0" err="1"/>
              <a:t>UnitID</a:t>
            </a:r>
            <a:r>
              <a:rPr lang="en-US" sz="1200" dirty="0"/>
              <a:t>" LIKE  '17%' AND "</a:t>
            </a:r>
            <a:r>
              <a:rPr lang="en-US" sz="1200" dirty="0" err="1"/>
              <a:t>UnitType</a:t>
            </a:r>
            <a:r>
              <a:rPr lang="en-US" sz="1200" dirty="0"/>
              <a:t>" = 'RPU''</a:t>
            </a:r>
          </a:p>
        </p:txBody>
      </p:sp>
      <p:sp>
        <p:nvSpPr>
          <p:cNvPr id="13" name="TextBox 12"/>
          <p:cNvSpPr txBox="1"/>
          <p:nvPr/>
        </p:nvSpPr>
        <p:spPr>
          <a:xfrm>
            <a:off x="4803088" y="3429193"/>
            <a:ext cx="1338828" cy="523220"/>
          </a:xfrm>
          <a:prstGeom prst="rect">
            <a:avLst/>
          </a:prstGeom>
          <a:noFill/>
        </p:spPr>
        <p:txBody>
          <a:bodyPr wrap="none" rtlCol="0">
            <a:spAutoFit/>
          </a:bodyPr>
          <a:lstStyle/>
          <a:p>
            <a:r>
              <a:rPr lang="en-US" sz="1400" b="1" dirty="0" smtClean="0"/>
              <a:t>Find all RPUs</a:t>
            </a:r>
          </a:p>
          <a:p>
            <a:r>
              <a:rPr lang="en-US" sz="1400" b="1" dirty="0"/>
              <a:t>i</a:t>
            </a:r>
            <a:r>
              <a:rPr lang="en-US" sz="1400" b="1" dirty="0" smtClean="0"/>
              <a:t>n VPU17 </a:t>
            </a:r>
            <a:endParaRPr lang="en-US" sz="1400" b="1" dirty="0"/>
          </a:p>
        </p:txBody>
      </p:sp>
      <p:sp>
        <p:nvSpPr>
          <p:cNvPr id="14" name="Rectangle 13"/>
          <p:cNvSpPr/>
          <p:nvPr/>
        </p:nvSpPr>
        <p:spPr>
          <a:xfrm>
            <a:off x="0" y="6550223"/>
            <a:ext cx="2315057" cy="307777"/>
          </a:xfrm>
          <a:prstGeom prst="rect">
            <a:avLst/>
          </a:prstGeom>
        </p:spPr>
        <p:txBody>
          <a:bodyPr wrap="none">
            <a:spAutoFit/>
          </a:bodyPr>
          <a:lstStyle/>
          <a:p>
            <a:pPr algn="l"/>
            <a:r>
              <a:rPr lang="en-US" altLang="en-US" sz="1400" dirty="0">
                <a:solidFill>
                  <a:schemeClr val="bg1"/>
                </a:solidFill>
                <a:latin typeface="Arial" panose="020B0604020202020204" pitchFamily="34" charset="0"/>
                <a:cs typeface="Arial" panose="020B0604020202020204" pitchFamily="34" charset="0"/>
              </a:rPr>
              <a:t>Global Data Boundary Unit</a:t>
            </a:r>
            <a:endParaRPr lang="en-US" altLang="en-US" sz="1400" i="1" dirty="0">
              <a:solidFill>
                <a:schemeClr val="bg1"/>
              </a:solidFill>
              <a:latin typeface="Arial" panose="020B0604020202020204" pitchFamily="34" charset="0"/>
              <a:cs typeface="Arial" panose="020B0604020202020204" pitchFamily="34" charset="0"/>
            </a:endParaRPr>
          </a:p>
        </p:txBody>
      </p:sp>
      <p:sp>
        <p:nvSpPr>
          <p:cNvPr id="15" name="Slide Number Placeholder 14"/>
          <p:cNvSpPr>
            <a:spLocks noGrp="1"/>
          </p:cNvSpPr>
          <p:nvPr>
            <p:ph type="sldNum" sz="quarter" idx="12"/>
          </p:nvPr>
        </p:nvSpPr>
        <p:spPr/>
        <p:txBody>
          <a:bodyPr/>
          <a:lstStyle/>
          <a:p>
            <a:fld id="{02E4544E-872D-47C4-B6EA-CDF45227CBFD}" type="slidenum">
              <a:rPr lang="en-US" smtClean="0"/>
              <a:pPr/>
              <a:t>18</a:t>
            </a:fld>
            <a:endParaRPr lang="en-US"/>
          </a:p>
        </p:txBody>
      </p:sp>
    </p:spTree>
    <p:extLst>
      <p:ext uri="{BB962C8B-B14F-4D97-AF65-F5344CB8AC3E}">
        <p14:creationId xmlns:p14="http://schemas.microsoft.com/office/powerpoint/2010/main" val="3788543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Objectives</a:t>
            </a:r>
            <a:endParaRPr lang="en-US" dirty="0"/>
          </a:p>
        </p:txBody>
      </p:sp>
      <p:sp>
        <p:nvSpPr>
          <p:cNvPr id="10" name="Content Placeholder 9"/>
          <p:cNvSpPr>
            <a:spLocks noGrp="1"/>
          </p:cNvSpPr>
          <p:nvPr>
            <p:ph idx="1"/>
          </p:nvPr>
        </p:nvSpPr>
        <p:spPr/>
        <p:txBody>
          <a:bodyPr/>
          <a:lstStyle/>
          <a:p>
            <a:r>
              <a:rPr lang="en-US" dirty="0" smtClean="0"/>
              <a:t>Understand how NHDPlusV2 data is organized and distributed</a:t>
            </a:r>
          </a:p>
          <a:p>
            <a:r>
              <a:rPr lang="en-US" dirty="0" smtClean="0"/>
              <a:t>Using the context of NHDPlusV2 processing and distribution units:</a:t>
            </a:r>
          </a:p>
          <a:p>
            <a:pPr lvl="1"/>
            <a:r>
              <a:rPr lang="en-US" dirty="0" smtClean="0"/>
              <a:t>Review where to obtain NHDPlusV2 data</a:t>
            </a:r>
          </a:p>
          <a:p>
            <a:pPr lvl="1"/>
            <a:r>
              <a:rPr lang="en-US" dirty="0" smtClean="0"/>
              <a:t>Review the NHDPlus directory structure</a:t>
            </a:r>
          </a:p>
          <a:p>
            <a:pPr lvl="1"/>
            <a:r>
              <a:rPr lang="en-US" dirty="0" smtClean="0"/>
              <a:t>Learn about the </a:t>
            </a:r>
            <a:r>
              <a:rPr lang="en-US" dirty="0" err="1" smtClean="0"/>
              <a:t>BoundaryUnit</a:t>
            </a:r>
            <a:r>
              <a:rPr lang="en-US" dirty="0" smtClean="0"/>
              <a:t> shapefile</a:t>
            </a:r>
          </a:p>
          <a:p>
            <a:endParaRPr lang="en-US" dirty="0"/>
          </a:p>
        </p:txBody>
      </p:sp>
      <p:sp>
        <p:nvSpPr>
          <p:cNvPr id="2" name="Slide Number Placeholder 1"/>
          <p:cNvSpPr>
            <a:spLocks noGrp="1"/>
          </p:cNvSpPr>
          <p:nvPr>
            <p:ph type="sldNum" sz="quarter" idx="12"/>
          </p:nvPr>
        </p:nvSpPr>
        <p:spPr/>
        <p:txBody>
          <a:bodyPr/>
          <a:lstStyle/>
          <a:p>
            <a:fld id="{02E4544E-872D-47C4-B6EA-CDF45227CBFD}" type="slidenum">
              <a:rPr lang="en-US" smtClean="0"/>
              <a:pPr/>
              <a:t>1</a:t>
            </a:fld>
            <a:endParaRPr lang="en-US"/>
          </a:p>
        </p:txBody>
      </p:sp>
      <p:sp>
        <p:nvSpPr>
          <p:cNvPr id="4" name="Rectangle 3"/>
          <p:cNvSpPr/>
          <p:nvPr/>
        </p:nvSpPr>
        <p:spPr>
          <a:xfrm>
            <a:off x="0" y="6500932"/>
            <a:ext cx="1021433"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Objectives</a:t>
            </a:r>
            <a:endParaRPr lang="en-US" altLang="en-US" sz="1400" i="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982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Resources</a:t>
            </a:r>
            <a:endParaRPr lang="en-US" dirty="0"/>
          </a:p>
        </p:txBody>
      </p:sp>
      <p:sp>
        <p:nvSpPr>
          <p:cNvPr id="6" name="Content Placeholder 5"/>
          <p:cNvSpPr>
            <a:spLocks noGrp="1"/>
          </p:cNvSpPr>
          <p:nvPr>
            <p:ph idx="1"/>
          </p:nvPr>
        </p:nvSpPr>
        <p:spPr/>
        <p:txBody>
          <a:bodyPr>
            <a:normAutofit fontScale="85000" lnSpcReduction="20000"/>
          </a:bodyPr>
          <a:lstStyle/>
          <a:p>
            <a:pPr marL="0" indent="0">
              <a:buClr>
                <a:schemeClr val="accent3">
                  <a:lumMod val="75000"/>
                </a:schemeClr>
              </a:buClr>
              <a:buNone/>
            </a:pPr>
            <a:r>
              <a:rPr lang="en-US" sz="2800" dirty="0">
                <a:latin typeface="Arial" panose="020B0604020202020204" pitchFamily="34" charset="0"/>
                <a:cs typeface="Arial" panose="020B0604020202020204" pitchFamily="34" charset="0"/>
              </a:rPr>
              <a:t>Additional information on NHDPlus is available from the NHDPlus website documentation page.  You are encouraged to read and reference the NHDPlusV21 User Guide and other NHDPlus documentation.</a:t>
            </a:r>
          </a:p>
          <a:p>
            <a:pPr marL="0" indent="0">
              <a:buClr>
                <a:schemeClr val="accent3">
                  <a:lumMod val="75000"/>
                </a:schemeClr>
              </a:buClr>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NHDPlus team maintains a user email list and periodically sends emails regarding new tools, data, documentation, and events.  If you would like to be on the user list, send an email to </a:t>
            </a:r>
            <a:r>
              <a:rPr lang="en-US" sz="2800" u="sng" dirty="0">
                <a:latin typeface="Arial" panose="020B0604020202020204" pitchFamily="34" charset="0"/>
                <a:cs typeface="Arial" panose="020B0604020202020204" pitchFamily="34" charset="0"/>
                <a:hlinkClick r:id="rId3"/>
              </a:rPr>
              <a:t>nhdplus-support@epa.gov</a:t>
            </a:r>
            <a:endParaRPr lang="en-US" sz="2800" dirty="0">
              <a:latin typeface="Arial" panose="020B0604020202020204" pitchFamily="34" charset="0"/>
              <a:cs typeface="Arial" panose="020B0604020202020204" pitchFamily="34" charset="0"/>
            </a:endParaRPr>
          </a:p>
          <a:p>
            <a:pPr marL="0" indent="0">
              <a:buClr>
                <a:schemeClr val="accent3">
                  <a:lumMod val="75000"/>
                </a:schemeClr>
              </a:buClr>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NHDPlus team also provides technical support to users of the data and tools.  If you have a technical support question, please send a detailed email to </a:t>
            </a:r>
            <a:r>
              <a:rPr lang="en-US" sz="2800" u="sng" dirty="0">
                <a:latin typeface="Arial" panose="020B0604020202020204" pitchFamily="34" charset="0"/>
                <a:cs typeface="Arial" panose="020B0604020202020204" pitchFamily="34" charset="0"/>
                <a:hlinkClick r:id="rId3"/>
              </a:rPr>
              <a:t>nhdplus-support@epa.gov</a:t>
            </a:r>
            <a:endParaRPr lang="en-US" sz="2800" dirty="0">
              <a:latin typeface="Arial" panose="020B0604020202020204" pitchFamily="34" charset="0"/>
              <a:cs typeface="Arial" panose="020B0604020202020204" pitchFamily="34" charset="0"/>
            </a:endParaRPr>
          </a:p>
          <a:p>
            <a:pPr marL="109728" indent="0">
              <a:buNone/>
            </a:pPr>
            <a:endParaRPr lang="en-US" dirty="0"/>
          </a:p>
        </p:txBody>
      </p:sp>
      <p:sp>
        <p:nvSpPr>
          <p:cNvPr id="2" name="Slide Number Placeholder 1"/>
          <p:cNvSpPr>
            <a:spLocks noGrp="1"/>
          </p:cNvSpPr>
          <p:nvPr>
            <p:ph type="sldNum" sz="quarter" idx="12"/>
          </p:nvPr>
        </p:nvSpPr>
        <p:spPr/>
        <p:txBody>
          <a:bodyPr/>
          <a:lstStyle/>
          <a:p>
            <a:fld id="{02E4544E-872D-47C4-B6EA-CDF45227CBFD}" type="slidenum">
              <a:rPr lang="en-US" smtClean="0"/>
              <a:pPr/>
              <a:t>19</a:t>
            </a:fld>
            <a:endParaRPr lang="en-US"/>
          </a:p>
        </p:txBody>
      </p:sp>
    </p:spTree>
    <p:extLst>
      <p:ext uri="{BB962C8B-B14F-4D97-AF65-F5344CB8AC3E}">
        <p14:creationId xmlns:p14="http://schemas.microsoft.com/office/powerpoint/2010/main" val="121323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ichiganquarterlyreview.com/wp-content/uploads/2013/06/the-end-movie-postcard1.jp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76475" y="1838324"/>
            <a:ext cx="4505325" cy="296227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2E4544E-872D-47C4-B6EA-CDF45227CBFD}" type="slidenum">
              <a:rPr lang="en-US" smtClean="0"/>
              <a:pPr/>
              <a:t>20</a:t>
            </a:fld>
            <a:endParaRPr lang="en-US"/>
          </a:p>
        </p:txBody>
      </p:sp>
    </p:spTree>
    <p:extLst>
      <p:ext uri="{BB962C8B-B14F-4D97-AF65-F5344CB8AC3E}">
        <p14:creationId xmlns:p14="http://schemas.microsoft.com/office/powerpoint/2010/main" val="3869594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idx="1"/>
          </p:nvPr>
        </p:nvSpPr>
        <p:spPr/>
        <p:txBody>
          <a:bodyPr/>
          <a:lstStyle/>
          <a:p>
            <a:r>
              <a:rPr lang="en-US" smtClean="0"/>
              <a:t>Drainage areas</a:t>
            </a:r>
          </a:p>
          <a:p>
            <a:r>
              <a:rPr lang="en-US" smtClean="0"/>
              <a:t>Vector Processing Unit (VPU)</a:t>
            </a:r>
          </a:p>
          <a:p>
            <a:r>
              <a:rPr lang="en-US" smtClean="0"/>
              <a:t>Raster Processing Unit (RPU)</a:t>
            </a:r>
          </a:p>
          <a:p>
            <a:r>
              <a:rPr lang="en-US" smtClean="0"/>
              <a:t>Directory Structure</a:t>
            </a:r>
          </a:p>
          <a:p>
            <a:r>
              <a:rPr lang="en-US" smtClean="0"/>
              <a:t>Global Data BoundaryUnit</a:t>
            </a:r>
          </a:p>
          <a:p>
            <a:endParaRPr lang="en-US" dirty="0"/>
          </a:p>
        </p:txBody>
      </p:sp>
      <p:sp>
        <p:nvSpPr>
          <p:cNvPr id="2" name="Slide Number Placeholder 1"/>
          <p:cNvSpPr>
            <a:spLocks noGrp="1"/>
          </p:cNvSpPr>
          <p:nvPr>
            <p:ph type="sldNum" sz="quarter" idx="12"/>
          </p:nvPr>
        </p:nvSpPr>
        <p:spPr/>
        <p:txBody>
          <a:bodyPr/>
          <a:lstStyle/>
          <a:p>
            <a:fld id="{02E4544E-872D-47C4-B6EA-CDF45227CBFD}" type="slidenum">
              <a:rPr lang="en-US" smtClean="0"/>
              <a:pPr/>
              <a:t>2</a:t>
            </a:fld>
            <a:endParaRPr lang="en-US"/>
          </a:p>
        </p:txBody>
      </p:sp>
      <p:sp>
        <p:nvSpPr>
          <p:cNvPr id="5" name="Rectangle 4"/>
          <p:cNvSpPr/>
          <p:nvPr/>
        </p:nvSpPr>
        <p:spPr>
          <a:xfrm>
            <a:off x="0" y="6500932"/>
            <a:ext cx="801823"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Agenda</a:t>
            </a:r>
            <a:endParaRPr lang="en-US" altLang="en-US" sz="1400" i="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3468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ln>
            <a:noFill/>
          </a:ln>
          <a:effectLst>
            <a:outerShdw dist="35921" dir="2700000" algn="ctr" rotWithShape="0">
              <a:schemeClr val="bg2">
                <a:alpha val="72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9484" y="396955"/>
            <a:ext cx="9004516" cy="400110"/>
          </a:xfrm>
          <a:prstGeom prst="rect">
            <a:avLst/>
          </a:prstGeom>
          <a:noFill/>
        </p:spPr>
        <p:txBody>
          <a:bodyPr wrap="none" rtlCol="0">
            <a:spAutoFit/>
          </a:bodyPr>
          <a:lstStyle/>
          <a:p>
            <a:r>
              <a:rPr lang="en-US" sz="2000" b="1" dirty="0" smtClean="0"/>
              <a:t>NHD</a:t>
            </a:r>
            <a:r>
              <a:rPr lang="en-US" sz="2000" b="1" i="1" dirty="0" smtClean="0"/>
              <a:t>Plus</a:t>
            </a:r>
            <a:r>
              <a:rPr lang="en-US" sz="2000" b="1" dirty="0" smtClean="0"/>
              <a:t>V2 is Distributed by </a:t>
            </a:r>
            <a:r>
              <a:rPr lang="en-US" sz="2000" b="1" dirty="0"/>
              <a:t>M</a:t>
            </a:r>
            <a:r>
              <a:rPr lang="en-US" sz="2000" b="1" dirty="0" smtClean="0"/>
              <a:t>ajor Drainage </a:t>
            </a:r>
            <a:r>
              <a:rPr lang="en-US" sz="2000" b="1" dirty="0"/>
              <a:t>A</a:t>
            </a:r>
            <a:r>
              <a:rPr lang="en-US" sz="2000" b="1" dirty="0" smtClean="0"/>
              <a:t>reas of the United States </a:t>
            </a:r>
            <a:endParaRPr lang="en-US" sz="2000" b="1" dirty="0"/>
          </a:p>
        </p:txBody>
      </p:sp>
      <p:sp>
        <p:nvSpPr>
          <p:cNvPr id="4" name="Rectangle 3"/>
          <p:cNvSpPr/>
          <p:nvPr/>
        </p:nvSpPr>
        <p:spPr>
          <a:xfrm>
            <a:off x="0" y="6488966"/>
            <a:ext cx="1407758" cy="307777"/>
          </a:xfrm>
          <a:prstGeom prst="rect">
            <a:avLst/>
          </a:prstGeom>
        </p:spPr>
        <p:txBody>
          <a:bodyPr wrap="none">
            <a:spAutoFit/>
          </a:bodyPr>
          <a:lstStyle/>
          <a:p>
            <a:pPr algn="l"/>
            <a:r>
              <a:rPr lang="en-US" altLang="en-US" sz="1400" dirty="0" smtClean="0">
                <a:latin typeface="Arial" panose="020B0604020202020204" pitchFamily="34" charset="0"/>
                <a:cs typeface="Arial" panose="020B0604020202020204" pitchFamily="34" charset="0"/>
              </a:rPr>
              <a:t>Drainage </a:t>
            </a:r>
            <a:r>
              <a:rPr lang="en-US" altLang="en-US" sz="1400" dirty="0">
                <a:latin typeface="Arial" panose="020B0604020202020204" pitchFamily="34" charset="0"/>
                <a:cs typeface="Arial" panose="020B0604020202020204" pitchFamily="34" charset="0"/>
              </a:rPr>
              <a:t>a</a:t>
            </a:r>
            <a:r>
              <a:rPr lang="en-US" altLang="en-US" sz="1400" dirty="0" smtClean="0">
                <a:latin typeface="Arial" panose="020B0604020202020204" pitchFamily="34" charset="0"/>
                <a:cs typeface="Arial" panose="020B0604020202020204" pitchFamily="34" charset="0"/>
              </a:rPr>
              <a:t>reas</a:t>
            </a:r>
          </a:p>
        </p:txBody>
      </p:sp>
      <p:sp>
        <p:nvSpPr>
          <p:cNvPr id="5" name="Slide Number Placeholder 4"/>
          <p:cNvSpPr>
            <a:spLocks noGrp="1"/>
          </p:cNvSpPr>
          <p:nvPr>
            <p:ph type="sldNum" sz="quarter" idx="12"/>
          </p:nvPr>
        </p:nvSpPr>
        <p:spPr/>
        <p:txBody>
          <a:bodyPr/>
          <a:lstStyle/>
          <a:p>
            <a:fld id="{02E4544E-872D-47C4-B6EA-CDF45227CBFD}" type="slidenum">
              <a:rPr lang="en-US" smtClean="0"/>
              <a:pPr/>
              <a:t>3</a:t>
            </a:fld>
            <a:endParaRPr lang="en-US"/>
          </a:p>
        </p:txBody>
      </p:sp>
    </p:spTree>
    <p:extLst>
      <p:ext uri="{BB962C8B-B14F-4D97-AF65-F5344CB8AC3E}">
        <p14:creationId xmlns:p14="http://schemas.microsoft.com/office/powerpoint/2010/main" val="3227131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00932"/>
            <a:ext cx="1407758"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Drainage areas</a:t>
            </a:r>
            <a:endParaRPr lang="en-US" altLang="en-US" sz="1400" i="1" dirty="0" smtClean="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1021080" y="2636520"/>
            <a:ext cx="7620000" cy="2862322"/>
          </a:xfrm>
          <a:prstGeom prst="rect">
            <a:avLst/>
          </a:prstGeom>
          <a:noFill/>
        </p:spPr>
        <p:txBody>
          <a:bodyPr wrap="square" rtlCol="0">
            <a:spAutoFit/>
          </a:bodyPr>
          <a:lstStyle/>
          <a:p>
            <a:pPr algn="l" fontAlgn="auto">
              <a:spcBef>
                <a:spcPts val="0"/>
              </a:spcBef>
              <a:spcAft>
                <a:spcPts val="0"/>
              </a:spcAft>
            </a:pPr>
            <a:endParaRPr lang="en-US" sz="2800" dirty="0" smtClean="0">
              <a:solidFill>
                <a:srgbClr val="FFC000"/>
              </a:solidFill>
              <a:latin typeface="Arial"/>
              <a:cs typeface="+mn-cs"/>
            </a:endParaRPr>
          </a:p>
          <a:p>
            <a:pPr marL="285750" indent="-285750" algn="l" fontAlgn="auto">
              <a:spcBef>
                <a:spcPts val="0"/>
              </a:spcBef>
              <a:spcAft>
                <a:spcPts val="0"/>
              </a:spcAft>
              <a:buFont typeface="Arial" panose="020B0604020202020204" pitchFamily="34" charset="0"/>
              <a:buChar char="•"/>
            </a:pPr>
            <a:r>
              <a:rPr lang="en-US" sz="3200" b="1" dirty="0" smtClean="0">
                <a:latin typeface="Arial"/>
                <a:cs typeface="+mn-cs"/>
              </a:rPr>
              <a:t>Vector Processing Unit (VPU)</a:t>
            </a:r>
          </a:p>
          <a:p>
            <a:pPr algn="l" fontAlgn="auto">
              <a:spcBef>
                <a:spcPts val="0"/>
              </a:spcBef>
              <a:spcAft>
                <a:spcPts val="0"/>
              </a:spcAft>
            </a:pPr>
            <a:endParaRPr lang="en-US" sz="3200" b="1" dirty="0" smtClean="0">
              <a:latin typeface="Arial"/>
              <a:cs typeface="+mn-cs"/>
            </a:endParaRPr>
          </a:p>
          <a:p>
            <a:pPr marL="285750" indent="-285750" algn="l" fontAlgn="auto">
              <a:spcBef>
                <a:spcPts val="0"/>
              </a:spcBef>
              <a:spcAft>
                <a:spcPts val="0"/>
              </a:spcAft>
              <a:buFont typeface="Arial" panose="020B0604020202020204" pitchFamily="34" charset="0"/>
              <a:buChar char="•"/>
            </a:pPr>
            <a:r>
              <a:rPr lang="en-US" sz="3200" b="1" dirty="0" smtClean="0">
                <a:latin typeface="Arial"/>
                <a:cs typeface="+mn-cs"/>
              </a:rPr>
              <a:t>Raster Processing Unit (RPU)</a:t>
            </a:r>
          </a:p>
          <a:p>
            <a:pPr marL="285750" indent="-285750" algn="l" fontAlgn="auto">
              <a:spcBef>
                <a:spcPts val="0"/>
              </a:spcBef>
              <a:spcAft>
                <a:spcPts val="0"/>
              </a:spcAft>
              <a:buFont typeface="Arial" panose="020B0604020202020204" pitchFamily="34" charset="0"/>
              <a:buChar char="•"/>
            </a:pPr>
            <a:endParaRPr lang="en-US" sz="2800" dirty="0" smtClean="0">
              <a:latin typeface="Arial"/>
              <a:cs typeface="+mn-cs"/>
            </a:endParaRPr>
          </a:p>
          <a:p>
            <a:pPr marL="285750" indent="-285750" algn="l" fontAlgn="auto">
              <a:spcBef>
                <a:spcPts val="0"/>
              </a:spcBef>
              <a:spcAft>
                <a:spcPts val="0"/>
              </a:spcAft>
              <a:buFont typeface="Arial" panose="020B0604020202020204" pitchFamily="34" charset="0"/>
              <a:buChar char="•"/>
            </a:pPr>
            <a:endParaRPr lang="en-US" sz="2800" dirty="0">
              <a:solidFill>
                <a:srgbClr val="FFC000"/>
              </a:solidFill>
              <a:latin typeface="Arial"/>
              <a:cs typeface="+mn-cs"/>
            </a:endParaRPr>
          </a:p>
        </p:txBody>
      </p:sp>
      <p:sp>
        <p:nvSpPr>
          <p:cNvPr id="8" name="TextBox 7"/>
          <p:cNvSpPr txBox="1"/>
          <p:nvPr/>
        </p:nvSpPr>
        <p:spPr>
          <a:xfrm>
            <a:off x="685800" y="697528"/>
            <a:ext cx="7543800" cy="1754326"/>
          </a:xfrm>
          <a:prstGeom prst="rect">
            <a:avLst/>
          </a:prstGeom>
          <a:noFill/>
        </p:spPr>
        <p:txBody>
          <a:bodyPr wrap="square" rtlCol="0">
            <a:spAutoFit/>
          </a:bodyPr>
          <a:lstStyle/>
          <a:p>
            <a:r>
              <a:rPr lang="en-US" sz="3600" b="1" dirty="0">
                <a:latin typeface="Arial"/>
              </a:rPr>
              <a:t>Within each Drainage Area</a:t>
            </a:r>
            <a:br>
              <a:rPr lang="en-US" sz="3600" b="1" dirty="0">
                <a:latin typeface="Arial"/>
              </a:rPr>
            </a:br>
            <a:r>
              <a:rPr lang="en-US" sz="3600" b="1" dirty="0">
                <a:latin typeface="Arial"/>
              </a:rPr>
              <a:t>NHD</a:t>
            </a:r>
            <a:r>
              <a:rPr lang="en-US" sz="3600" b="1" i="1" dirty="0">
                <a:latin typeface="Arial"/>
              </a:rPr>
              <a:t>Plus</a:t>
            </a:r>
            <a:r>
              <a:rPr lang="en-US" sz="3600" b="1" dirty="0">
                <a:latin typeface="Arial"/>
              </a:rPr>
              <a:t>V2 data components</a:t>
            </a:r>
            <a:br>
              <a:rPr lang="en-US" sz="3600" b="1" dirty="0">
                <a:latin typeface="Arial"/>
              </a:rPr>
            </a:br>
            <a:r>
              <a:rPr lang="en-US" sz="3600" b="1" dirty="0">
                <a:latin typeface="Arial"/>
              </a:rPr>
              <a:t>are packaged by:</a:t>
            </a:r>
            <a:endParaRPr lang="en-US" sz="3600" b="1" dirty="0"/>
          </a:p>
        </p:txBody>
      </p:sp>
      <p:sp>
        <p:nvSpPr>
          <p:cNvPr id="2" name="Slide Number Placeholder 1"/>
          <p:cNvSpPr>
            <a:spLocks noGrp="1"/>
          </p:cNvSpPr>
          <p:nvPr>
            <p:ph type="sldNum" sz="quarter" idx="12"/>
          </p:nvPr>
        </p:nvSpPr>
        <p:spPr/>
        <p:txBody>
          <a:bodyPr/>
          <a:lstStyle/>
          <a:p>
            <a:fld id="{02E4544E-872D-47C4-B6EA-CDF45227CBFD}" type="slidenum">
              <a:rPr lang="en-US" smtClean="0"/>
              <a:pPr/>
              <a:t>4</a:t>
            </a:fld>
            <a:endParaRPr lang="en-US"/>
          </a:p>
        </p:txBody>
      </p:sp>
    </p:spTree>
    <p:extLst>
      <p:ext uri="{BB962C8B-B14F-4D97-AF65-F5344CB8AC3E}">
        <p14:creationId xmlns:p14="http://schemas.microsoft.com/office/powerpoint/2010/main" val="3161892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562486"/>
            <a:ext cx="2725170"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Vector Processing Units  (VPU) </a:t>
            </a:r>
            <a:endParaRPr lang="en-US" sz="1400" dirty="0">
              <a:solidFill>
                <a:schemeClr val="bg1"/>
              </a:solidFill>
            </a:endParaRPr>
          </a:p>
        </p:txBody>
      </p:sp>
      <p:sp>
        <p:nvSpPr>
          <p:cNvPr id="10" name="Title 9"/>
          <p:cNvSpPr txBox="1">
            <a:spLocks noGrp="1"/>
          </p:cNvSpPr>
          <p:nvPr>
            <p:ph type="title"/>
          </p:nvPr>
        </p:nvSpPr>
        <p:spPr/>
        <p:txBody>
          <a:bodyPr>
            <a:normAutofit fontScale="90000"/>
          </a:bodyPr>
          <a:lstStyle/>
          <a:p>
            <a:r>
              <a:rPr lang="en-US" smtClean="0"/>
              <a:t>Vector Processing Units (VPU)</a:t>
            </a:r>
            <a:br>
              <a:rPr lang="en-US" smtClean="0"/>
            </a:br>
            <a:r>
              <a:rPr lang="en-US" smtClean="0"/>
              <a:t>of NHDPlusV2</a:t>
            </a:r>
            <a:endParaRPr lang="en-US" dirty="0"/>
          </a:p>
        </p:txBody>
      </p:sp>
      <p:sp>
        <p:nvSpPr>
          <p:cNvPr id="7" name="Content Placeholder 6"/>
          <p:cNvSpPr>
            <a:spLocks noGrp="1"/>
          </p:cNvSpPr>
          <p:nvPr>
            <p:ph idx="1"/>
          </p:nvPr>
        </p:nvSpPr>
        <p:spPr/>
        <p:txBody>
          <a:bodyPr>
            <a:normAutofit/>
          </a:bodyPr>
          <a:lstStyle/>
          <a:p>
            <a:r>
              <a:rPr lang="en-US" dirty="0" smtClean="0"/>
              <a:t>A Drainage Area is composed of one or more VPUs</a:t>
            </a:r>
          </a:p>
          <a:p>
            <a:pPr lvl="1"/>
            <a:r>
              <a:rPr lang="en-US" dirty="0" smtClean="0"/>
              <a:t>Mississippi, Colorado, and South Atlantic Drainage Areas have multiple VPUs</a:t>
            </a:r>
          </a:p>
          <a:p>
            <a:r>
              <a:rPr lang="en-US" dirty="0" smtClean="0"/>
              <a:t>Vector data and attribute tables are distributed at the VPU level. </a:t>
            </a:r>
          </a:p>
          <a:p>
            <a:r>
              <a:rPr lang="en-US" dirty="0" smtClean="0"/>
              <a:t>NHDPlus Catchment grid also distributed as one file for each VPU</a:t>
            </a:r>
          </a:p>
          <a:p>
            <a:endParaRPr lang="en-US" dirty="0"/>
          </a:p>
        </p:txBody>
      </p:sp>
      <p:sp>
        <p:nvSpPr>
          <p:cNvPr id="2" name="Slide Number Placeholder 1"/>
          <p:cNvSpPr>
            <a:spLocks noGrp="1"/>
          </p:cNvSpPr>
          <p:nvPr>
            <p:ph type="sldNum" sz="quarter" idx="12"/>
          </p:nvPr>
        </p:nvSpPr>
        <p:spPr/>
        <p:txBody>
          <a:bodyPr/>
          <a:lstStyle/>
          <a:p>
            <a:fld id="{02E4544E-872D-47C4-B6EA-CDF45227CBFD}" type="slidenum">
              <a:rPr lang="en-US" smtClean="0"/>
              <a:pPr/>
              <a:t>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0391"/>
            <a:ext cx="8999373" cy="6954061"/>
          </a:xfrm>
          <a:prstGeom prst="rect">
            <a:avLst/>
          </a:prstGeom>
        </p:spPr>
      </p:pic>
      <p:sp>
        <p:nvSpPr>
          <p:cNvPr id="4" name="TextBox 3"/>
          <p:cNvSpPr txBox="1"/>
          <p:nvPr/>
        </p:nvSpPr>
        <p:spPr>
          <a:xfrm>
            <a:off x="3461574" y="259773"/>
            <a:ext cx="5074081" cy="707886"/>
          </a:xfrm>
          <a:prstGeom prst="rect">
            <a:avLst/>
          </a:prstGeom>
          <a:noFill/>
        </p:spPr>
        <p:txBody>
          <a:bodyPr wrap="none" rtlCol="0">
            <a:spAutoFit/>
          </a:bodyPr>
          <a:lstStyle/>
          <a:p>
            <a:r>
              <a:rPr lang="en-US" sz="2000" b="1" dirty="0" err="1" smtClean="0"/>
              <a:t>NHDPlus</a:t>
            </a:r>
            <a:r>
              <a:rPr lang="en-US" sz="2000" b="1" dirty="0" smtClean="0"/>
              <a:t> Vector Processing Units (VPU)</a:t>
            </a:r>
          </a:p>
          <a:p>
            <a:pPr algn="ctr"/>
            <a:r>
              <a:rPr lang="en-US" sz="2000" b="1" dirty="0"/>
              <a:t>o</a:t>
            </a:r>
            <a:r>
              <a:rPr lang="en-US" sz="2000" b="1" dirty="0" smtClean="0"/>
              <a:t>f the Major Drainage Areas</a:t>
            </a:r>
            <a:endParaRPr lang="en-US" sz="2000" b="1" dirty="0"/>
          </a:p>
        </p:txBody>
      </p:sp>
      <p:sp>
        <p:nvSpPr>
          <p:cNvPr id="5" name="Slide Number Placeholder 4"/>
          <p:cNvSpPr>
            <a:spLocks noGrp="1"/>
          </p:cNvSpPr>
          <p:nvPr>
            <p:ph type="sldNum" sz="quarter" idx="12"/>
          </p:nvPr>
        </p:nvSpPr>
        <p:spPr/>
        <p:txBody>
          <a:bodyPr/>
          <a:lstStyle/>
          <a:p>
            <a:fld id="{02E4544E-872D-47C4-B6EA-CDF45227CBFD}" type="slidenum">
              <a:rPr lang="en-US" smtClean="0"/>
              <a:pPr/>
              <a:t>6</a:t>
            </a:fld>
            <a:endParaRPr lang="en-US"/>
          </a:p>
        </p:txBody>
      </p:sp>
    </p:spTree>
    <p:extLst>
      <p:ext uri="{BB962C8B-B14F-4D97-AF65-F5344CB8AC3E}">
        <p14:creationId xmlns:p14="http://schemas.microsoft.com/office/powerpoint/2010/main" val="1749771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4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3"/>
          <p:cNvSpPr txBox="1">
            <a:spLocks/>
          </p:cNvSpPr>
          <p:nvPr/>
        </p:nvSpPr>
        <p:spPr>
          <a:xfrm>
            <a:off x="7719060" y="6371590"/>
            <a:ext cx="762000" cy="365125"/>
          </a:xfrm>
          <a:prstGeom prst="rect">
            <a:avLst/>
          </a:prstGeom>
        </p:spPr>
        <p:txBody>
          <a:bodyPr vert="horz" wrap="square" lIns="0" tIns="0" rIns="0" bIns="0" numCol="1" anchor="b"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0467345-B212-4AC2-B193-99D06989F507}" type="slidenum">
              <a:rPr lang="en-US" smtClean="0">
                <a:solidFill>
                  <a:prstClr val="white"/>
                </a:solidFill>
                <a:latin typeface="Arial"/>
              </a:rPr>
              <a:pPr fontAlgn="auto">
                <a:spcBef>
                  <a:spcPts val="0"/>
                </a:spcBef>
                <a:spcAft>
                  <a:spcPts val="0"/>
                </a:spcAft>
                <a:defRPr/>
              </a:pPr>
              <a:t>7</a:t>
            </a:fld>
            <a:endParaRPr lang="en-US">
              <a:solidFill>
                <a:prstClr val="white"/>
              </a:solidFill>
              <a:latin typeface="Arial"/>
            </a:endParaRPr>
          </a:p>
        </p:txBody>
      </p:sp>
      <p:sp>
        <p:nvSpPr>
          <p:cNvPr id="4" name="Oval 3"/>
          <p:cNvSpPr/>
          <p:nvPr/>
        </p:nvSpPr>
        <p:spPr>
          <a:xfrm>
            <a:off x="358140" y="1485900"/>
            <a:ext cx="685800" cy="190500"/>
          </a:xfrm>
          <a:prstGeom prst="ellipse">
            <a:avLst/>
          </a:prstGeom>
          <a:noFill/>
          <a:ln w="25400" cap="flat" cmpd="sng" algn="ctr">
            <a:solidFill>
              <a:srgbClr val="FF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5" name="Rectangle 4"/>
          <p:cNvSpPr/>
          <p:nvPr/>
        </p:nvSpPr>
        <p:spPr>
          <a:xfrm>
            <a:off x="1280160" y="1807569"/>
            <a:ext cx="5334000" cy="228600"/>
          </a:xfrm>
          <a:prstGeom prst="rect">
            <a:avLst/>
          </a:prstGeom>
          <a:noFill/>
          <a:ln w="38100" cap="flat" cmpd="sng" algn="ctr">
            <a:solidFill>
              <a:srgbClr val="FFFF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6" name="TextBox 5"/>
          <p:cNvSpPr txBox="1"/>
          <p:nvPr/>
        </p:nvSpPr>
        <p:spPr>
          <a:xfrm>
            <a:off x="4833908" y="2036169"/>
            <a:ext cx="3211135" cy="523220"/>
          </a:xfrm>
          <a:prstGeom prst="rect">
            <a:avLst/>
          </a:prstGeom>
          <a:noFill/>
        </p:spPr>
        <p:txBody>
          <a:bodyPr wrap="none" rtlCol="0">
            <a:spAutoFit/>
          </a:bodyPr>
          <a:lstStyle/>
          <a:p>
            <a:pPr fontAlgn="auto">
              <a:spcBef>
                <a:spcPts val="0"/>
              </a:spcBef>
              <a:spcAft>
                <a:spcPts val="0"/>
              </a:spcAft>
            </a:pPr>
            <a:r>
              <a:rPr lang="en-US" sz="1400" b="1" dirty="0" smtClean="0">
                <a:latin typeface="Arial"/>
                <a:cs typeface="+mn-cs"/>
              </a:rPr>
              <a:t>VPUs are shown on the NHD</a:t>
            </a:r>
            <a:r>
              <a:rPr lang="en-US" sz="1400" b="1" i="1" dirty="0" smtClean="0">
                <a:latin typeface="Arial"/>
                <a:cs typeface="+mn-cs"/>
              </a:rPr>
              <a:t>Plus</a:t>
            </a:r>
            <a:r>
              <a:rPr lang="en-US" sz="1400" b="1" dirty="0" smtClean="0">
                <a:latin typeface="Arial"/>
                <a:cs typeface="+mn-cs"/>
              </a:rPr>
              <a:t>V2</a:t>
            </a:r>
          </a:p>
          <a:p>
            <a:pPr fontAlgn="auto">
              <a:spcBef>
                <a:spcPts val="0"/>
              </a:spcBef>
              <a:spcAft>
                <a:spcPts val="0"/>
              </a:spcAft>
            </a:pPr>
            <a:r>
              <a:rPr lang="en-US" sz="1400" b="1" dirty="0" smtClean="0">
                <a:latin typeface="Arial"/>
                <a:cs typeface="+mn-cs"/>
              </a:rPr>
              <a:t>Data access website</a:t>
            </a:r>
            <a:endParaRPr lang="en-US" sz="1400" b="1" dirty="0">
              <a:latin typeface="Arial"/>
              <a:cs typeface="+mn-cs"/>
            </a:endParaRPr>
          </a:p>
        </p:txBody>
      </p:sp>
      <p:sp>
        <p:nvSpPr>
          <p:cNvPr id="7" name="Slide Number Placeholder 6"/>
          <p:cNvSpPr>
            <a:spLocks noGrp="1"/>
          </p:cNvSpPr>
          <p:nvPr>
            <p:ph type="sldNum" sz="quarter" idx="12"/>
          </p:nvPr>
        </p:nvSpPr>
        <p:spPr/>
        <p:txBody>
          <a:bodyPr/>
          <a:lstStyle/>
          <a:p>
            <a:fld id="{02E4544E-872D-47C4-B6EA-CDF45227CBFD}" type="slidenum">
              <a:rPr lang="en-US" smtClean="0"/>
              <a:pPr/>
              <a:t>7</a:t>
            </a:fld>
            <a:endParaRPr lang="en-US"/>
          </a:p>
        </p:txBody>
      </p:sp>
    </p:spTree>
    <p:extLst>
      <p:ext uri="{BB962C8B-B14F-4D97-AF65-F5344CB8AC3E}">
        <p14:creationId xmlns:p14="http://schemas.microsoft.com/office/powerpoint/2010/main" val="3730129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0"/>
          <p:cNvSpPr txBox="1">
            <a:spLocks noChangeArrowheads="1"/>
          </p:cNvSpPr>
          <p:nvPr/>
        </p:nvSpPr>
        <p:spPr bwMode="auto">
          <a:xfrm>
            <a:off x="6542543" y="5730305"/>
            <a:ext cx="2133600" cy="457200"/>
          </a:xfrm>
          <a:prstGeom prst="rect">
            <a:avLst/>
          </a:prstGeom>
          <a:noFill/>
          <a:ln>
            <a:miter lim="800000"/>
            <a:headEnd/>
            <a:tailEnd/>
          </a:ln>
        </p:spPr>
        <p:txBody>
          <a:bodyPr vert="horz" wrap="square" lIns="0" tIns="0" rIns="0" bIns="0" numCol="1" anchor="b" anchorCtr="0" compatLnSpc="1">
            <a:prstTxWarp prst="textNoShape">
              <a:avLst/>
            </a:prstTxWarp>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C2B5ED94-2AC1-4D12-88E2-C38B9D93C3C9}" type="slidenum">
              <a:rPr lang="en-US" smtClean="0">
                <a:solidFill>
                  <a:prstClr val="white"/>
                </a:solidFill>
                <a:latin typeface="Arial"/>
              </a:rPr>
              <a:pPr fontAlgn="auto">
                <a:spcBef>
                  <a:spcPts val="0"/>
                </a:spcBef>
                <a:spcAft>
                  <a:spcPts val="0"/>
                </a:spcAft>
              </a:pPr>
              <a:t>8</a:t>
            </a:fld>
            <a:endParaRPr lang="en-US" smtClean="0">
              <a:solidFill>
                <a:prstClr val="white"/>
              </a:solidFill>
              <a:latin typeface="Arial"/>
            </a:endParaRPr>
          </a:p>
        </p:txBody>
      </p:sp>
      <p:grpSp>
        <p:nvGrpSpPr>
          <p:cNvPr id="4" name="Group 4"/>
          <p:cNvGrpSpPr>
            <a:grpSpLocks/>
          </p:cNvGrpSpPr>
          <p:nvPr/>
        </p:nvGrpSpPr>
        <p:grpSpPr bwMode="auto">
          <a:xfrm>
            <a:off x="217943" y="5088955"/>
            <a:ext cx="1905000" cy="838200"/>
            <a:chOff x="2160" y="3600"/>
            <a:chExt cx="1296" cy="576"/>
          </a:xfrm>
        </p:grpSpPr>
        <p:sp>
          <p:nvSpPr>
            <p:cNvPr id="5" name="Rectangle 5"/>
            <p:cNvSpPr>
              <a:spLocks noChangeArrowheads="1"/>
            </p:cNvSpPr>
            <p:nvPr/>
          </p:nvSpPr>
          <p:spPr bwMode="auto">
            <a:xfrm>
              <a:off x="2160" y="3600"/>
              <a:ext cx="1296" cy="576"/>
            </a:xfrm>
            <a:prstGeom prst="rect">
              <a:avLst/>
            </a:prstGeom>
            <a:solidFill>
              <a:sysClr val="window" lastClr="FFFFFF"/>
            </a:solidFill>
            <a:ln w="9525">
              <a:solidFill>
                <a:sysClr val="window" lastClr="FFFFFF"/>
              </a:solidFill>
              <a:miter lim="800000"/>
              <a:headEnd/>
              <a:tailEnd/>
            </a:ln>
          </p:spPr>
          <p:txBody>
            <a:bodyPr wrap="none"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cs typeface="+mn-cs"/>
              </a:endParaRPr>
            </a:p>
          </p:txBody>
        </p:sp>
        <p:pic>
          <p:nvPicPr>
            <p:cNvPr id="6" name="Picture 6" descr="usgs"/>
            <p:cNvPicPr>
              <a:picLocks noChangeAspect="1" noChangeArrowheads="1"/>
            </p:cNvPicPr>
            <p:nvPr/>
          </p:nvPicPr>
          <p:blipFill>
            <a:blip r:embed="rId3" cstate="print"/>
            <a:srcRect/>
            <a:stretch>
              <a:fillRect/>
            </a:stretch>
          </p:blipFill>
          <p:spPr bwMode="auto">
            <a:xfrm>
              <a:off x="2208" y="3696"/>
              <a:ext cx="1200" cy="445"/>
            </a:xfrm>
            <a:prstGeom prst="rect">
              <a:avLst/>
            </a:prstGeom>
            <a:noFill/>
            <a:ln w="9525">
              <a:noFill/>
              <a:miter lim="800000"/>
              <a:headEnd/>
              <a:tailEnd/>
            </a:ln>
          </p:spPr>
        </p:pic>
      </p:grpSp>
      <p:pic>
        <p:nvPicPr>
          <p:cNvPr id="7" name="Picture 3" descr="epa_logo_epaseal"/>
          <p:cNvPicPr>
            <a:picLocks noChangeAspect="1" noChangeArrowheads="1"/>
          </p:cNvPicPr>
          <p:nvPr/>
        </p:nvPicPr>
        <p:blipFill>
          <a:blip r:embed="rId4" cstate="print"/>
          <a:srcRect/>
          <a:stretch>
            <a:fillRect/>
          </a:stretch>
        </p:blipFill>
        <p:spPr bwMode="auto">
          <a:xfrm>
            <a:off x="6885443" y="4815905"/>
            <a:ext cx="1600200" cy="1268413"/>
          </a:xfrm>
          <a:prstGeom prst="rect">
            <a:avLst/>
          </a:prstGeom>
          <a:noFill/>
          <a:ln w="9525">
            <a:noFill/>
            <a:miter lim="800000"/>
            <a:headEnd/>
            <a:tailEnd/>
          </a:ln>
        </p:spPr>
      </p:pic>
      <p:sp>
        <p:nvSpPr>
          <p:cNvPr id="8" name="TextBox 7"/>
          <p:cNvSpPr txBox="1"/>
          <p:nvPr/>
        </p:nvSpPr>
        <p:spPr>
          <a:xfrm>
            <a:off x="619725" y="1257924"/>
            <a:ext cx="7848600" cy="646331"/>
          </a:xfrm>
          <a:prstGeom prst="rect">
            <a:avLst/>
          </a:prstGeom>
          <a:noFill/>
        </p:spPr>
        <p:txBody>
          <a:bodyPr wrap="square" rtlCol="0">
            <a:spAutoFit/>
          </a:bodyPr>
          <a:lstStyle/>
          <a:p>
            <a:pPr algn="l" fontAlgn="auto">
              <a:spcBef>
                <a:spcPts val="0"/>
              </a:spcBef>
              <a:spcAft>
                <a:spcPts val="0"/>
              </a:spcAft>
            </a:pPr>
            <a:endParaRPr lang="en-US" dirty="0">
              <a:solidFill>
                <a:schemeClr val="bg1">
                  <a:lumMod val="50000"/>
                </a:schemeClr>
              </a:solidFill>
              <a:latin typeface="Arial"/>
              <a:cs typeface="+mn-cs"/>
            </a:endParaRPr>
          </a:p>
          <a:p>
            <a:pPr marL="285750" indent="-285750" algn="l" fontAlgn="auto">
              <a:spcBef>
                <a:spcPts val="0"/>
              </a:spcBef>
              <a:spcAft>
                <a:spcPts val="0"/>
              </a:spcAft>
              <a:buFont typeface="Arial" panose="020B0604020202020204" pitchFamily="34" charset="0"/>
              <a:buChar char="•"/>
            </a:pPr>
            <a:endParaRPr lang="en-US" dirty="0">
              <a:solidFill>
                <a:schemeClr val="bg1">
                  <a:lumMod val="50000"/>
                </a:schemeClr>
              </a:solidFill>
              <a:latin typeface="Arial"/>
              <a:cs typeface="+mn-cs"/>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6343" y="2834705"/>
            <a:ext cx="6448425" cy="3409950"/>
          </a:xfrm>
          <a:prstGeom prst="rect">
            <a:avLst/>
          </a:prstGeom>
          <a:noFill/>
          <a:ln w="9525">
            <a:solidFill>
              <a:sysClr val="window" lastClr="FFFFFF"/>
            </a:solidFill>
            <a:miter lim="800000"/>
            <a:headEnd/>
            <a:tailEnd/>
          </a:ln>
          <a:extLst>
            <a:ext uri="{909E8E84-426E-40DD-AFC4-6F175D3DCCD1}">
              <a14:hiddenFill xmlns:a14="http://schemas.microsoft.com/office/drawing/2010/main">
                <a:solidFill>
                  <a:schemeClr val="accent1"/>
                </a:solidFill>
              </a14:hiddenFill>
            </a:ext>
          </a:extLst>
        </p:spPr>
      </p:pic>
      <p:grpSp>
        <p:nvGrpSpPr>
          <p:cNvPr id="10" name="Group 9"/>
          <p:cNvGrpSpPr/>
          <p:nvPr/>
        </p:nvGrpSpPr>
        <p:grpSpPr>
          <a:xfrm>
            <a:off x="3269450" y="2330452"/>
            <a:ext cx="2663493" cy="3753866"/>
            <a:chOff x="3280107" y="2848547"/>
            <a:chExt cx="2663493" cy="3753866"/>
          </a:xfrm>
        </p:grpSpPr>
        <p:sp>
          <p:nvSpPr>
            <p:cNvPr id="11" name="Rectangle 10"/>
            <p:cNvSpPr/>
            <p:nvPr/>
          </p:nvSpPr>
          <p:spPr>
            <a:xfrm>
              <a:off x="4953000" y="3505200"/>
              <a:ext cx="990600" cy="3097213"/>
            </a:xfrm>
            <a:prstGeom prst="rect">
              <a:avLst/>
            </a:prstGeom>
            <a:noFill/>
            <a:ln w="25400" cap="flat" cmpd="sng" algn="ctr">
              <a:solidFill>
                <a:srgbClr val="00B050"/>
              </a:solidFill>
              <a:prstDash val="dash"/>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cxnSp>
          <p:nvCxnSpPr>
            <p:cNvPr id="12" name="Straight Arrow Connector 11"/>
            <p:cNvCxnSpPr>
              <a:endCxn id="11" idx="0"/>
            </p:cNvCxnSpPr>
            <p:nvPr/>
          </p:nvCxnSpPr>
          <p:spPr>
            <a:xfrm>
              <a:off x="4953000" y="3148441"/>
              <a:ext cx="495300" cy="356759"/>
            </a:xfrm>
            <a:prstGeom prst="straightConnector1">
              <a:avLst/>
            </a:prstGeom>
            <a:noFill/>
            <a:ln w="28575" cap="flat" cmpd="sng" algn="ctr">
              <a:solidFill>
                <a:srgbClr val="00B050"/>
              </a:solidFill>
              <a:prstDash val="solid"/>
              <a:tailEnd type="arrow"/>
            </a:ln>
            <a:effectLst/>
          </p:spPr>
        </p:cxnSp>
        <p:sp>
          <p:nvSpPr>
            <p:cNvPr id="13" name="TextBox 12"/>
            <p:cNvSpPr txBox="1"/>
            <p:nvPr/>
          </p:nvSpPr>
          <p:spPr>
            <a:xfrm>
              <a:off x="3280107" y="2848547"/>
              <a:ext cx="1997406" cy="307777"/>
            </a:xfrm>
            <a:prstGeom prst="rect">
              <a:avLst/>
            </a:prstGeom>
            <a:noFill/>
            <a:ln>
              <a:noFill/>
            </a:ln>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smtClean="0">
                  <a:ln>
                    <a:noFill/>
                  </a:ln>
                  <a:solidFill>
                    <a:srgbClr val="00B050"/>
                  </a:solidFill>
                  <a:effectLst/>
                  <a:uLnTx/>
                  <a:uFillTx/>
                  <a:latin typeface="Arial"/>
                  <a:cs typeface="+mn-cs"/>
                </a:rPr>
                <a:t>NHDPlus</a:t>
              </a:r>
              <a:r>
                <a:rPr kumimoji="0" lang="en-US" sz="1400" b="1" i="0" u="none" strike="noStrike" kern="0" cap="none" spc="0" normalizeH="0" baseline="0" noProof="0" dirty="0" smtClean="0">
                  <a:ln>
                    <a:noFill/>
                  </a:ln>
                  <a:solidFill>
                    <a:srgbClr val="00B050"/>
                  </a:solidFill>
                  <a:effectLst/>
                  <a:uLnTx/>
                  <a:uFillTx/>
                  <a:latin typeface="Arial"/>
                  <a:cs typeface="+mn-cs"/>
                </a:rPr>
                <a:t> Version 2.1 </a:t>
              </a:r>
            </a:p>
          </p:txBody>
        </p:sp>
      </p:grpSp>
      <p:grpSp>
        <p:nvGrpSpPr>
          <p:cNvPr id="14" name="Group 13"/>
          <p:cNvGrpSpPr/>
          <p:nvPr/>
        </p:nvGrpSpPr>
        <p:grpSpPr>
          <a:xfrm>
            <a:off x="4543649" y="1987070"/>
            <a:ext cx="1694094" cy="4097248"/>
            <a:chOff x="4554306" y="2505165"/>
            <a:chExt cx="1694094" cy="4097248"/>
          </a:xfrm>
        </p:grpSpPr>
        <p:cxnSp>
          <p:nvCxnSpPr>
            <p:cNvPr id="15" name="Straight Arrow Connector 14"/>
            <p:cNvCxnSpPr/>
            <p:nvPr/>
          </p:nvCxnSpPr>
          <p:spPr>
            <a:xfrm>
              <a:off x="5547703" y="2791682"/>
              <a:ext cx="472097" cy="713518"/>
            </a:xfrm>
            <a:prstGeom prst="straightConnector1">
              <a:avLst/>
            </a:prstGeom>
            <a:noFill/>
            <a:ln w="28575" cap="flat" cmpd="sng" algn="ctr">
              <a:solidFill>
                <a:srgbClr val="FFC000"/>
              </a:solidFill>
              <a:prstDash val="solid"/>
              <a:tailEnd type="arrow"/>
            </a:ln>
            <a:effectLst/>
          </p:spPr>
        </p:cxnSp>
        <p:sp>
          <p:nvSpPr>
            <p:cNvPr id="16" name="TextBox 15"/>
            <p:cNvSpPr txBox="1"/>
            <p:nvPr/>
          </p:nvSpPr>
          <p:spPr>
            <a:xfrm>
              <a:off x="4554306" y="2505165"/>
              <a:ext cx="1598516" cy="307777"/>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C000"/>
                  </a:solidFill>
                  <a:effectLst/>
                  <a:uLnTx/>
                  <a:uFillTx/>
                  <a:latin typeface="Arial"/>
                  <a:cs typeface="+mn-cs"/>
                </a:rPr>
                <a:t>Drainage area ID</a:t>
              </a:r>
            </a:p>
          </p:txBody>
        </p:sp>
        <p:sp>
          <p:nvSpPr>
            <p:cNvPr id="17" name="Rectangle 16"/>
            <p:cNvSpPr/>
            <p:nvPr/>
          </p:nvSpPr>
          <p:spPr>
            <a:xfrm>
              <a:off x="5943600" y="3505200"/>
              <a:ext cx="304800" cy="3097213"/>
            </a:xfrm>
            <a:prstGeom prst="rect">
              <a:avLst/>
            </a:prstGeom>
            <a:noFill/>
            <a:ln w="25400" cap="flat" cmpd="sng" algn="ctr">
              <a:solidFill>
                <a:srgbClr val="FFC000">
                  <a:alpha val="40000"/>
                </a:srgbClr>
              </a:solidFill>
              <a:prstDash val="dash"/>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8" name="Group 17"/>
          <p:cNvGrpSpPr/>
          <p:nvPr/>
        </p:nvGrpSpPr>
        <p:grpSpPr>
          <a:xfrm>
            <a:off x="5944210" y="1679293"/>
            <a:ext cx="784189" cy="4405024"/>
            <a:chOff x="5954867" y="2197388"/>
            <a:chExt cx="784189" cy="4405024"/>
          </a:xfrm>
        </p:grpSpPr>
        <p:sp>
          <p:nvSpPr>
            <p:cNvPr id="19" name="Rectangle 18"/>
            <p:cNvSpPr/>
            <p:nvPr/>
          </p:nvSpPr>
          <p:spPr>
            <a:xfrm>
              <a:off x="6248400" y="3505199"/>
              <a:ext cx="304800" cy="3097213"/>
            </a:xfrm>
            <a:prstGeom prst="rect">
              <a:avLst/>
            </a:prstGeom>
            <a:noFill/>
            <a:ln w="25400" cap="flat" cmpd="sng" algn="ctr">
              <a:solidFill>
                <a:srgbClr val="FF0000">
                  <a:alpha val="40000"/>
                </a:srgbClr>
              </a:solidFill>
              <a:prstDash val="dash"/>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cxnSp>
          <p:nvCxnSpPr>
            <p:cNvPr id="20" name="Straight Arrow Connector 19"/>
            <p:cNvCxnSpPr/>
            <p:nvPr/>
          </p:nvCxnSpPr>
          <p:spPr>
            <a:xfrm>
              <a:off x="6400800" y="2505165"/>
              <a:ext cx="28230" cy="1007918"/>
            </a:xfrm>
            <a:prstGeom prst="straightConnector1">
              <a:avLst/>
            </a:prstGeom>
            <a:noFill/>
            <a:ln w="28575" cap="flat" cmpd="sng" algn="ctr">
              <a:solidFill>
                <a:srgbClr val="FC2B08"/>
              </a:solidFill>
              <a:prstDash val="solid"/>
              <a:tailEnd type="arrow"/>
            </a:ln>
            <a:effectLst/>
          </p:spPr>
        </p:cxnSp>
        <p:sp>
          <p:nvSpPr>
            <p:cNvPr id="21" name="TextBox 20"/>
            <p:cNvSpPr txBox="1"/>
            <p:nvPr/>
          </p:nvSpPr>
          <p:spPr>
            <a:xfrm>
              <a:off x="5954867" y="2197388"/>
              <a:ext cx="784189" cy="307777"/>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C2B08"/>
                  </a:solidFill>
                  <a:effectLst/>
                  <a:uLnTx/>
                  <a:uFillTx/>
                  <a:latin typeface="Arial"/>
                  <a:cs typeface="+mn-cs"/>
                </a:rPr>
                <a:t>VPU ID</a:t>
              </a:r>
            </a:p>
          </p:txBody>
        </p:sp>
      </p:grpSp>
      <p:grpSp>
        <p:nvGrpSpPr>
          <p:cNvPr id="22" name="Group 21"/>
          <p:cNvGrpSpPr/>
          <p:nvPr/>
        </p:nvGrpSpPr>
        <p:grpSpPr>
          <a:xfrm>
            <a:off x="6542543" y="1908454"/>
            <a:ext cx="2590800" cy="4175863"/>
            <a:chOff x="6553200" y="2426549"/>
            <a:chExt cx="2590800" cy="4175863"/>
          </a:xfrm>
        </p:grpSpPr>
        <p:sp>
          <p:nvSpPr>
            <p:cNvPr id="23" name="Rectangle 22"/>
            <p:cNvSpPr/>
            <p:nvPr/>
          </p:nvSpPr>
          <p:spPr>
            <a:xfrm>
              <a:off x="6553200" y="3505199"/>
              <a:ext cx="2438400" cy="3097213"/>
            </a:xfrm>
            <a:prstGeom prst="rect">
              <a:avLst/>
            </a:prstGeom>
            <a:noFill/>
            <a:ln w="25400" cap="flat" cmpd="sng" algn="ctr">
              <a:solidFill>
                <a:srgbClr val="085091">
                  <a:alpha val="40000"/>
                </a:srgbClr>
              </a:solidFill>
              <a:prstDash val="dash"/>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mn-ea"/>
                <a:cs typeface="+mn-cs"/>
              </a:endParaRPr>
            </a:p>
          </p:txBody>
        </p:sp>
        <p:cxnSp>
          <p:nvCxnSpPr>
            <p:cNvPr id="24" name="Straight Arrow Connector 23"/>
            <p:cNvCxnSpPr/>
            <p:nvPr/>
          </p:nvCxnSpPr>
          <p:spPr>
            <a:xfrm>
              <a:off x="7245927" y="2848547"/>
              <a:ext cx="0" cy="656652"/>
            </a:xfrm>
            <a:prstGeom prst="straightConnector1">
              <a:avLst/>
            </a:prstGeom>
            <a:noFill/>
            <a:ln w="28575" cap="flat" cmpd="sng" algn="ctr">
              <a:solidFill>
                <a:srgbClr val="085091"/>
              </a:solidFill>
              <a:prstDash val="solid"/>
              <a:tailEnd type="arrow"/>
            </a:ln>
            <a:effectLst/>
          </p:spPr>
        </p:cxnSp>
        <p:sp>
          <p:nvSpPr>
            <p:cNvPr id="25" name="TextBox 24"/>
            <p:cNvSpPr txBox="1"/>
            <p:nvPr/>
          </p:nvSpPr>
          <p:spPr>
            <a:xfrm>
              <a:off x="6688552" y="2426549"/>
              <a:ext cx="2015296" cy="307777"/>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85091"/>
                  </a:solidFill>
                  <a:effectLst/>
                  <a:uLnTx/>
                  <a:uFillTx/>
                  <a:latin typeface="Arial"/>
                  <a:cs typeface="+mn-cs"/>
                </a:rPr>
                <a:t>Component </a:t>
              </a:r>
              <a:r>
                <a:rPr kumimoji="0" lang="en-US" sz="1400" b="1" i="0" u="none" strike="noStrike" kern="0" cap="none" spc="0" normalizeH="0" baseline="0" noProof="0" dirty="0" err="1" smtClean="0">
                  <a:ln>
                    <a:noFill/>
                  </a:ln>
                  <a:solidFill>
                    <a:srgbClr val="085091"/>
                  </a:solidFill>
                  <a:effectLst/>
                  <a:uLnTx/>
                  <a:uFillTx/>
                  <a:latin typeface="Arial"/>
                  <a:cs typeface="+mn-cs"/>
                </a:rPr>
                <a:t>Name_vv</a:t>
              </a:r>
              <a:endParaRPr kumimoji="0" lang="en-US" sz="1400" b="1" i="0" u="none" strike="noStrike" kern="0" cap="none" spc="0" normalizeH="0" baseline="0" noProof="0" dirty="0" smtClean="0">
                <a:ln>
                  <a:noFill/>
                </a:ln>
                <a:solidFill>
                  <a:srgbClr val="085091"/>
                </a:solidFill>
                <a:effectLst/>
                <a:uLnTx/>
                <a:uFillTx/>
                <a:latin typeface="Arial"/>
                <a:cs typeface="+mn-cs"/>
              </a:endParaRPr>
            </a:p>
          </p:txBody>
        </p:sp>
        <p:sp>
          <p:nvSpPr>
            <p:cNvPr id="26" name="TextBox 25"/>
            <p:cNvSpPr txBox="1"/>
            <p:nvPr/>
          </p:nvSpPr>
          <p:spPr>
            <a:xfrm>
              <a:off x="7353125" y="2793680"/>
              <a:ext cx="1790875" cy="430887"/>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smtClean="0">
                  <a:ln>
                    <a:noFill/>
                  </a:ln>
                  <a:solidFill>
                    <a:srgbClr val="00B0F0"/>
                  </a:solidFill>
                  <a:effectLst/>
                  <a:uLnTx/>
                  <a:uFillTx/>
                  <a:latin typeface="Arial"/>
                  <a:cs typeface="+mn-cs"/>
                </a:rPr>
                <a:t>vv</a:t>
              </a:r>
              <a:r>
                <a:rPr kumimoji="0" lang="en-US" sz="1100" b="0" i="0" u="none" strike="noStrike" kern="0" cap="none" spc="0" normalizeH="0" baseline="0" noProof="0" dirty="0" smtClean="0">
                  <a:ln>
                    <a:noFill/>
                  </a:ln>
                  <a:solidFill>
                    <a:srgbClr val="00B0F0"/>
                  </a:solidFill>
                  <a:effectLst/>
                  <a:uLnTx/>
                  <a:uFillTx/>
                  <a:latin typeface="Arial"/>
                  <a:cs typeface="+mn-cs"/>
                </a:rPr>
                <a:t> = data content version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B0F0"/>
                  </a:solidFill>
                  <a:effectLst/>
                  <a:uLnTx/>
                  <a:uFillTx/>
                  <a:latin typeface="Arial"/>
                  <a:cs typeface="+mn-cs"/>
                </a:rPr>
                <a:t>for component</a:t>
              </a:r>
            </a:p>
          </p:txBody>
        </p:sp>
      </p:grpSp>
      <p:sp>
        <p:nvSpPr>
          <p:cNvPr id="27" name="TextBox 26"/>
          <p:cNvSpPr txBox="1"/>
          <p:nvPr/>
        </p:nvSpPr>
        <p:spPr>
          <a:xfrm>
            <a:off x="1771737" y="1463849"/>
            <a:ext cx="4108817" cy="369332"/>
          </a:xfrm>
          <a:prstGeom prst="rect">
            <a:avLst/>
          </a:prstGeom>
          <a:noFill/>
        </p:spPr>
        <p:txBody>
          <a:bodyPr wrap="none" rtlCol="0">
            <a:spAutoFit/>
          </a:bodyPr>
          <a:lstStyle/>
          <a:p>
            <a:pPr algn="l" fontAlgn="auto">
              <a:spcBef>
                <a:spcPts val="0"/>
              </a:spcBef>
              <a:spcAft>
                <a:spcPts val="0"/>
              </a:spcAft>
            </a:pPr>
            <a:r>
              <a:rPr lang="en-US" dirty="0" smtClean="0">
                <a:solidFill>
                  <a:schemeClr val="tx1">
                    <a:lumMod val="65000"/>
                    <a:lumOff val="35000"/>
                  </a:schemeClr>
                </a:solidFill>
                <a:latin typeface="Arial"/>
                <a:cs typeface="+mn-cs"/>
              </a:rPr>
              <a:t>NHDPlusV2 Distribution Filename Key</a:t>
            </a:r>
            <a:endParaRPr lang="en-US" dirty="0">
              <a:solidFill>
                <a:schemeClr val="tx1">
                  <a:lumMod val="65000"/>
                  <a:lumOff val="35000"/>
                </a:schemeClr>
              </a:solidFill>
              <a:latin typeface="Arial"/>
              <a:cs typeface="+mn-cs"/>
            </a:endParaRPr>
          </a:p>
        </p:txBody>
      </p:sp>
      <p:pic>
        <p:nvPicPr>
          <p:cNvPr id="2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58" y="3711093"/>
            <a:ext cx="2667001" cy="2525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44761" y="5265445"/>
            <a:ext cx="979756" cy="369332"/>
          </a:xfrm>
          <a:prstGeom prst="rect">
            <a:avLst/>
          </a:prstGeom>
          <a:noFill/>
        </p:spPr>
        <p:txBody>
          <a:bodyPr wrap="none" rtlCol="0">
            <a:spAutoFit/>
          </a:bodyPr>
          <a:lstStyle/>
          <a:p>
            <a:pPr algn="l" fontAlgn="auto">
              <a:spcBef>
                <a:spcPts val="0"/>
              </a:spcBef>
              <a:spcAft>
                <a:spcPts val="0"/>
              </a:spcAft>
            </a:pPr>
            <a:r>
              <a:rPr lang="en-US" dirty="0" smtClean="0">
                <a:latin typeface="Arial"/>
                <a:cs typeface="+mn-cs"/>
              </a:rPr>
              <a:t>VPU 07</a:t>
            </a:r>
            <a:endParaRPr lang="en-US" dirty="0">
              <a:latin typeface="Arial"/>
              <a:cs typeface="+mn-cs"/>
            </a:endParaRPr>
          </a:p>
        </p:txBody>
      </p:sp>
      <p:sp>
        <p:nvSpPr>
          <p:cNvPr id="30" name="TextBox 29"/>
          <p:cNvSpPr txBox="1"/>
          <p:nvPr/>
        </p:nvSpPr>
        <p:spPr>
          <a:xfrm>
            <a:off x="44761" y="5634777"/>
            <a:ext cx="1502975" cy="523220"/>
          </a:xfrm>
          <a:prstGeom prst="rect">
            <a:avLst/>
          </a:prstGeom>
          <a:noFill/>
        </p:spPr>
        <p:txBody>
          <a:bodyPr wrap="square" rtlCol="0">
            <a:spAutoFit/>
          </a:bodyPr>
          <a:lstStyle/>
          <a:p>
            <a:pPr algn="l" fontAlgn="auto">
              <a:spcBef>
                <a:spcPts val="0"/>
              </a:spcBef>
              <a:spcAft>
                <a:spcPts val="0"/>
              </a:spcAft>
            </a:pPr>
            <a:r>
              <a:rPr lang="en-US" sz="1400" dirty="0" smtClean="0">
                <a:latin typeface="Arial"/>
                <a:cs typeface="+mn-cs"/>
              </a:rPr>
              <a:t>Upper Mississippi</a:t>
            </a:r>
            <a:endParaRPr lang="en-US" sz="1400" dirty="0">
              <a:latin typeface="Arial"/>
              <a:cs typeface="+mn-cs"/>
            </a:endParaRPr>
          </a:p>
        </p:txBody>
      </p:sp>
      <p:sp>
        <p:nvSpPr>
          <p:cNvPr id="31" name="TextBox 30"/>
          <p:cNvSpPr txBox="1"/>
          <p:nvPr/>
        </p:nvSpPr>
        <p:spPr>
          <a:xfrm>
            <a:off x="288875" y="229689"/>
            <a:ext cx="8692444" cy="2492990"/>
          </a:xfrm>
          <a:prstGeom prst="rect">
            <a:avLst/>
          </a:prstGeom>
          <a:noFill/>
        </p:spPr>
        <p:txBody>
          <a:bodyPr wrap="square" rtlCol="0">
            <a:spAutoFit/>
          </a:bodyPr>
          <a:lstStyle/>
          <a:p>
            <a:r>
              <a:rPr lang="en-US" sz="3600" b="1" dirty="0">
                <a:ln w="635">
                  <a:noFill/>
                </a:ln>
                <a:latin typeface="Arial"/>
              </a:rPr>
              <a:t>NHD</a:t>
            </a:r>
            <a:r>
              <a:rPr lang="en-US" sz="3600" b="1" i="1" dirty="0">
                <a:ln w="635">
                  <a:noFill/>
                </a:ln>
                <a:latin typeface="Arial"/>
              </a:rPr>
              <a:t>Plus</a:t>
            </a:r>
            <a:r>
              <a:rPr lang="en-US" sz="3600" b="1" dirty="0">
                <a:ln w="635">
                  <a:noFill/>
                </a:ln>
                <a:latin typeface="Arial"/>
              </a:rPr>
              <a:t>V2 data components </a:t>
            </a:r>
            <a:r>
              <a:rPr lang="en-US" sz="3600" b="1" dirty="0" smtClean="0">
                <a:ln w="635">
                  <a:noFill/>
                </a:ln>
                <a:latin typeface="Arial"/>
              </a:rPr>
              <a:t>by VPU</a:t>
            </a:r>
            <a:r>
              <a:rPr lang="en-US" sz="5600" b="1" dirty="0">
                <a:ln w="635">
                  <a:noFill/>
                </a:ln>
                <a:latin typeface="Arial"/>
              </a:rPr>
              <a:t/>
            </a:r>
            <a:br>
              <a:rPr lang="en-US" sz="5600" b="1" dirty="0">
                <a:ln w="635">
                  <a:noFill/>
                </a:ln>
                <a:latin typeface="Arial"/>
              </a:rPr>
            </a:br>
            <a:r>
              <a:rPr lang="en-US" sz="2800" b="1" dirty="0" smtClean="0">
                <a:ln w="635">
                  <a:noFill/>
                </a:ln>
                <a:latin typeface="Arial"/>
              </a:rPr>
              <a:t>packaged </a:t>
            </a:r>
            <a:r>
              <a:rPr lang="en-US" sz="2800" b="1" dirty="0">
                <a:ln w="635">
                  <a:noFill/>
                </a:ln>
                <a:latin typeface="Arial"/>
              </a:rPr>
              <a:t>as compressed files</a:t>
            </a:r>
            <a:r>
              <a:rPr lang="en-US" sz="5600" b="1" dirty="0">
                <a:ln w="635">
                  <a:noFill/>
                </a:ln>
                <a:latin typeface="Arial"/>
              </a:rPr>
              <a:t/>
            </a:r>
            <a:br>
              <a:rPr lang="en-US" sz="5600" b="1" dirty="0">
                <a:ln w="635">
                  <a:noFill/>
                </a:ln>
                <a:latin typeface="Arial"/>
              </a:rPr>
            </a:br>
            <a:r>
              <a:rPr lang="en-US" sz="5600" b="1" dirty="0">
                <a:ln w="635">
                  <a:noFill/>
                </a:ln>
                <a:latin typeface="Arial"/>
              </a:rPr>
              <a:t/>
            </a:r>
            <a:br>
              <a:rPr lang="en-US" sz="5600" b="1" dirty="0">
                <a:ln w="635">
                  <a:noFill/>
                </a:ln>
                <a:latin typeface="Arial"/>
              </a:rPr>
            </a:br>
            <a:endParaRPr lang="en-US" sz="3600" b="1" dirty="0"/>
          </a:p>
        </p:txBody>
      </p:sp>
      <p:sp>
        <p:nvSpPr>
          <p:cNvPr id="32" name="Rectangle 31"/>
          <p:cNvSpPr/>
          <p:nvPr/>
        </p:nvSpPr>
        <p:spPr>
          <a:xfrm>
            <a:off x="0" y="6562486"/>
            <a:ext cx="2725170" cy="307777"/>
          </a:xfrm>
          <a:prstGeom prst="rect">
            <a:avLst/>
          </a:prstGeom>
        </p:spPr>
        <p:txBody>
          <a:bodyPr wrap="none">
            <a:spAutoFit/>
          </a:bodyPr>
          <a:lstStyle/>
          <a:p>
            <a:pPr algn="l"/>
            <a:r>
              <a:rPr lang="en-US" altLang="en-US" sz="1400" dirty="0" smtClean="0">
                <a:solidFill>
                  <a:schemeClr val="bg1"/>
                </a:solidFill>
                <a:latin typeface="Arial" panose="020B0604020202020204" pitchFamily="34" charset="0"/>
                <a:cs typeface="Arial" panose="020B0604020202020204" pitchFamily="34" charset="0"/>
              </a:rPr>
              <a:t>Vector Processing Units  (VPU) </a:t>
            </a:r>
            <a:endParaRPr lang="en-US" sz="1400" dirty="0">
              <a:solidFill>
                <a:schemeClr val="bg1"/>
              </a:solidFill>
            </a:endParaRPr>
          </a:p>
        </p:txBody>
      </p:sp>
      <p:sp>
        <p:nvSpPr>
          <p:cNvPr id="3" name="Slide Number Placeholder 2"/>
          <p:cNvSpPr>
            <a:spLocks noGrp="1"/>
          </p:cNvSpPr>
          <p:nvPr>
            <p:ph type="sldNum" sz="quarter" idx="12"/>
          </p:nvPr>
        </p:nvSpPr>
        <p:spPr/>
        <p:txBody>
          <a:bodyPr/>
          <a:lstStyle/>
          <a:p>
            <a:fld id="{02E4544E-872D-47C4-B6EA-CDF45227CBFD}" type="slidenum">
              <a:rPr lang="en-US" smtClean="0"/>
              <a:pPr/>
              <a:t>8</a:t>
            </a:fld>
            <a:endParaRPr lang="en-US"/>
          </a:p>
        </p:txBody>
      </p:sp>
    </p:spTree>
    <p:extLst>
      <p:ext uri="{BB962C8B-B14F-4D97-AF65-F5344CB8AC3E}">
        <p14:creationId xmlns:p14="http://schemas.microsoft.com/office/powerpoint/2010/main" val="3210336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49.xml.rels><?xml version="1.0" encoding="UTF-8" standalone="yes"?>
<Relationships xmlns="http://schemas.openxmlformats.org/package/2006/relationships"><Relationship Id="rId1" Type="http://schemas.openxmlformats.org/officeDocument/2006/relationships/customXmlProps" Target="itemProps249.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0.xml.rels><?xml version="1.0" encoding="UTF-8" standalone="yes"?>
<Relationships xmlns="http://schemas.openxmlformats.org/package/2006/relationships"><Relationship Id="rId1" Type="http://schemas.openxmlformats.org/officeDocument/2006/relationships/customXmlProps" Target="itemProps250.xml"/></Relationships>
</file>

<file path=customXml/_rels/item251.xml.rels><?xml version="1.0" encoding="UTF-8" standalone="yes"?>
<Relationships xmlns="http://schemas.openxmlformats.org/package/2006/relationships"><Relationship Id="rId1" Type="http://schemas.openxmlformats.org/officeDocument/2006/relationships/customXmlProps" Target="itemProps251.xml"/></Relationships>
</file>

<file path=customXml/_rels/item252.xml.rels><?xml version="1.0" encoding="UTF-8" standalone="yes"?>
<Relationships xmlns="http://schemas.openxmlformats.org/package/2006/relationships"><Relationship Id="rId1" Type="http://schemas.openxmlformats.org/officeDocument/2006/relationships/customXmlProps" Target="itemProps252.xml"/></Relationships>
</file>

<file path=customXml/_rels/item253.xml.rels><?xml version="1.0" encoding="UTF-8" standalone="yes"?>
<Relationships xmlns="http://schemas.openxmlformats.org/package/2006/relationships"><Relationship Id="rId1" Type="http://schemas.openxmlformats.org/officeDocument/2006/relationships/customXmlProps" Target="itemProps253.xml"/></Relationships>
</file>

<file path=customXml/_rels/item254.xml.rels><?xml version="1.0" encoding="UTF-8" standalone="yes"?>
<Relationships xmlns="http://schemas.openxmlformats.org/package/2006/relationships"><Relationship Id="rId1" Type="http://schemas.openxmlformats.org/officeDocument/2006/relationships/customXmlProps" Target="itemProps254.xml"/></Relationships>
</file>

<file path=customXml/_rels/item255.xml.rels><?xml version="1.0" encoding="UTF-8" standalone="yes"?>
<Relationships xmlns="http://schemas.openxmlformats.org/package/2006/relationships"><Relationship Id="rId1" Type="http://schemas.openxmlformats.org/officeDocument/2006/relationships/customXmlProps" Target="itemProps255.xml"/></Relationships>
</file>

<file path=customXml/_rels/item256.xml.rels><?xml version="1.0" encoding="UTF-8" standalone="yes"?>
<Relationships xmlns="http://schemas.openxmlformats.org/package/2006/relationships"><Relationship Id="rId1" Type="http://schemas.openxmlformats.org/officeDocument/2006/relationships/customXmlProps" Target="itemProps256.xml"/></Relationships>
</file>

<file path=customXml/_rels/item257.xml.rels><?xml version="1.0" encoding="UTF-8" standalone="yes"?>
<Relationships xmlns="http://schemas.openxmlformats.org/package/2006/relationships"><Relationship Id="rId1" Type="http://schemas.openxmlformats.org/officeDocument/2006/relationships/customXmlProps" Target="itemProps257.xml"/></Relationships>
</file>

<file path=customXml/_rels/item258.xml.rels><?xml version="1.0" encoding="UTF-8" standalone="yes"?>
<Relationships xmlns="http://schemas.openxmlformats.org/package/2006/relationships"><Relationship Id="rId1" Type="http://schemas.openxmlformats.org/officeDocument/2006/relationships/customXmlProps" Target="itemProps258.xml"/></Relationships>
</file>

<file path=customXml/_rels/item259.xml.rels><?xml version="1.0" encoding="UTF-8" standalone="yes"?>
<Relationships xmlns="http://schemas.openxmlformats.org/package/2006/relationships"><Relationship Id="rId1" Type="http://schemas.openxmlformats.org/officeDocument/2006/relationships/customXmlProps" Target="itemProps259.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0.xml.rels><?xml version="1.0" encoding="UTF-8" standalone="yes"?>
<Relationships xmlns="http://schemas.openxmlformats.org/package/2006/relationships"><Relationship Id="rId1" Type="http://schemas.openxmlformats.org/officeDocument/2006/relationships/customXmlProps" Target="itemProps260.xml"/></Relationships>
</file>

<file path=customXml/_rels/item261.xml.rels><?xml version="1.0" encoding="UTF-8" standalone="yes"?>
<Relationships xmlns="http://schemas.openxmlformats.org/package/2006/relationships"><Relationship Id="rId1" Type="http://schemas.openxmlformats.org/officeDocument/2006/relationships/customXmlProps" Target="itemProps261.xml"/></Relationships>
</file>

<file path=customXml/_rels/item262.xml.rels><?xml version="1.0" encoding="UTF-8" standalone="yes"?>
<Relationships xmlns="http://schemas.openxmlformats.org/package/2006/relationships"><Relationship Id="rId1" Type="http://schemas.openxmlformats.org/officeDocument/2006/relationships/customXmlProps" Target="itemProps262.xml"/></Relationships>
</file>

<file path=customXml/_rels/item263.xml.rels><?xml version="1.0" encoding="UTF-8" standalone="yes"?>
<Relationships xmlns="http://schemas.openxmlformats.org/package/2006/relationships"><Relationship Id="rId1" Type="http://schemas.openxmlformats.org/officeDocument/2006/relationships/customXmlProps" Target="itemProps263.xml"/></Relationships>
</file>

<file path=customXml/_rels/item264.xml.rels><?xml version="1.0" encoding="UTF-8" standalone="yes"?>
<Relationships xmlns="http://schemas.openxmlformats.org/package/2006/relationships"><Relationship Id="rId1" Type="http://schemas.openxmlformats.org/officeDocument/2006/relationships/customXmlProps" Target="itemProps264.xml"/></Relationships>
</file>

<file path=customXml/_rels/item265.xml.rels><?xml version="1.0" encoding="UTF-8" standalone="yes"?>
<Relationships xmlns="http://schemas.openxmlformats.org/package/2006/relationships"><Relationship Id="rId1" Type="http://schemas.openxmlformats.org/officeDocument/2006/relationships/customXmlProps" Target="itemProps265.xml"/></Relationships>
</file>

<file path=customXml/_rels/item266.xml.rels><?xml version="1.0" encoding="UTF-8" standalone="yes"?>
<Relationships xmlns="http://schemas.openxmlformats.org/package/2006/relationships"><Relationship Id="rId1" Type="http://schemas.openxmlformats.org/officeDocument/2006/relationships/customXmlProps" Target="itemProps266.xml"/></Relationships>
</file>

<file path=customXml/_rels/item267.xml.rels><?xml version="1.0" encoding="UTF-8" standalone="yes"?>
<Relationships xmlns="http://schemas.openxmlformats.org/package/2006/relationships"><Relationship Id="rId1" Type="http://schemas.openxmlformats.org/officeDocument/2006/relationships/customXmlProps" Target="itemProps267.xml"/></Relationships>
</file>

<file path=customXml/_rels/item268.xml.rels><?xml version="1.0" encoding="UTF-8" standalone="yes"?>
<Relationships xmlns="http://schemas.openxmlformats.org/package/2006/relationships"><Relationship Id="rId1" Type="http://schemas.openxmlformats.org/officeDocument/2006/relationships/customXmlProps" Target="itemProps268.xml"/></Relationships>
</file>

<file path=customXml/_rels/item269.xml.rels><?xml version="1.0" encoding="UTF-8" standalone="yes"?>
<Relationships xmlns="http://schemas.openxmlformats.org/package/2006/relationships"><Relationship Id="rId1" Type="http://schemas.openxmlformats.org/officeDocument/2006/relationships/customXmlProps" Target="itemProps269.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0.xml.rels><?xml version="1.0" encoding="UTF-8" standalone="yes"?>
<Relationships xmlns="http://schemas.openxmlformats.org/package/2006/relationships"><Relationship Id="rId1" Type="http://schemas.openxmlformats.org/officeDocument/2006/relationships/customXmlProps" Target="itemProps270.xml"/></Relationships>
</file>

<file path=customXml/_rels/item271.xml.rels><?xml version="1.0" encoding="UTF-8" standalone="yes"?>
<Relationships xmlns="http://schemas.openxmlformats.org/package/2006/relationships"><Relationship Id="rId1" Type="http://schemas.openxmlformats.org/officeDocument/2006/relationships/customXmlProps" Target="itemProps271.xml"/></Relationships>
</file>

<file path=customXml/_rels/item272.xml.rels><?xml version="1.0" encoding="UTF-8" standalone="yes"?>
<Relationships xmlns="http://schemas.openxmlformats.org/package/2006/relationships"><Relationship Id="rId1" Type="http://schemas.openxmlformats.org/officeDocument/2006/relationships/customXmlProps" Target="itemProps272.xml"/></Relationships>
</file>

<file path=customXml/_rels/item273.xml.rels><?xml version="1.0" encoding="UTF-8" standalone="yes"?>
<Relationships xmlns="http://schemas.openxmlformats.org/package/2006/relationships"><Relationship Id="rId1" Type="http://schemas.openxmlformats.org/officeDocument/2006/relationships/customXmlProps" Target="itemProps273.xml"/></Relationships>
</file>

<file path=customXml/_rels/item274.xml.rels><?xml version="1.0" encoding="UTF-8" standalone="yes"?>
<Relationships xmlns="http://schemas.openxmlformats.org/package/2006/relationships"><Relationship Id="rId1" Type="http://schemas.openxmlformats.org/officeDocument/2006/relationships/customXmlProps" Target="itemProps274.xml"/></Relationships>
</file>

<file path=customXml/_rels/item275.xml.rels><?xml version="1.0" encoding="UTF-8" standalone="yes"?>
<Relationships xmlns="http://schemas.openxmlformats.org/package/2006/relationships"><Relationship Id="rId1" Type="http://schemas.openxmlformats.org/officeDocument/2006/relationships/customXmlProps" Target="itemProps275.xml"/></Relationships>
</file>

<file path=customXml/_rels/item276.xml.rels><?xml version="1.0" encoding="UTF-8" standalone="yes"?>
<Relationships xmlns="http://schemas.openxmlformats.org/package/2006/relationships"><Relationship Id="rId1" Type="http://schemas.openxmlformats.org/officeDocument/2006/relationships/customXmlProps" Target="itemProps276.xml"/></Relationships>
</file>

<file path=customXml/_rels/item277.xml.rels><?xml version="1.0" encoding="UTF-8" standalone="yes"?>
<Relationships xmlns="http://schemas.openxmlformats.org/package/2006/relationships"><Relationship Id="rId1" Type="http://schemas.openxmlformats.org/officeDocument/2006/relationships/customXmlProps" Target="itemProps277.xml"/></Relationships>
</file>

<file path=customXml/_rels/item278.xml.rels><?xml version="1.0" encoding="UTF-8" standalone="yes"?>
<Relationships xmlns="http://schemas.openxmlformats.org/package/2006/relationships"><Relationship Id="rId1" Type="http://schemas.openxmlformats.org/officeDocument/2006/relationships/customXmlProps" Target="itemProps278.xml"/></Relationships>
</file>

<file path=customXml/_rels/item279.xml.rels><?xml version="1.0" encoding="UTF-8" standalone="yes"?>
<Relationships xmlns="http://schemas.openxmlformats.org/package/2006/relationships"><Relationship Id="rId1" Type="http://schemas.openxmlformats.org/officeDocument/2006/relationships/customXmlProps" Target="itemProps279.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80.xml.rels><?xml version="1.0" encoding="UTF-8" standalone="yes"?>
<Relationships xmlns="http://schemas.openxmlformats.org/package/2006/relationships"><Relationship Id="rId1" Type="http://schemas.openxmlformats.org/officeDocument/2006/relationships/customXmlProps" Target="itemProps280.xml"/></Relationships>
</file>

<file path=customXml/_rels/item281.xml.rels><?xml version="1.0" encoding="UTF-8" standalone="yes"?>
<Relationships xmlns="http://schemas.openxmlformats.org/package/2006/relationships"><Relationship Id="rId1" Type="http://schemas.openxmlformats.org/officeDocument/2006/relationships/customXmlProps" Target="itemProps281.xml"/></Relationships>
</file>

<file path=customXml/_rels/item282.xml.rels><?xml version="1.0" encoding="UTF-8" standalone="yes"?>
<Relationships xmlns="http://schemas.openxmlformats.org/package/2006/relationships"><Relationship Id="rId1" Type="http://schemas.openxmlformats.org/officeDocument/2006/relationships/customXmlProps" Target="itemProps282.xml"/></Relationships>
</file>

<file path=customXml/_rels/item283.xml.rels><?xml version="1.0" encoding="UTF-8" standalone="yes"?>
<Relationships xmlns="http://schemas.openxmlformats.org/package/2006/relationships"><Relationship Id="rId1" Type="http://schemas.openxmlformats.org/officeDocument/2006/relationships/customXmlProps" Target="itemProps283.xml"/></Relationships>
</file>

<file path=customXml/_rels/item284.xml.rels><?xml version="1.0" encoding="UTF-8" standalone="yes"?>
<Relationships xmlns="http://schemas.openxmlformats.org/package/2006/relationships"><Relationship Id="rId1" Type="http://schemas.openxmlformats.org/officeDocument/2006/relationships/customXmlProps" Target="itemProps284.xml"/></Relationships>
</file>

<file path=customXml/_rels/item285.xml.rels><?xml version="1.0" encoding="UTF-8" standalone="yes"?>
<Relationships xmlns="http://schemas.openxmlformats.org/package/2006/relationships"><Relationship Id="rId1" Type="http://schemas.openxmlformats.org/officeDocument/2006/relationships/customXmlProps" Target="itemProps285.xml"/></Relationships>
</file>

<file path=customXml/_rels/item286.xml.rels><?xml version="1.0" encoding="UTF-8" standalone="yes"?>
<Relationships xmlns="http://schemas.openxmlformats.org/package/2006/relationships"><Relationship Id="rId1" Type="http://schemas.openxmlformats.org/officeDocument/2006/relationships/customXmlProps" Target="itemProps286.xml"/></Relationships>
</file>

<file path=customXml/_rels/item287.xml.rels><?xml version="1.0" encoding="UTF-8" standalone="yes"?>
<Relationships xmlns="http://schemas.openxmlformats.org/package/2006/relationships"><Relationship Id="rId1" Type="http://schemas.openxmlformats.org/officeDocument/2006/relationships/customXmlProps" Target="itemProps287.xml"/></Relationships>
</file>

<file path=customXml/_rels/item288.xml.rels><?xml version="1.0" encoding="UTF-8" standalone="yes"?>
<Relationships xmlns="http://schemas.openxmlformats.org/package/2006/relationships"><Relationship Id="rId1" Type="http://schemas.openxmlformats.org/officeDocument/2006/relationships/customXmlProps" Target="itemProps288.xml"/></Relationships>
</file>

<file path=customXml/_rels/item289.xml.rels><?xml version="1.0" encoding="UTF-8" standalone="yes"?>
<Relationships xmlns="http://schemas.openxmlformats.org/package/2006/relationships"><Relationship Id="rId1" Type="http://schemas.openxmlformats.org/officeDocument/2006/relationships/customXmlProps" Target="itemProps289.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290.xml.rels><?xml version="1.0" encoding="UTF-8" standalone="yes"?>
<Relationships xmlns="http://schemas.openxmlformats.org/package/2006/relationships"><Relationship Id="rId1" Type="http://schemas.openxmlformats.org/officeDocument/2006/relationships/customXmlProps" Target="itemProps290.xml"/></Relationships>
</file>

<file path=customXml/_rels/item291.xml.rels><?xml version="1.0" encoding="UTF-8" standalone="yes"?>
<Relationships xmlns="http://schemas.openxmlformats.org/package/2006/relationships"><Relationship Id="rId1" Type="http://schemas.openxmlformats.org/officeDocument/2006/relationships/customXmlProps" Target="itemProps291.xml"/></Relationships>
</file>

<file path=customXml/_rels/item292.xml.rels><?xml version="1.0" encoding="UTF-8" standalone="yes"?>
<Relationships xmlns="http://schemas.openxmlformats.org/package/2006/relationships"><Relationship Id="rId1" Type="http://schemas.openxmlformats.org/officeDocument/2006/relationships/customXmlProps" Target="itemProps29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EsriMapsInfo xmlns="ESRI.ArcGIS.Mapping.OfficeIntegration.PowerPointInfo">
  <Version>Version1</Version>
  <RequiresSignIn>False</RequiresSignIn>
</EsriMapsInfo>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39.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40.xml><?xml version="1.0" encoding="utf-8"?>
<EsriMapsInfo xmlns="ESRI.ArcGIS.Mapping.OfficeIntegration.PowerPointInfo">
  <Version>Version1</Version>
  <RequiresSignIn>False</RequiresSignIn>
</EsriMapsInfo>
</file>

<file path=customXml/item241.xml><?xml version="1.0" encoding="utf-8"?>
<EsriMapsInfo xmlns="ESRI.ArcGIS.Mapping.OfficeIntegration.PowerPointInfo">
  <Version>Version1</Version>
  <RequiresSignIn>False</RequiresSignIn>
</EsriMapsInfo>
</file>

<file path=customXml/item242.xml><?xml version="1.0" encoding="utf-8"?>
<EsriMapsInfo xmlns="ESRI.ArcGIS.Mapping.OfficeIntegration.PowerPointInfo">
  <Version>Version1</Version>
  <RequiresSignIn>False</RequiresSignIn>
</EsriMapsInfo>
</file>

<file path=customXml/item243.xml><?xml version="1.0" encoding="utf-8"?>
<EsriMapsInfo xmlns="ESRI.ArcGIS.Mapping.OfficeIntegration.PowerPointInfo">
  <Version>Version1</Version>
  <RequiresSignIn>False</RequiresSignIn>
</EsriMapsInfo>
</file>

<file path=customXml/item244.xml><?xml version="1.0" encoding="utf-8"?>
<EsriMapsInfo xmlns="ESRI.ArcGIS.Mapping.OfficeIntegration.PowerPointInfo">
  <Version>Version1</Version>
  <RequiresSignIn>False</RequiresSignIn>
</EsriMapsInfo>
</file>

<file path=customXml/item245.xml><?xml version="1.0" encoding="utf-8"?>
<EsriMapsInfo xmlns="ESRI.ArcGIS.Mapping.OfficeIntegration.PowerPointInfo">
  <Version>Version1</Version>
  <RequiresSignIn>False</RequiresSignIn>
</EsriMapsInfo>
</file>

<file path=customXml/item246.xml><?xml version="1.0" encoding="utf-8"?>
<EsriMapsInfo xmlns="ESRI.ArcGIS.Mapping.OfficeIntegration.PowerPointInfo">
  <Version>Version1</Version>
  <RequiresSignIn>False</RequiresSignIn>
</EsriMapsInfo>
</file>

<file path=customXml/item247.xml><?xml version="1.0" encoding="utf-8"?>
<EsriMapsInfo xmlns="ESRI.ArcGIS.Mapping.OfficeIntegration.PowerPointInfo">
  <Version>Version1</Version>
  <RequiresSignIn>False</RequiresSignIn>
</EsriMapsInfo>
</file>

<file path=customXml/item248.xml><?xml version="1.0" encoding="utf-8"?>
<EsriMapsInfo xmlns="ESRI.ArcGIS.Mapping.OfficeIntegration.PowerPointInfo">
  <Version>Version1</Version>
  <RequiresSignIn>False</RequiresSignIn>
</EsriMapsInfo>
</file>

<file path=customXml/item249.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50.xml><?xml version="1.0" encoding="utf-8"?>
<EsriMapsInfo xmlns="ESRI.ArcGIS.Mapping.OfficeIntegration.PowerPointInfo">
  <Version>Version1</Version>
  <RequiresSignIn>False</RequiresSignIn>
</EsriMapsInfo>
</file>

<file path=customXml/item251.xml><?xml version="1.0" encoding="utf-8"?>
<EsriMapsInfo xmlns="ESRI.ArcGIS.Mapping.OfficeIntegration.PowerPointInfo">
  <Version>Version1</Version>
  <RequiresSignIn>False</RequiresSignIn>
</EsriMapsInfo>
</file>

<file path=customXml/item252.xml><?xml version="1.0" encoding="utf-8"?>
<EsriMapsInfo xmlns="ESRI.ArcGIS.Mapping.OfficeIntegration.PowerPointInfo">
  <Version>Version1</Version>
  <RequiresSignIn>False</RequiresSignIn>
</EsriMapsInfo>
</file>

<file path=customXml/item253.xml><?xml version="1.0" encoding="utf-8"?>
<EsriMapsInfo xmlns="ESRI.ArcGIS.Mapping.OfficeIntegration.PowerPointInfo">
  <Version>Version1</Version>
  <RequiresSignIn>False</RequiresSignIn>
</EsriMapsInfo>
</file>

<file path=customXml/item254.xml><?xml version="1.0" encoding="utf-8"?>
<EsriMapsInfo xmlns="ESRI.ArcGIS.Mapping.OfficeIntegration.PowerPointInfo">
  <Version>Version1</Version>
  <RequiresSignIn>False</RequiresSignIn>
</EsriMapsInfo>
</file>

<file path=customXml/item255.xml><?xml version="1.0" encoding="utf-8"?>
<EsriMapsInfo xmlns="ESRI.ArcGIS.Mapping.OfficeIntegration.PowerPointInfo">
  <Version>Version1</Version>
  <RequiresSignIn>False</RequiresSignIn>
</EsriMapsInfo>
</file>

<file path=customXml/item256.xml><?xml version="1.0" encoding="utf-8"?>
<EsriMapsInfo xmlns="ESRI.ArcGIS.Mapping.OfficeIntegration.PowerPointInfo">
  <Version>Version1</Version>
  <RequiresSignIn>False</RequiresSignIn>
</EsriMapsInfo>
</file>

<file path=customXml/item257.xml><?xml version="1.0" encoding="utf-8"?>
<EsriMapsInfo xmlns="ESRI.ArcGIS.Mapping.OfficeIntegration.PowerPointInfo">
  <Version>Version1</Version>
  <RequiresSignIn>False</RequiresSignIn>
</EsriMapsInfo>
</file>

<file path=customXml/item258.xml><?xml version="1.0" encoding="utf-8"?>
<EsriMapsInfo xmlns="ESRI.ArcGIS.Mapping.OfficeIntegration.PowerPointInfo">
  <Version>Version1</Version>
  <RequiresSignIn>False</RequiresSignIn>
</EsriMapsInfo>
</file>

<file path=customXml/item259.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60.xml><?xml version="1.0" encoding="utf-8"?>
<EsriMapsInfo xmlns="ESRI.ArcGIS.Mapping.OfficeIntegration.PowerPointInfo">
  <Version>Version1</Version>
  <RequiresSignIn>False</RequiresSignIn>
</EsriMapsInfo>
</file>

<file path=customXml/item261.xml><?xml version="1.0" encoding="utf-8"?>
<EsriMapsInfo xmlns="ESRI.ArcGIS.Mapping.OfficeIntegration.PowerPointInfo">
  <Version>Version1</Version>
  <RequiresSignIn>False</RequiresSignIn>
</EsriMapsInfo>
</file>

<file path=customXml/item262.xml><?xml version="1.0" encoding="utf-8"?>
<EsriMapsInfo xmlns="ESRI.ArcGIS.Mapping.OfficeIntegration.PowerPointInfo">
  <Version>Version1</Version>
  <RequiresSignIn>False</RequiresSignIn>
</EsriMapsInfo>
</file>

<file path=customXml/item263.xml><?xml version="1.0" encoding="utf-8"?>
<EsriMapsInfo xmlns="ESRI.ArcGIS.Mapping.OfficeIntegration.PowerPointInfo">
  <Version>Version1</Version>
  <RequiresSignIn>False</RequiresSignIn>
</EsriMapsInfo>
</file>

<file path=customXml/item264.xml><?xml version="1.0" encoding="utf-8"?>
<EsriMapsInfo xmlns="ESRI.ArcGIS.Mapping.OfficeIntegration.PowerPointInfo">
  <Version>Version1</Version>
  <RequiresSignIn>False</RequiresSignIn>
</EsriMapsInfo>
</file>

<file path=customXml/item265.xml><?xml version="1.0" encoding="utf-8"?>
<EsriMapsInfo xmlns="ESRI.ArcGIS.Mapping.OfficeIntegration.PowerPointInfo">
  <Version>Version1</Version>
  <RequiresSignIn>False</RequiresSignIn>
</EsriMapsInfo>
</file>

<file path=customXml/item266.xml><?xml version="1.0" encoding="utf-8"?>
<EsriMapsInfo xmlns="ESRI.ArcGIS.Mapping.OfficeIntegration.PowerPointInfo">
  <Version>Version1</Version>
  <RequiresSignIn>False</RequiresSignIn>
</EsriMapsInfo>
</file>

<file path=customXml/item267.xml><?xml version="1.0" encoding="utf-8"?>
<EsriMapsInfo xmlns="ESRI.ArcGIS.Mapping.OfficeIntegration.PowerPointInfo">
  <Version>Version1</Version>
  <RequiresSignIn>False</RequiresSignIn>
</EsriMapsInfo>
</file>

<file path=customXml/item268.xml><?xml version="1.0" encoding="utf-8"?>
<EsriMapsInfo xmlns="ESRI.ArcGIS.Mapping.OfficeIntegration.PowerPointInfo">
  <Version>Version1</Version>
  <RequiresSignIn>False</RequiresSignIn>
</EsriMapsInfo>
</file>

<file path=customXml/item269.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70.xml><?xml version="1.0" encoding="utf-8"?>
<EsriMapsInfo xmlns="ESRI.ArcGIS.Mapping.OfficeIntegration.PowerPointInfo">
  <Version>Version1</Version>
  <RequiresSignIn>False</RequiresSignIn>
</EsriMapsInfo>
</file>

<file path=customXml/item271.xml><?xml version="1.0" encoding="utf-8"?>
<EsriMapsInfo xmlns="ESRI.ArcGIS.Mapping.OfficeIntegration.PowerPointInfo">
  <Version>Version1</Version>
  <RequiresSignIn>False</RequiresSignIn>
</EsriMapsInfo>
</file>

<file path=customXml/item272.xml><?xml version="1.0" encoding="utf-8"?>
<EsriMapsInfo xmlns="ESRI.ArcGIS.Mapping.OfficeIntegration.PowerPointInfo">
  <Version>Version1</Version>
  <RequiresSignIn>False</RequiresSignIn>
</EsriMapsInfo>
</file>

<file path=customXml/item273.xml><?xml version="1.0" encoding="utf-8"?>
<EsriMapsInfo xmlns="ESRI.ArcGIS.Mapping.OfficeIntegration.PowerPointInfo">
  <Version>Version1</Version>
  <RequiresSignIn>False</RequiresSignIn>
</EsriMapsInfo>
</file>

<file path=customXml/item274.xml><?xml version="1.0" encoding="utf-8"?>
<EsriMapsInfo xmlns="ESRI.ArcGIS.Mapping.OfficeIntegration.PowerPointInfo">
  <Version>Version1</Version>
  <RequiresSignIn>False</RequiresSignIn>
</EsriMapsInfo>
</file>

<file path=customXml/item275.xml><?xml version="1.0" encoding="utf-8"?>
<EsriMapsInfo xmlns="ESRI.ArcGIS.Mapping.OfficeIntegration.PowerPointInfo">
  <Version>Version1</Version>
  <RequiresSignIn>False</RequiresSignIn>
</EsriMapsInfo>
</file>

<file path=customXml/item276.xml><?xml version="1.0" encoding="utf-8"?>
<EsriMapsInfo xmlns="ESRI.ArcGIS.Mapping.OfficeIntegration.PowerPointInfo">
  <Version>Version1</Version>
  <RequiresSignIn>False</RequiresSignIn>
</EsriMapsInfo>
</file>

<file path=customXml/item277.xml><?xml version="1.0" encoding="utf-8"?>
<EsriMapsInfo xmlns="ESRI.ArcGIS.Mapping.OfficeIntegration.PowerPointInfo">
  <Version>Version1</Version>
  <RequiresSignIn>False</RequiresSignIn>
</EsriMapsInfo>
</file>

<file path=customXml/item278.xml><?xml version="1.0" encoding="utf-8"?>
<EsriMapsInfo xmlns="ESRI.ArcGIS.Mapping.OfficeIntegration.PowerPointInfo">
  <Version>Version1</Version>
  <RequiresSignIn>False</RequiresSignIn>
</EsriMapsInfo>
</file>

<file path=customXml/item279.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80.xml><?xml version="1.0" encoding="utf-8"?>
<EsriMapsInfo xmlns="ESRI.ArcGIS.Mapping.OfficeIntegration.PowerPointInfo">
  <Version>Version1</Version>
  <RequiresSignIn>False</RequiresSignIn>
</EsriMapsInfo>
</file>

<file path=customXml/item281.xml><?xml version="1.0" encoding="utf-8"?>
<EsriMapsInfo xmlns="ESRI.ArcGIS.Mapping.OfficeIntegration.PowerPointInfo">
  <Version>Version1</Version>
  <RequiresSignIn>False</RequiresSignIn>
</EsriMapsInfo>
</file>

<file path=customXml/item282.xml><?xml version="1.0" encoding="utf-8"?>
<EsriMapsInfo xmlns="ESRI.ArcGIS.Mapping.OfficeIntegration.PowerPointInfo">
  <Version>Version1</Version>
  <RequiresSignIn>False</RequiresSignIn>
</EsriMapsInfo>
</file>

<file path=customXml/item283.xml><?xml version="1.0" encoding="utf-8"?>
<EsriMapsInfo xmlns="ESRI.ArcGIS.Mapping.OfficeIntegration.PowerPointInfo">
  <Version>Version1</Version>
  <RequiresSignIn>False</RequiresSignIn>
</EsriMapsInfo>
</file>

<file path=customXml/item284.xml><?xml version="1.0" encoding="utf-8"?>
<EsriMapsInfo xmlns="ESRI.ArcGIS.Mapping.OfficeIntegration.PowerPointInfo">
  <Version>Version1</Version>
  <RequiresSignIn>False</RequiresSignIn>
</EsriMapsInfo>
</file>

<file path=customXml/item285.xml><?xml version="1.0" encoding="utf-8"?>
<EsriMapsInfo xmlns="ESRI.ArcGIS.Mapping.OfficeIntegration.PowerPointInfo">
  <Version>Version1</Version>
  <RequiresSignIn>False</RequiresSignIn>
</EsriMapsInfo>
</file>

<file path=customXml/item286.xml><?xml version="1.0" encoding="utf-8"?>
<EsriMapsInfo xmlns="ESRI.ArcGIS.Mapping.OfficeIntegration.PowerPointInfo">
  <Version>Version1</Version>
  <RequiresSignIn>False</RequiresSignIn>
</EsriMapsInfo>
</file>

<file path=customXml/item287.xml><?xml version="1.0" encoding="utf-8"?>
<EsriMapsInfo xmlns="ESRI.ArcGIS.Mapping.OfficeIntegration.PowerPointInfo">
  <Version>Version1</Version>
  <RequiresSignIn>False</RequiresSignIn>
</EsriMapsInfo>
</file>

<file path=customXml/item288.xml><?xml version="1.0" encoding="utf-8"?>
<EsriMapsInfo xmlns="ESRI.ArcGIS.Mapping.OfficeIntegration.PowerPointInfo">
  <Version>Version1</Version>
  <RequiresSignIn>False</RequiresSignIn>
</EsriMapsInfo>
</file>

<file path=customXml/item289.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290.xml><?xml version="1.0" encoding="utf-8"?>
<EsriMapsInfo xmlns="ESRI.ArcGIS.Mapping.OfficeIntegration.PowerPointInfo">
  <Version>Version1</Version>
  <RequiresSignIn>False</RequiresSignIn>
</EsriMapsInfo>
</file>

<file path=customXml/item291.xml><?xml version="1.0" encoding="utf-8"?>
<EsriMapsInfo xmlns="ESRI.ArcGIS.Mapping.OfficeIntegration.PowerPointInfo">
  <Version>Version1</Version>
  <RequiresSignIn>False</RequiresSignIn>
</EsriMapsInfo>
</file>

<file path=customXml/item29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18127C6-865F-44E5-890E-066AD380F0EB}">
  <ds:schemaRefs>
    <ds:schemaRef ds:uri="ESRI.ArcGIS.Mapping.OfficeIntegration.PowerPointInfo"/>
  </ds:schemaRefs>
</ds:datastoreItem>
</file>

<file path=customXml/itemProps10.xml><?xml version="1.0" encoding="utf-8"?>
<ds:datastoreItem xmlns:ds="http://schemas.openxmlformats.org/officeDocument/2006/customXml" ds:itemID="{99F8F6F6-EFA1-4103-B5A2-90001A101E80}">
  <ds:schemaRefs>
    <ds:schemaRef ds:uri="ESRI.ArcGIS.Mapping.OfficeIntegration.PowerPointInfo"/>
  </ds:schemaRefs>
</ds:datastoreItem>
</file>

<file path=customXml/itemProps100.xml><?xml version="1.0" encoding="utf-8"?>
<ds:datastoreItem xmlns:ds="http://schemas.openxmlformats.org/officeDocument/2006/customXml" ds:itemID="{912A8295-7F43-4130-8911-FF9CEAF79417}">
  <ds:schemaRefs>
    <ds:schemaRef ds:uri="ESRI.ArcGIS.Mapping.OfficeIntegration.PowerPointInfo"/>
  </ds:schemaRefs>
</ds:datastoreItem>
</file>

<file path=customXml/itemProps101.xml><?xml version="1.0" encoding="utf-8"?>
<ds:datastoreItem xmlns:ds="http://schemas.openxmlformats.org/officeDocument/2006/customXml" ds:itemID="{C32D027C-2399-4428-80DF-870913C690F0}">
  <ds:schemaRefs>
    <ds:schemaRef ds:uri="ESRI.ArcGIS.Mapping.OfficeIntegration.PowerPointInfo"/>
  </ds:schemaRefs>
</ds:datastoreItem>
</file>

<file path=customXml/itemProps102.xml><?xml version="1.0" encoding="utf-8"?>
<ds:datastoreItem xmlns:ds="http://schemas.openxmlformats.org/officeDocument/2006/customXml" ds:itemID="{D0CCCC5F-11F7-4086-B049-1FD74E55D77D}">
  <ds:schemaRefs>
    <ds:schemaRef ds:uri="ESRI.ArcGIS.Mapping.OfficeIntegration.PowerPointInfo"/>
  </ds:schemaRefs>
</ds:datastoreItem>
</file>

<file path=customXml/itemProps103.xml><?xml version="1.0" encoding="utf-8"?>
<ds:datastoreItem xmlns:ds="http://schemas.openxmlformats.org/officeDocument/2006/customXml" ds:itemID="{616BE449-1638-4B96-A76D-21233F87C3A5}">
  <ds:schemaRefs>
    <ds:schemaRef ds:uri="ESRI.ArcGIS.Mapping.OfficeIntegration.PowerPointInfo"/>
  </ds:schemaRefs>
</ds:datastoreItem>
</file>

<file path=customXml/itemProps104.xml><?xml version="1.0" encoding="utf-8"?>
<ds:datastoreItem xmlns:ds="http://schemas.openxmlformats.org/officeDocument/2006/customXml" ds:itemID="{A73299A9-858A-474D-BED1-56016C57D22D}">
  <ds:schemaRefs>
    <ds:schemaRef ds:uri="ESRI.ArcGIS.Mapping.OfficeIntegration.PowerPointInfo"/>
  </ds:schemaRefs>
</ds:datastoreItem>
</file>

<file path=customXml/itemProps105.xml><?xml version="1.0" encoding="utf-8"?>
<ds:datastoreItem xmlns:ds="http://schemas.openxmlformats.org/officeDocument/2006/customXml" ds:itemID="{E7DD2782-F884-4EFA-853E-B4BF1A30FB5D}">
  <ds:schemaRefs>
    <ds:schemaRef ds:uri="ESRI.ArcGIS.Mapping.OfficeIntegration.PowerPointInfo"/>
  </ds:schemaRefs>
</ds:datastoreItem>
</file>

<file path=customXml/itemProps106.xml><?xml version="1.0" encoding="utf-8"?>
<ds:datastoreItem xmlns:ds="http://schemas.openxmlformats.org/officeDocument/2006/customXml" ds:itemID="{C51BE0DA-F6FB-4793-8DB6-D053941686FF}">
  <ds:schemaRefs>
    <ds:schemaRef ds:uri="ESRI.ArcGIS.Mapping.OfficeIntegration.PowerPointInfo"/>
  </ds:schemaRefs>
</ds:datastoreItem>
</file>

<file path=customXml/itemProps107.xml><?xml version="1.0" encoding="utf-8"?>
<ds:datastoreItem xmlns:ds="http://schemas.openxmlformats.org/officeDocument/2006/customXml" ds:itemID="{9AB4A67C-ED0B-463A-BE87-4CB0A5721F1B}">
  <ds:schemaRefs>
    <ds:schemaRef ds:uri="ESRI.ArcGIS.Mapping.OfficeIntegration.PowerPointInfo"/>
  </ds:schemaRefs>
</ds:datastoreItem>
</file>

<file path=customXml/itemProps108.xml><?xml version="1.0" encoding="utf-8"?>
<ds:datastoreItem xmlns:ds="http://schemas.openxmlformats.org/officeDocument/2006/customXml" ds:itemID="{DABBF216-9B22-4175-A53B-3AE2EFD6A8FF}">
  <ds:schemaRefs>
    <ds:schemaRef ds:uri="ESRI.ArcGIS.Mapping.OfficeIntegration.PowerPointInfo"/>
  </ds:schemaRefs>
</ds:datastoreItem>
</file>

<file path=customXml/itemProps109.xml><?xml version="1.0" encoding="utf-8"?>
<ds:datastoreItem xmlns:ds="http://schemas.openxmlformats.org/officeDocument/2006/customXml" ds:itemID="{FB6F7211-1FBF-4601-A0CE-C9D080DE37C6}">
  <ds:schemaRefs>
    <ds:schemaRef ds:uri="ESRI.ArcGIS.Mapping.OfficeIntegration.PowerPointInfo"/>
  </ds:schemaRefs>
</ds:datastoreItem>
</file>

<file path=customXml/itemProps11.xml><?xml version="1.0" encoding="utf-8"?>
<ds:datastoreItem xmlns:ds="http://schemas.openxmlformats.org/officeDocument/2006/customXml" ds:itemID="{3D0D9545-A4C0-4458-9D48-F7E438834327}">
  <ds:schemaRefs>
    <ds:schemaRef ds:uri="ESRI.ArcGIS.Mapping.OfficeIntegration.PowerPointInfo"/>
  </ds:schemaRefs>
</ds:datastoreItem>
</file>

<file path=customXml/itemProps110.xml><?xml version="1.0" encoding="utf-8"?>
<ds:datastoreItem xmlns:ds="http://schemas.openxmlformats.org/officeDocument/2006/customXml" ds:itemID="{D1D19A93-945B-4D44-AE7F-824BDD989E4E}">
  <ds:schemaRefs>
    <ds:schemaRef ds:uri="ESRI.ArcGIS.Mapping.OfficeIntegration.PowerPointInfo"/>
  </ds:schemaRefs>
</ds:datastoreItem>
</file>

<file path=customXml/itemProps111.xml><?xml version="1.0" encoding="utf-8"?>
<ds:datastoreItem xmlns:ds="http://schemas.openxmlformats.org/officeDocument/2006/customXml" ds:itemID="{E9712B05-BCDE-45FF-A79C-832303E08AE2}">
  <ds:schemaRefs>
    <ds:schemaRef ds:uri="ESRI.ArcGIS.Mapping.OfficeIntegration.PowerPointInfo"/>
  </ds:schemaRefs>
</ds:datastoreItem>
</file>

<file path=customXml/itemProps112.xml><?xml version="1.0" encoding="utf-8"?>
<ds:datastoreItem xmlns:ds="http://schemas.openxmlformats.org/officeDocument/2006/customXml" ds:itemID="{4CA824D8-23A8-4469-80F1-740BC401F65C}">
  <ds:schemaRefs>
    <ds:schemaRef ds:uri="ESRI.ArcGIS.Mapping.OfficeIntegration.PowerPointInfo"/>
  </ds:schemaRefs>
</ds:datastoreItem>
</file>

<file path=customXml/itemProps113.xml><?xml version="1.0" encoding="utf-8"?>
<ds:datastoreItem xmlns:ds="http://schemas.openxmlformats.org/officeDocument/2006/customXml" ds:itemID="{8A382D29-9DB7-4B6C-8243-F756F0750C22}">
  <ds:schemaRefs>
    <ds:schemaRef ds:uri="ESRI.ArcGIS.Mapping.OfficeIntegration.PowerPointInfo"/>
  </ds:schemaRefs>
</ds:datastoreItem>
</file>

<file path=customXml/itemProps114.xml><?xml version="1.0" encoding="utf-8"?>
<ds:datastoreItem xmlns:ds="http://schemas.openxmlformats.org/officeDocument/2006/customXml" ds:itemID="{7D22585F-6E4B-4672-9173-0F76A22286AA}">
  <ds:schemaRefs>
    <ds:schemaRef ds:uri="ESRI.ArcGIS.Mapping.OfficeIntegration.PowerPointInfo"/>
  </ds:schemaRefs>
</ds:datastoreItem>
</file>

<file path=customXml/itemProps115.xml><?xml version="1.0" encoding="utf-8"?>
<ds:datastoreItem xmlns:ds="http://schemas.openxmlformats.org/officeDocument/2006/customXml" ds:itemID="{B7125EE0-B7D9-444E-9C9D-87D3B58A7842}">
  <ds:schemaRefs>
    <ds:schemaRef ds:uri="ESRI.ArcGIS.Mapping.OfficeIntegration.PowerPointInfo"/>
  </ds:schemaRefs>
</ds:datastoreItem>
</file>

<file path=customXml/itemProps116.xml><?xml version="1.0" encoding="utf-8"?>
<ds:datastoreItem xmlns:ds="http://schemas.openxmlformats.org/officeDocument/2006/customXml" ds:itemID="{F4C926C4-0F81-4F0D-A42B-5EFD51C016B1}">
  <ds:schemaRefs>
    <ds:schemaRef ds:uri="ESRI.ArcGIS.Mapping.OfficeIntegration.PowerPointInfo"/>
  </ds:schemaRefs>
</ds:datastoreItem>
</file>

<file path=customXml/itemProps117.xml><?xml version="1.0" encoding="utf-8"?>
<ds:datastoreItem xmlns:ds="http://schemas.openxmlformats.org/officeDocument/2006/customXml" ds:itemID="{B1294814-CDC4-4710-A89A-27CFE3024923}">
  <ds:schemaRefs>
    <ds:schemaRef ds:uri="ESRI.ArcGIS.Mapping.OfficeIntegration.PowerPointInfo"/>
  </ds:schemaRefs>
</ds:datastoreItem>
</file>

<file path=customXml/itemProps118.xml><?xml version="1.0" encoding="utf-8"?>
<ds:datastoreItem xmlns:ds="http://schemas.openxmlformats.org/officeDocument/2006/customXml" ds:itemID="{62E08589-5507-45B0-828A-5CEDBF65A371}">
  <ds:schemaRefs>
    <ds:schemaRef ds:uri="ESRI.ArcGIS.Mapping.OfficeIntegration.PowerPointInfo"/>
  </ds:schemaRefs>
</ds:datastoreItem>
</file>

<file path=customXml/itemProps119.xml><?xml version="1.0" encoding="utf-8"?>
<ds:datastoreItem xmlns:ds="http://schemas.openxmlformats.org/officeDocument/2006/customXml" ds:itemID="{DA28B4FE-6074-4B92-B014-3DB7DA591088}">
  <ds:schemaRefs>
    <ds:schemaRef ds:uri="ESRI.ArcGIS.Mapping.OfficeIntegration.PowerPointInfo"/>
  </ds:schemaRefs>
</ds:datastoreItem>
</file>

<file path=customXml/itemProps12.xml><?xml version="1.0" encoding="utf-8"?>
<ds:datastoreItem xmlns:ds="http://schemas.openxmlformats.org/officeDocument/2006/customXml" ds:itemID="{D4074886-C962-4FE6-BA21-059EF4E0D7F6}">
  <ds:schemaRefs>
    <ds:schemaRef ds:uri="ESRI.ArcGIS.Mapping.OfficeIntegration.PowerPointInfo"/>
  </ds:schemaRefs>
</ds:datastoreItem>
</file>

<file path=customXml/itemProps120.xml><?xml version="1.0" encoding="utf-8"?>
<ds:datastoreItem xmlns:ds="http://schemas.openxmlformats.org/officeDocument/2006/customXml" ds:itemID="{F9CF22FE-9F8F-420F-9E9A-8124377E1EE9}">
  <ds:schemaRefs>
    <ds:schemaRef ds:uri="ESRI.ArcGIS.Mapping.OfficeIntegration.PowerPointInfo"/>
  </ds:schemaRefs>
</ds:datastoreItem>
</file>

<file path=customXml/itemProps121.xml><?xml version="1.0" encoding="utf-8"?>
<ds:datastoreItem xmlns:ds="http://schemas.openxmlformats.org/officeDocument/2006/customXml" ds:itemID="{93F02815-9C58-4866-84C2-AEEFBD8DD523}">
  <ds:schemaRefs>
    <ds:schemaRef ds:uri="ESRI.ArcGIS.Mapping.OfficeIntegration.PowerPointInfo"/>
  </ds:schemaRefs>
</ds:datastoreItem>
</file>

<file path=customXml/itemProps122.xml><?xml version="1.0" encoding="utf-8"?>
<ds:datastoreItem xmlns:ds="http://schemas.openxmlformats.org/officeDocument/2006/customXml" ds:itemID="{007BB72D-D60A-46AE-9CAA-256F7AA847D1}">
  <ds:schemaRefs>
    <ds:schemaRef ds:uri="ESRI.ArcGIS.Mapping.OfficeIntegration.PowerPointInfo"/>
  </ds:schemaRefs>
</ds:datastoreItem>
</file>

<file path=customXml/itemProps123.xml><?xml version="1.0" encoding="utf-8"?>
<ds:datastoreItem xmlns:ds="http://schemas.openxmlformats.org/officeDocument/2006/customXml" ds:itemID="{BB53FC46-810F-4952-BC81-8D5EE6EC1F03}">
  <ds:schemaRefs>
    <ds:schemaRef ds:uri="ESRI.ArcGIS.Mapping.OfficeIntegration.PowerPointInfo"/>
  </ds:schemaRefs>
</ds:datastoreItem>
</file>

<file path=customXml/itemProps124.xml><?xml version="1.0" encoding="utf-8"?>
<ds:datastoreItem xmlns:ds="http://schemas.openxmlformats.org/officeDocument/2006/customXml" ds:itemID="{5B0D729F-FEA9-4F5F-BDB1-86F2A872092D}">
  <ds:schemaRefs>
    <ds:schemaRef ds:uri="ESRI.ArcGIS.Mapping.OfficeIntegration.PowerPointInfo"/>
  </ds:schemaRefs>
</ds:datastoreItem>
</file>

<file path=customXml/itemProps125.xml><?xml version="1.0" encoding="utf-8"?>
<ds:datastoreItem xmlns:ds="http://schemas.openxmlformats.org/officeDocument/2006/customXml" ds:itemID="{210B2793-9247-4933-A417-E43F87D4AD8A}">
  <ds:schemaRefs>
    <ds:schemaRef ds:uri="ESRI.ArcGIS.Mapping.OfficeIntegration.PowerPointInfo"/>
  </ds:schemaRefs>
</ds:datastoreItem>
</file>

<file path=customXml/itemProps126.xml><?xml version="1.0" encoding="utf-8"?>
<ds:datastoreItem xmlns:ds="http://schemas.openxmlformats.org/officeDocument/2006/customXml" ds:itemID="{2F417F87-43EA-460F-819B-98DE27D0155F}">
  <ds:schemaRefs>
    <ds:schemaRef ds:uri="ESRI.ArcGIS.Mapping.OfficeIntegration.PowerPointInfo"/>
  </ds:schemaRefs>
</ds:datastoreItem>
</file>

<file path=customXml/itemProps127.xml><?xml version="1.0" encoding="utf-8"?>
<ds:datastoreItem xmlns:ds="http://schemas.openxmlformats.org/officeDocument/2006/customXml" ds:itemID="{A094011B-01E3-4B9D-9BD0-B16D9107D6B8}">
  <ds:schemaRefs>
    <ds:schemaRef ds:uri="ESRI.ArcGIS.Mapping.OfficeIntegration.PowerPointInfo"/>
  </ds:schemaRefs>
</ds:datastoreItem>
</file>

<file path=customXml/itemProps128.xml><?xml version="1.0" encoding="utf-8"?>
<ds:datastoreItem xmlns:ds="http://schemas.openxmlformats.org/officeDocument/2006/customXml" ds:itemID="{1C8F48A2-57CD-4B76-A6E6-C35016A4F49D}">
  <ds:schemaRefs>
    <ds:schemaRef ds:uri="ESRI.ArcGIS.Mapping.OfficeIntegration.PowerPointInfo"/>
  </ds:schemaRefs>
</ds:datastoreItem>
</file>

<file path=customXml/itemProps129.xml><?xml version="1.0" encoding="utf-8"?>
<ds:datastoreItem xmlns:ds="http://schemas.openxmlformats.org/officeDocument/2006/customXml" ds:itemID="{7767D59C-CF59-43A1-9D3C-4848026E5865}">
  <ds:schemaRefs>
    <ds:schemaRef ds:uri="ESRI.ArcGIS.Mapping.OfficeIntegration.PowerPointInfo"/>
  </ds:schemaRefs>
</ds:datastoreItem>
</file>

<file path=customXml/itemProps13.xml><?xml version="1.0" encoding="utf-8"?>
<ds:datastoreItem xmlns:ds="http://schemas.openxmlformats.org/officeDocument/2006/customXml" ds:itemID="{A974072E-79A4-4CD9-8D14-BBD2B474725A}">
  <ds:schemaRefs>
    <ds:schemaRef ds:uri="ESRI.ArcGIS.Mapping.OfficeIntegration.PowerPointInfo"/>
  </ds:schemaRefs>
</ds:datastoreItem>
</file>

<file path=customXml/itemProps130.xml><?xml version="1.0" encoding="utf-8"?>
<ds:datastoreItem xmlns:ds="http://schemas.openxmlformats.org/officeDocument/2006/customXml" ds:itemID="{EF8E469A-72D8-4B34-B32F-0BA87226A25C}">
  <ds:schemaRefs>
    <ds:schemaRef ds:uri="ESRI.ArcGIS.Mapping.OfficeIntegration.PowerPointInfo"/>
  </ds:schemaRefs>
</ds:datastoreItem>
</file>

<file path=customXml/itemProps131.xml><?xml version="1.0" encoding="utf-8"?>
<ds:datastoreItem xmlns:ds="http://schemas.openxmlformats.org/officeDocument/2006/customXml" ds:itemID="{B701688B-22BD-48C3-A4F7-7C0D29F0327F}">
  <ds:schemaRefs>
    <ds:schemaRef ds:uri="ESRI.ArcGIS.Mapping.OfficeIntegration.PowerPointInfo"/>
  </ds:schemaRefs>
</ds:datastoreItem>
</file>

<file path=customXml/itemProps132.xml><?xml version="1.0" encoding="utf-8"?>
<ds:datastoreItem xmlns:ds="http://schemas.openxmlformats.org/officeDocument/2006/customXml" ds:itemID="{E3A81FDE-AA8B-484C-BDD9-7A9DEE628B6E}">
  <ds:schemaRefs>
    <ds:schemaRef ds:uri="ESRI.ArcGIS.Mapping.OfficeIntegration.PowerPointInfo"/>
  </ds:schemaRefs>
</ds:datastoreItem>
</file>

<file path=customXml/itemProps133.xml><?xml version="1.0" encoding="utf-8"?>
<ds:datastoreItem xmlns:ds="http://schemas.openxmlformats.org/officeDocument/2006/customXml" ds:itemID="{D15F24BD-533D-4E7B-BB81-A5BAF502E6E7}">
  <ds:schemaRefs>
    <ds:schemaRef ds:uri="ESRI.ArcGIS.Mapping.OfficeIntegration.PowerPointInfo"/>
  </ds:schemaRefs>
</ds:datastoreItem>
</file>

<file path=customXml/itemProps134.xml><?xml version="1.0" encoding="utf-8"?>
<ds:datastoreItem xmlns:ds="http://schemas.openxmlformats.org/officeDocument/2006/customXml" ds:itemID="{5F3F04DB-8E6D-448F-AD89-9C61418E20ED}">
  <ds:schemaRefs>
    <ds:schemaRef ds:uri="ESRI.ArcGIS.Mapping.OfficeIntegration.PowerPointInfo"/>
  </ds:schemaRefs>
</ds:datastoreItem>
</file>

<file path=customXml/itemProps135.xml><?xml version="1.0" encoding="utf-8"?>
<ds:datastoreItem xmlns:ds="http://schemas.openxmlformats.org/officeDocument/2006/customXml" ds:itemID="{2ACC6895-794E-4F5A-81C3-7D17ED3E3932}">
  <ds:schemaRefs>
    <ds:schemaRef ds:uri="ESRI.ArcGIS.Mapping.OfficeIntegration.PowerPointInfo"/>
  </ds:schemaRefs>
</ds:datastoreItem>
</file>

<file path=customXml/itemProps136.xml><?xml version="1.0" encoding="utf-8"?>
<ds:datastoreItem xmlns:ds="http://schemas.openxmlformats.org/officeDocument/2006/customXml" ds:itemID="{A57956FC-E78D-4C52-AAC6-D647A8703348}">
  <ds:schemaRefs>
    <ds:schemaRef ds:uri="ESRI.ArcGIS.Mapping.OfficeIntegration.PowerPointInfo"/>
  </ds:schemaRefs>
</ds:datastoreItem>
</file>

<file path=customXml/itemProps137.xml><?xml version="1.0" encoding="utf-8"?>
<ds:datastoreItem xmlns:ds="http://schemas.openxmlformats.org/officeDocument/2006/customXml" ds:itemID="{096E127E-294D-40C6-A756-FEE2E990B71E}">
  <ds:schemaRefs>
    <ds:schemaRef ds:uri="ESRI.ArcGIS.Mapping.OfficeIntegration.PowerPointInfo"/>
  </ds:schemaRefs>
</ds:datastoreItem>
</file>

<file path=customXml/itemProps138.xml><?xml version="1.0" encoding="utf-8"?>
<ds:datastoreItem xmlns:ds="http://schemas.openxmlformats.org/officeDocument/2006/customXml" ds:itemID="{7DF254DA-257D-4433-858D-A42C4A53007C}">
  <ds:schemaRefs>
    <ds:schemaRef ds:uri="ESRI.ArcGIS.Mapping.OfficeIntegration.PowerPointInfo"/>
  </ds:schemaRefs>
</ds:datastoreItem>
</file>

<file path=customXml/itemProps139.xml><?xml version="1.0" encoding="utf-8"?>
<ds:datastoreItem xmlns:ds="http://schemas.openxmlformats.org/officeDocument/2006/customXml" ds:itemID="{A351ADC8-7861-4869-9B1E-723EE1851507}">
  <ds:schemaRefs>
    <ds:schemaRef ds:uri="ESRI.ArcGIS.Mapping.OfficeIntegration.PowerPointInfo"/>
  </ds:schemaRefs>
</ds:datastoreItem>
</file>

<file path=customXml/itemProps14.xml><?xml version="1.0" encoding="utf-8"?>
<ds:datastoreItem xmlns:ds="http://schemas.openxmlformats.org/officeDocument/2006/customXml" ds:itemID="{16901370-DD49-4475-997B-3ED2DE1528E5}">
  <ds:schemaRefs>
    <ds:schemaRef ds:uri="ESRI.ArcGIS.Mapping.OfficeIntegration.PowerPointInfo"/>
  </ds:schemaRefs>
</ds:datastoreItem>
</file>

<file path=customXml/itemProps140.xml><?xml version="1.0" encoding="utf-8"?>
<ds:datastoreItem xmlns:ds="http://schemas.openxmlformats.org/officeDocument/2006/customXml" ds:itemID="{8CB3E93F-96B6-4F46-B10B-7F8470DFE8EF}">
  <ds:schemaRefs>
    <ds:schemaRef ds:uri="ESRI.ArcGIS.Mapping.OfficeIntegration.PowerPointInfo"/>
  </ds:schemaRefs>
</ds:datastoreItem>
</file>

<file path=customXml/itemProps141.xml><?xml version="1.0" encoding="utf-8"?>
<ds:datastoreItem xmlns:ds="http://schemas.openxmlformats.org/officeDocument/2006/customXml" ds:itemID="{9491B268-0D0E-435C-8E8D-2CB34B1C2FF5}">
  <ds:schemaRefs>
    <ds:schemaRef ds:uri="ESRI.ArcGIS.Mapping.OfficeIntegration.PowerPointInfo"/>
  </ds:schemaRefs>
</ds:datastoreItem>
</file>

<file path=customXml/itemProps142.xml><?xml version="1.0" encoding="utf-8"?>
<ds:datastoreItem xmlns:ds="http://schemas.openxmlformats.org/officeDocument/2006/customXml" ds:itemID="{6C639EFA-7612-45DB-8AF3-FDE5F6968F72}">
  <ds:schemaRefs>
    <ds:schemaRef ds:uri="ESRI.ArcGIS.Mapping.OfficeIntegration.PowerPointInfo"/>
  </ds:schemaRefs>
</ds:datastoreItem>
</file>

<file path=customXml/itemProps143.xml><?xml version="1.0" encoding="utf-8"?>
<ds:datastoreItem xmlns:ds="http://schemas.openxmlformats.org/officeDocument/2006/customXml" ds:itemID="{0DD31780-D3C6-4026-8D67-5EB502A7C3E0}">
  <ds:schemaRefs>
    <ds:schemaRef ds:uri="ESRI.ArcGIS.Mapping.OfficeIntegration.PowerPointInfo"/>
  </ds:schemaRefs>
</ds:datastoreItem>
</file>

<file path=customXml/itemProps144.xml><?xml version="1.0" encoding="utf-8"?>
<ds:datastoreItem xmlns:ds="http://schemas.openxmlformats.org/officeDocument/2006/customXml" ds:itemID="{3CE3C889-9A1B-4292-BC54-6821AFA26F93}">
  <ds:schemaRefs>
    <ds:schemaRef ds:uri="ESRI.ArcGIS.Mapping.OfficeIntegration.PowerPointInfo"/>
  </ds:schemaRefs>
</ds:datastoreItem>
</file>

<file path=customXml/itemProps145.xml><?xml version="1.0" encoding="utf-8"?>
<ds:datastoreItem xmlns:ds="http://schemas.openxmlformats.org/officeDocument/2006/customXml" ds:itemID="{4EEC69CB-55E6-44C0-BBE0-4F4418A0071E}">
  <ds:schemaRefs>
    <ds:schemaRef ds:uri="ESRI.ArcGIS.Mapping.OfficeIntegration.PowerPointInfo"/>
  </ds:schemaRefs>
</ds:datastoreItem>
</file>

<file path=customXml/itemProps146.xml><?xml version="1.0" encoding="utf-8"?>
<ds:datastoreItem xmlns:ds="http://schemas.openxmlformats.org/officeDocument/2006/customXml" ds:itemID="{34672332-5AE8-42C6-A6B3-FECEBDBB8385}">
  <ds:schemaRefs>
    <ds:schemaRef ds:uri="ESRI.ArcGIS.Mapping.OfficeIntegration.PowerPointInfo"/>
  </ds:schemaRefs>
</ds:datastoreItem>
</file>

<file path=customXml/itemProps147.xml><?xml version="1.0" encoding="utf-8"?>
<ds:datastoreItem xmlns:ds="http://schemas.openxmlformats.org/officeDocument/2006/customXml" ds:itemID="{597D5C8A-5C32-4D00-ABEE-6060209DCDA5}">
  <ds:schemaRefs>
    <ds:schemaRef ds:uri="ESRI.ArcGIS.Mapping.OfficeIntegration.PowerPointInfo"/>
  </ds:schemaRefs>
</ds:datastoreItem>
</file>

<file path=customXml/itemProps148.xml><?xml version="1.0" encoding="utf-8"?>
<ds:datastoreItem xmlns:ds="http://schemas.openxmlformats.org/officeDocument/2006/customXml" ds:itemID="{9F47AF78-2D7E-4559-BACE-4EA369FE5B64}">
  <ds:schemaRefs>
    <ds:schemaRef ds:uri="ESRI.ArcGIS.Mapping.OfficeIntegration.PowerPointInfo"/>
  </ds:schemaRefs>
</ds:datastoreItem>
</file>

<file path=customXml/itemProps149.xml><?xml version="1.0" encoding="utf-8"?>
<ds:datastoreItem xmlns:ds="http://schemas.openxmlformats.org/officeDocument/2006/customXml" ds:itemID="{C288CA6F-7169-4686-989A-FD12DCAC93D8}">
  <ds:schemaRefs>
    <ds:schemaRef ds:uri="ESRI.ArcGIS.Mapping.OfficeIntegration.PowerPointInfo"/>
  </ds:schemaRefs>
</ds:datastoreItem>
</file>

<file path=customXml/itemProps15.xml><?xml version="1.0" encoding="utf-8"?>
<ds:datastoreItem xmlns:ds="http://schemas.openxmlformats.org/officeDocument/2006/customXml" ds:itemID="{B4A85534-EBD8-40D2-838A-6BF31AFD8532}">
  <ds:schemaRefs>
    <ds:schemaRef ds:uri="ESRI.ArcGIS.Mapping.OfficeIntegration.PowerPointInfo"/>
  </ds:schemaRefs>
</ds:datastoreItem>
</file>

<file path=customXml/itemProps150.xml><?xml version="1.0" encoding="utf-8"?>
<ds:datastoreItem xmlns:ds="http://schemas.openxmlformats.org/officeDocument/2006/customXml" ds:itemID="{FE49B709-D625-49CB-9757-9152FDDD510D}">
  <ds:schemaRefs>
    <ds:schemaRef ds:uri="ESRI.ArcGIS.Mapping.OfficeIntegration.PowerPointInfo"/>
  </ds:schemaRefs>
</ds:datastoreItem>
</file>

<file path=customXml/itemProps151.xml><?xml version="1.0" encoding="utf-8"?>
<ds:datastoreItem xmlns:ds="http://schemas.openxmlformats.org/officeDocument/2006/customXml" ds:itemID="{08AFCF95-B21E-4BAA-824D-0FE08B8F4328}">
  <ds:schemaRefs>
    <ds:schemaRef ds:uri="ESRI.ArcGIS.Mapping.OfficeIntegration.PowerPointInfo"/>
  </ds:schemaRefs>
</ds:datastoreItem>
</file>

<file path=customXml/itemProps152.xml><?xml version="1.0" encoding="utf-8"?>
<ds:datastoreItem xmlns:ds="http://schemas.openxmlformats.org/officeDocument/2006/customXml" ds:itemID="{84B909C2-E0CB-49AF-84F5-8CE3F6CF10ED}">
  <ds:schemaRefs>
    <ds:schemaRef ds:uri="ESRI.ArcGIS.Mapping.OfficeIntegration.PowerPointInfo"/>
  </ds:schemaRefs>
</ds:datastoreItem>
</file>

<file path=customXml/itemProps153.xml><?xml version="1.0" encoding="utf-8"?>
<ds:datastoreItem xmlns:ds="http://schemas.openxmlformats.org/officeDocument/2006/customXml" ds:itemID="{6C37FAE5-86FA-46F8-88AA-166C4B4FBABB}">
  <ds:schemaRefs>
    <ds:schemaRef ds:uri="ESRI.ArcGIS.Mapping.OfficeIntegration.PowerPointInfo"/>
  </ds:schemaRefs>
</ds:datastoreItem>
</file>

<file path=customXml/itemProps154.xml><?xml version="1.0" encoding="utf-8"?>
<ds:datastoreItem xmlns:ds="http://schemas.openxmlformats.org/officeDocument/2006/customXml" ds:itemID="{FE541A27-03F4-4216-B5B4-A8BEE1DA59DA}">
  <ds:schemaRefs>
    <ds:schemaRef ds:uri="ESRI.ArcGIS.Mapping.OfficeIntegration.PowerPointInfo"/>
  </ds:schemaRefs>
</ds:datastoreItem>
</file>

<file path=customXml/itemProps155.xml><?xml version="1.0" encoding="utf-8"?>
<ds:datastoreItem xmlns:ds="http://schemas.openxmlformats.org/officeDocument/2006/customXml" ds:itemID="{989867C7-59C9-470C-B52D-E3CEBAAF4082}">
  <ds:schemaRefs>
    <ds:schemaRef ds:uri="ESRI.ArcGIS.Mapping.OfficeIntegration.PowerPointInfo"/>
  </ds:schemaRefs>
</ds:datastoreItem>
</file>

<file path=customXml/itemProps156.xml><?xml version="1.0" encoding="utf-8"?>
<ds:datastoreItem xmlns:ds="http://schemas.openxmlformats.org/officeDocument/2006/customXml" ds:itemID="{E0DF5987-DCD7-431D-8EA9-B1C27A767774}">
  <ds:schemaRefs>
    <ds:schemaRef ds:uri="ESRI.ArcGIS.Mapping.OfficeIntegration.PowerPointInfo"/>
  </ds:schemaRefs>
</ds:datastoreItem>
</file>

<file path=customXml/itemProps157.xml><?xml version="1.0" encoding="utf-8"?>
<ds:datastoreItem xmlns:ds="http://schemas.openxmlformats.org/officeDocument/2006/customXml" ds:itemID="{E5971E65-4A6D-4EB6-883C-E6A7872744DF}">
  <ds:schemaRefs>
    <ds:schemaRef ds:uri="ESRI.ArcGIS.Mapping.OfficeIntegration.PowerPointInfo"/>
  </ds:schemaRefs>
</ds:datastoreItem>
</file>

<file path=customXml/itemProps158.xml><?xml version="1.0" encoding="utf-8"?>
<ds:datastoreItem xmlns:ds="http://schemas.openxmlformats.org/officeDocument/2006/customXml" ds:itemID="{C325BCEC-9CE7-4F9A-AABA-66D082694ED2}">
  <ds:schemaRefs>
    <ds:schemaRef ds:uri="ESRI.ArcGIS.Mapping.OfficeIntegration.PowerPointInfo"/>
  </ds:schemaRefs>
</ds:datastoreItem>
</file>

<file path=customXml/itemProps159.xml><?xml version="1.0" encoding="utf-8"?>
<ds:datastoreItem xmlns:ds="http://schemas.openxmlformats.org/officeDocument/2006/customXml" ds:itemID="{850FF173-1435-4CBE-9713-6524EEFDDC39}">
  <ds:schemaRefs>
    <ds:schemaRef ds:uri="ESRI.ArcGIS.Mapping.OfficeIntegration.PowerPointInfo"/>
  </ds:schemaRefs>
</ds:datastoreItem>
</file>

<file path=customXml/itemProps16.xml><?xml version="1.0" encoding="utf-8"?>
<ds:datastoreItem xmlns:ds="http://schemas.openxmlformats.org/officeDocument/2006/customXml" ds:itemID="{7C2CBAAE-7F55-4344-9060-3E3F48F0D20C}">
  <ds:schemaRefs>
    <ds:schemaRef ds:uri="ESRI.ArcGIS.Mapping.OfficeIntegration.PowerPointInfo"/>
  </ds:schemaRefs>
</ds:datastoreItem>
</file>

<file path=customXml/itemProps160.xml><?xml version="1.0" encoding="utf-8"?>
<ds:datastoreItem xmlns:ds="http://schemas.openxmlformats.org/officeDocument/2006/customXml" ds:itemID="{7D17AC94-DE75-4D21-8B97-C2799AC684B8}">
  <ds:schemaRefs>
    <ds:schemaRef ds:uri="ESRI.ArcGIS.Mapping.OfficeIntegration.PowerPointInfo"/>
  </ds:schemaRefs>
</ds:datastoreItem>
</file>

<file path=customXml/itemProps161.xml><?xml version="1.0" encoding="utf-8"?>
<ds:datastoreItem xmlns:ds="http://schemas.openxmlformats.org/officeDocument/2006/customXml" ds:itemID="{082B93CD-2657-4D61-AB93-A511CEB684DA}">
  <ds:schemaRefs>
    <ds:schemaRef ds:uri="ESRI.ArcGIS.Mapping.OfficeIntegration.PowerPointInfo"/>
  </ds:schemaRefs>
</ds:datastoreItem>
</file>

<file path=customXml/itemProps162.xml><?xml version="1.0" encoding="utf-8"?>
<ds:datastoreItem xmlns:ds="http://schemas.openxmlformats.org/officeDocument/2006/customXml" ds:itemID="{7B800F9F-FBDF-4214-A766-F92E6CD3FDB8}">
  <ds:schemaRefs>
    <ds:schemaRef ds:uri="ESRI.ArcGIS.Mapping.OfficeIntegration.PowerPointInfo"/>
  </ds:schemaRefs>
</ds:datastoreItem>
</file>

<file path=customXml/itemProps163.xml><?xml version="1.0" encoding="utf-8"?>
<ds:datastoreItem xmlns:ds="http://schemas.openxmlformats.org/officeDocument/2006/customXml" ds:itemID="{585E36A9-6844-4527-A8D9-79B8CEBA9988}">
  <ds:schemaRefs>
    <ds:schemaRef ds:uri="ESRI.ArcGIS.Mapping.OfficeIntegration.PowerPointInfo"/>
  </ds:schemaRefs>
</ds:datastoreItem>
</file>

<file path=customXml/itemProps164.xml><?xml version="1.0" encoding="utf-8"?>
<ds:datastoreItem xmlns:ds="http://schemas.openxmlformats.org/officeDocument/2006/customXml" ds:itemID="{02E3A5CE-7F02-4491-A863-7EBA496A9ED4}">
  <ds:schemaRefs>
    <ds:schemaRef ds:uri="ESRI.ArcGIS.Mapping.OfficeIntegration.PowerPointInfo"/>
  </ds:schemaRefs>
</ds:datastoreItem>
</file>

<file path=customXml/itemProps165.xml><?xml version="1.0" encoding="utf-8"?>
<ds:datastoreItem xmlns:ds="http://schemas.openxmlformats.org/officeDocument/2006/customXml" ds:itemID="{8D309117-F308-4C20-9974-D264C42BE26C}">
  <ds:schemaRefs>
    <ds:schemaRef ds:uri="ESRI.ArcGIS.Mapping.OfficeIntegration.PowerPointInfo"/>
  </ds:schemaRefs>
</ds:datastoreItem>
</file>

<file path=customXml/itemProps166.xml><?xml version="1.0" encoding="utf-8"?>
<ds:datastoreItem xmlns:ds="http://schemas.openxmlformats.org/officeDocument/2006/customXml" ds:itemID="{76A69A47-ADF2-40BF-8B97-47859B1F5F51}">
  <ds:schemaRefs>
    <ds:schemaRef ds:uri="ESRI.ArcGIS.Mapping.OfficeIntegration.PowerPointInfo"/>
  </ds:schemaRefs>
</ds:datastoreItem>
</file>

<file path=customXml/itemProps167.xml><?xml version="1.0" encoding="utf-8"?>
<ds:datastoreItem xmlns:ds="http://schemas.openxmlformats.org/officeDocument/2006/customXml" ds:itemID="{5AAF83E6-03A3-421D-A636-BBD017C93BAD}">
  <ds:schemaRefs>
    <ds:schemaRef ds:uri="ESRI.ArcGIS.Mapping.OfficeIntegration.PowerPointInfo"/>
  </ds:schemaRefs>
</ds:datastoreItem>
</file>

<file path=customXml/itemProps168.xml><?xml version="1.0" encoding="utf-8"?>
<ds:datastoreItem xmlns:ds="http://schemas.openxmlformats.org/officeDocument/2006/customXml" ds:itemID="{F4EF5B56-65E5-43E0-B0C8-247E7B99C0A6}">
  <ds:schemaRefs>
    <ds:schemaRef ds:uri="ESRI.ArcGIS.Mapping.OfficeIntegration.PowerPointInfo"/>
  </ds:schemaRefs>
</ds:datastoreItem>
</file>

<file path=customXml/itemProps169.xml><?xml version="1.0" encoding="utf-8"?>
<ds:datastoreItem xmlns:ds="http://schemas.openxmlformats.org/officeDocument/2006/customXml" ds:itemID="{81BB74F0-BA5B-4587-8EC3-1425F68D2A73}">
  <ds:schemaRefs>
    <ds:schemaRef ds:uri="ESRI.ArcGIS.Mapping.OfficeIntegration.PowerPointInfo"/>
  </ds:schemaRefs>
</ds:datastoreItem>
</file>

<file path=customXml/itemProps17.xml><?xml version="1.0" encoding="utf-8"?>
<ds:datastoreItem xmlns:ds="http://schemas.openxmlformats.org/officeDocument/2006/customXml" ds:itemID="{4A0C5BA7-01D0-4200-978D-0F590C4931F6}">
  <ds:schemaRefs>
    <ds:schemaRef ds:uri="ESRI.ArcGIS.Mapping.OfficeIntegration.PowerPointInfo"/>
  </ds:schemaRefs>
</ds:datastoreItem>
</file>

<file path=customXml/itemProps170.xml><?xml version="1.0" encoding="utf-8"?>
<ds:datastoreItem xmlns:ds="http://schemas.openxmlformats.org/officeDocument/2006/customXml" ds:itemID="{5DC6F8FB-8E42-444D-B1C4-78C64C5E6762}">
  <ds:schemaRefs>
    <ds:schemaRef ds:uri="ESRI.ArcGIS.Mapping.OfficeIntegration.PowerPointInfo"/>
  </ds:schemaRefs>
</ds:datastoreItem>
</file>

<file path=customXml/itemProps171.xml><?xml version="1.0" encoding="utf-8"?>
<ds:datastoreItem xmlns:ds="http://schemas.openxmlformats.org/officeDocument/2006/customXml" ds:itemID="{E6D068BB-4E45-4488-83B3-8714EF1EC2F4}">
  <ds:schemaRefs>
    <ds:schemaRef ds:uri="ESRI.ArcGIS.Mapping.OfficeIntegration.PowerPointInfo"/>
  </ds:schemaRefs>
</ds:datastoreItem>
</file>

<file path=customXml/itemProps172.xml><?xml version="1.0" encoding="utf-8"?>
<ds:datastoreItem xmlns:ds="http://schemas.openxmlformats.org/officeDocument/2006/customXml" ds:itemID="{A23E9B94-F09F-4531-A67D-79BB5BF4DB51}">
  <ds:schemaRefs>
    <ds:schemaRef ds:uri="ESRI.ArcGIS.Mapping.OfficeIntegration.PowerPointInfo"/>
  </ds:schemaRefs>
</ds:datastoreItem>
</file>

<file path=customXml/itemProps173.xml><?xml version="1.0" encoding="utf-8"?>
<ds:datastoreItem xmlns:ds="http://schemas.openxmlformats.org/officeDocument/2006/customXml" ds:itemID="{A1D09C03-3896-4CDD-8030-A79B454E7B8C}">
  <ds:schemaRefs>
    <ds:schemaRef ds:uri="ESRI.ArcGIS.Mapping.OfficeIntegration.PowerPointInfo"/>
  </ds:schemaRefs>
</ds:datastoreItem>
</file>

<file path=customXml/itemProps174.xml><?xml version="1.0" encoding="utf-8"?>
<ds:datastoreItem xmlns:ds="http://schemas.openxmlformats.org/officeDocument/2006/customXml" ds:itemID="{CFEF60A9-7E46-47C8-9855-8BD8569D96E4}">
  <ds:schemaRefs>
    <ds:schemaRef ds:uri="ESRI.ArcGIS.Mapping.OfficeIntegration.PowerPointInfo"/>
  </ds:schemaRefs>
</ds:datastoreItem>
</file>

<file path=customXml/itemProps175.xml><?xml version="1.0" encoding="utf-8"?>
<ds:datastoreItem xmlns:ds="http://schemas.openxmlformats.org/officeDocument/2006/customXml" ds:itemID="{E2D91DC6-7E3D-4CF4-8322-D7834C4CA999}">
  <ds:schemaRefs>
    <ds:schemaRef ds:uri="ESRI.ArcGIS.Mapping.OfficeIntegration.PowerPointInfo"/>
  </ds:schemaRefs>
</ds:datastoreItem>
</file>

<file path=customXml/itemProps176.xml><?xml version="1.0" encoding="utf-8"?>
<ds:datastoreItem xmlns:ds="http://schemas.openxmlformats.org/officeDocument/2006/customXml" ds:itemID="{87D65E83-0FA9-4F50-97E2-C27CBF5B172B}">
  <ds:schemaRefs>
    <ds:schemaRef ds:uri="ESRI.ArcGIS.Mapping.OfficeIntegration.PowerPointInfo"/>
  </ds:schemaRefs>
</ds:datastoreItem>
</file>

<file path=customXml/itemProps177.xml><?xml version="1.0" encoding="utf-8"?>
<ds:datastoreItem xmlns:ds="http://schemas.openxmlformats.org/officeDocument/2006/customXml" ds:itemID="{D3997E0C-835E-45E8-B2BD-CFCA1DB7F338}">
  <ds:schemaRefs>
    <ds:schemaRef ds:uri="ESRI.ArcGIS.Mapping.OfficeIntegration.PowerPointInfo"/>
  </ds:schemaRefs>
</ds:datastoreItem>
</file>

<file path=customXml/itemProps178.xml><?xml version="1.0" encoding="utf-8"?>
<ds:datastoreItem xmlns:ds="http://schemas.openxmlformats.org/officeDocument/2006/customXml" ds:itemID="{AED66B4C-596F-458B-BA29-9662E4C93EB1}">
  <ds:schemaRefs>
    <ds:schemaRef ds:uri="ESRI.ArcGIS.Mapping.OfficeIntegration.PowerPointInfo"/>
  </ds:schemaRefs>
</ds:datastoreItem>
</file>

<file path=customXml/itemProps179.xml><?xml version="1.0" encoding="utf-8"?>
<ds:datastoreItem xmlns:ds="http://schemas.openxmlformats.org/officeDocument/2006/customXml" ds:itemID="{C3EB99B5-2D32-44A5-9614-DECF71C1BF0D}">
  <ds:schemaRefs>
    <ds:schemaRef ds:uri="ESRI.ArcGIS.Mapping.OfficeIntegration.PowerPointInfo"/>
  </ds:schemaRefs>
</ds:datastoreItem>
</file>

<file path=customXml/itemProps18.xml><?xml version="1.0" encoding="utf-8"?>
<ds:datastoreItem xmlns:ds="http://schemas.openxmlformats.org/officeDocument/2006/customXml" ds:itemID="{42B45E90-F1B6-476B-A85D-C4750A4F6FED}">
  <ds:schemaRefs>
    <ds:schemaRef ds:uri="ESRI.ArcGIS.Mapping.OfficeIntegration.PowerPointInfo"/>
  </ds:schemaRefs>
</ds:datastoreItem>
</file>

<file path=customXml/itemProps180.xml><?xml version="1.0" encoding="utf-8"?>
<ds:datastoreItem xmlns:ds="http://schemas.openxmlformats.org/officeDocument/2006/customXml" ds:itemID="{89FA7471-AE18-4987-82ED-04CE7D593578}">
  <ds:schemaRefs>
    <ds:schemaRef ds:uri="ESRI.ArcGIS.Mapping.OfficeIntegration.PowerPointInfo"/>
  </ds:schemaRefs>
</ds:datastoreItem>
</file>

<file path=customXml/itemProps181.xml><?xml version="1.0" encoding="utf-8"?>
<ds:datastoreItem xmlns:ds="http://schemas.openxmlformats.org/officeDocument/2006/customXml" ds:itemID="{AF1DEE91-76BA-4CF6-92F2-1384A45A50C9}">
  <ds:schemaRefs>
    <ds:schemaRef ds:uri="ESRI.ArcGIS.Mapping.OfficeIntegration.PowerPointInfo"/>
  </ds:schemaRefs>
</ds:datastoreItem>
</file>

<file path=customXml/itemProps182.xml><?xml version="1.0" encoding="utf-8"?>
<ds:datastoreItem xmlns:ds="http://schemas.openxmlformats.org/officeDocument/2006/customXml" ds:itemID="{509F181F-9D56-4481-9B88-483FE55F0F1C}">
  <ds:schemaRefs>
    <ds:schemaRef ds:uri="ESRI.ArcGIS.Mapping.OfficeIntegration.PowerPointInfo"/>
  </ds:schemaRefs>
</ds:datastoreItem>
</file>

<file path=customXml/itemProps183.xml><?xml version="1.0" encoding="utf-8"?>
<ds:datastoreItem xmlns:ds="http://schemas.openxmlformats.org/officeDocument/2006/customXml" ds:itemID="{B7D2D254-D46A-47C2-A6A1-9F5ECF34672F}">
  <ds:schemaRefs>
    <ds:schemaRef ds:uri="ESRI.ArcGIS.Mapping.OfficeIntegration.PowerPointInfo"/>
  </ds:schemaRefs>
</ds:datastoreItem>
</file>

<file path=customXml/itemProps184.xml><?xml version="1.0" encoding="utf-8"?>
<ds:datastoreItem xmlns:ds="http://schemas.openxmlformats.org/officeDocument/2006/customXml" ds:itemID="{5BB2B3C6-EA7D-432F-A290-6DF4E58F1CA9}">
  <ds:schemaRefs>
    <ds:schemaRef ds:uri="ESRI.ArcGIS.Mapping.OfficeIntegration.PowerPointInfo"/>
  </ds:schemaRefs>
</ds:datastoreItem>
</file>

<file path=customXml/itemProps185.xml><?xml version="1.0" encoding="utf-8"?>
<ds:datastoreItem xmlns:ds="http://schemas.openxmlformats.org/officeDocument/2006/customXml" ds:itemID="{951D373F-1AF8-47A8-8F3C-DEB22BA79E44}">
  <ds:schemaRefs>
    <ds:schemaRef ds:uri="ESRI.ArcGIS.Mapping.OfficeIntegration.PowerPointInfo"/>
  </ds:schemaRefs>
</ds:datastoreItem>
</file>

<file path=customXml/itemProps186.xml><?xml version="1.0" encoding="utf-8"?>
<ds:datastoreItem xmlns:ds="http://schemas.openxmlformats.org/officeDocument/2006/customXml" ds:itemID="{53EDC637-4702-4CE0-AA38-8CCFDBAAF82C}">
  <ds:schemaRefs>
    <ds:schemaRef ds:uri="ESRI.ArcGIS.Mapping.OfficeIntegration.PowerPointInfo"/>
  </ds:schemaRefs>
</ds:datastoreItem>
</file>

<file path=customXml/itemProps187.xml><?xml version="1.0" encoding="utf-8"?>
<ds:datastoreItem xmlns:ds="http://schemas.openxmlformats.org/officeDocument/2006/customXml" ds:itemID="{CB2E6365-A868-4C99-9D0F-57DD319857B8}">
  <ds:schemaRefs>
    <ds:schemaRef ds:uri="ESRI.ArcGIS.Mapping.OfficeIntegration.PowerPointInfo"/>
  </ds:schemaRefs>
</ds:datastoreItem>
</file>

<file path=customXml/itemProps188.xml><?xml version="1.0" encoding="utf-8"?>
<ds:datastoreItem xmlns:ds="http://schemas.openxmlformats.org/officeDocument/2006/customXml" ds:itemID="{A1D4B201-D31C-408D-953B-342500D07115}">
  <ds:schemaRefs>
    <ds:schemaRef ds:uri="ESRI.ArcGIS.Mapping.OfficeIntegration.PowerPointInfo"/>
  </ds:schemaRefs>
</ds:datastoreItem>
</file>

<file path=customXml/itemProps189.xml><?xml version="1.0" encoding="utf-8"?>
<ds:datastoreItem xmlns:ds="http://schemas.openxmlformats.org/officeDocument/2006/customXml" ds:itemID="{6240D10B-4BEB-4A8E-9683-D7789F703CE3}">
  <ds:schemaRefs>
    <ds:schemaRef ds:uri="ESRI.ArcGIS.Mapping.OfficeIntegration.PowerPointInfo"/>
  </ds:schemaRefs>
</ds:datastoreItem>
</file>

<file path=customXml/itemProps19.xml><?xml version="1.0" encoding="utf-8"?>
<ds:datastoreItem xmlns:ds="http://schemas.openxmlformats.org/officeDocument/2006/customXml" ds:itemID="{75E70EAA-D988-4A66-8D06-A71E681C8800}">
  <ds:schemaRefs>
    <ds:schemaRef ds:uri="ESRI.ArcGIS.Mapping.OfficeIntegration.PowerPointInfo"/>
  </ds:schemaRefs>
</ds:datastoreItem>
</file>

<file path=customXml/itemProps190.xml><?xml version="1.0" encoding="utf-8"?>
<ds:datastoreItem xmlns:ds="http://schemas.openxmlformats.org/officeDocument/2006/customXml" ds:itemID="{D78AED5F-716C-4BFA-B1A3-414B90F2E14B}">
  <ds:schemaRefs>
    <ds:schemaRef ds:uri="ESRI.ArcGIS.Mapping.OfficeIntegration.PowerPointInfo"/>
  </ds:schemaRefs>
</ds:datastoreItem>
</file>

<file path=customXml/itemProps191.xml><?xml version="1.0" encoding="utf-8"?>
<ds:datastoreItem xmlns:ds="http://schemas.openxmlformats.org/officeDocument/2006/customXml" ds:itemID="{0AFBEFFB-E86E-4D2A-8A19-2A361B1B5A43}">
  <ds:schemaRefs>
    <ds:schemaRef ds:uri="ESRI.ArcGIS.Mapping.OfficeIntegration.PowerPointInfo"/>
  </ds:schemaRefs>
</ds:datastoreItem>
</file>

<file path=customXml/itemProps192.xml><?xml version="1.0" encoding="utf-8"?>
<ds:datastoreItem xmlns:ds="http://schemas.openxmlformats.org/officeDocument/2006/customXml" ds:itemID="{9D99DC49-8C2B-4784-A8A9-C794B92308FF}">
  <ds:schemaRefs>
    <ds:schemaRef ds:uri="ESRI.ArcGIS.Mapping.OfficeIntegration.PowerPointInfo"/>
  </ds:schemaRefs>
</ds:datastoreItem>
</file>

<file path=customXml/itemProps193.xml><?xml version="1.0" encoding="utf-8"?>
<ds:datastoreItem xmlns:ds="http://schemas.openxmlformats.org/officeDocument/2006/customXml" ds:itemID="{D6BB5E61-FAC7-4E04-A1C6-D42B8570F2B3}">
  <ds:schemaRefs>
    <ds:schemaRef ds:uri="ESRI.ArcGIS.Mapping.OfficeIntegration.PowerPointInfo"/>
  </ds:schemaRefs>
</ds:datastoreItem>
</file>

<file path=customXml/itemProps194.xml><?xml version="1.0" encoding="utf-8"?>
<ds:datastoreItem xmlns:ds="http://schemas.openxmlformats.org/officeDocument/2006/customXml" ds:itemID="{21D00773-FE78-4C70-83DA-A8C5B07FB31F}">
  <ds:schemaRefs>
    <ds:schemaRef ds:uri="ESRI.ArcGIS.Mapping.OfficeIntegration.PowerPointInfo"/>
  </ds:schemaRefs>
</ds:datastoreItem>
</file>

<file path=customXml/itemProps195.xml><?xml version="1.0" encoding="utf-8"?>
<ds:datastoreItem xmlns:ds="http://schemas.openxmlformats.org/officeDocument/2006/customXml" ds:itemID="{4E0C9E78-AB97-45F0-84E4-05353C2A06F0}">
  <ds:schemaRefs>
    <ds:schemaRef ds:uri="ESRI.ArcGIS.Mapping.OfficeIntegration.PowerPointInfo"/>
  </ds:schemaRefs>
</ds:datastoreItem>
</file>

<file path=customXml/itemProps196.xml><?xml version="1.0" encoding="utf-8"?>
<ds:datastoreItem xmlns:ds="http://schemas.openxmlformats.org/officeDocument/2006/customXml" ds:itemID="{1D00D5F3-83B2-4AC6-810B-3BBB96B45B65}">
  <ds:schemaRefs>
    <ds:schemaRef ds:uri="ESRI.ArcGIS.Mapping.OfficeIntegration.PowerPointInfo"/>
  </ds:schemaRefs>
</ds:datastoreItem>
</file>

<file path=customXml/itemProps197.xml><?xml version="1.0" encoding="utf-8"?>
<ds:datastoreItem xmlns:ds="http://schemas.openxmlformats.org/officeDocument/2006/customXml" ds:itemID="{0F2577FC-32E6-469F-B030-5357D1B67E60}">
  <ds:schemaRefs>
    <ds:schemaRef ds:uri="ESRI.ArcGIS.Mapping.OfficeIntegration.PowerPointInfo"/>
  </ds:schemaRefs>
</ds:datastoreItem>
</file>

<file path=customXml/itemProps198.xml><?xml version="1.0" encoding="utf-8"?>
<ds:datastoreItem xmlns:ds="http://schemas.openxmlformats.org/officeDocument/2006/customXml" ds:itemID="{93EC7834-EB51-4696-9FEB-1072284A45E1}">
  <ds:schemaRefs>
    <ds:schemaRef ds:uri="ESRI.ArcGIS.Mapping.OfficeIntegration.PowerPointInfo"/>
  </ds:schemaRefs>
</ds:datastoreItem>
</file>

<file path=customXml/itemProps199.xml><?xml version="1.0" encoding="utf-8"?>
<ds:datastoreItem xmlns:ds="http://schemas.openxmlformats.org/officeDocument/2006/customXml" ds:itemID="{5EAE6342-BBE4-44F4-B94A-7FCB857C0869}">
  <ds:schemaRefs>
    <ds:schemaRef ds:uri="ESRI.ArcGIS.Mapping.OfficeIntegration.PowerPointInfo"/>
  </ds:schemaRefs>
</ds:datastoreItem>
</file>

<file path=customXml/itemProps2.xml><?xml version="1.0" encoding="utf-8"?>
<ds:datastoreItem xmlns:ds="http://schemas.openxmlformats.org/officeDocument/2006/customXml" ds:itemID="{848A7845-7DA3-4664-A583-4B68B965870C}">
  <ds:schemaRefs>
    <ds:schemaRef ds:uri="ESRI.ArcGIS.Mapping.OfficeIntegration.PowerPointInfo"/>
  </ds:schemaRefs>
</ds:datastoreItem>
</file>

<file path=customXml/itemProps20.xml><?xml version="1.0" encoding="utf-8"?>
<ds:datastoreItem xmlns:ds="http://schemas.openxmlformats.org/officeDocument/2006/customXml" ds:itemID="{51989D30-D17C-4FEF-BE6F-14413E70B0C4}">
  <ds:schemaRefs>
    <ds:schemaRef ds:uri="ESRI.ArcGIS.Mapping.OfficeIntegration.PowerPointInfo"/>
  </ds:schemaRefs>
</ds:datastoreItem>
</file>

<file path=customXml/itemProps200.xml><?xml version="1.0" encoding="utf-8"?>
<ds:datastoreItem xmlns:ds="http://schemas.openxmlformats.org/officeDocument/2006/customXml" ds:itemID="{B1B18F76-E385-4549-9287-905E3E64AC43}">
  <ds:schemaRefs>
    <ds:schemaRef ds:uri="ESRI.ArcGIS.Mapping.OfficeIntegration.PowerPointInfo"/>
  </ds:schemaRefs>
</ds:datastoreItem>
</file>

<file path=customXml/itemProps201.xml><?xml version="1.0" encoding="utf-8"?>
<ds:datastoreItem xmlns:ds="http://schemas.openxmlformats.org/officeDocument/2006/customXml" ds:itemID="{25602B59-BDED-43BA-901F-54CFF35549B7}">
  <ds:schemaRefs>
    <ds:schemaRef ds:uri="ESRI.ArcGIS.Mapping.OfficeIntegration.PowerPointInfo"/>
  </ds:schemaRefs>
</ds:datastoreItem>
</file>

<file path=customXml/itemProps202.xml><?xml version="1.0" encoding="utf-8"?>
<ds:datastoreItem xmlns:ds="http://schemas.openxmlformats.org/officeDocument/2006/customXml" ds:itemID="{DAF7054E-B130-4D7A-9DDE-35E0CD5D8812}">
  <ds:schemaRefs>
    <ds:schemaRef ds:uri="ESRI.ArcGIS.Mapping.OfficeIntegration.PowerPointInfo"/>
  </ds:schemaRefs>
</ds:datastoreItem>
</file>

<file path=customXml/itemProps203.xml><?xml version="1.0" encoding="utf-8"?>
<ds:datastoreItem xmlns:ds="http://schemas.openxmlformats.org/officeDocument/2006/customXml" ds:itemID="{0199EEC2-0F46-4218-96B5-85F003D4BC90}">
  <ds:schemaRefs>
    <ds:schemaRef ds:uri="ESRI.ArcGIS.Mapping.OfficeIntegration.PowerPointInfo"/>
  </ds:schemaRefs>
</ds:datastoreItem>
</file>

<file path=customXml/itemProps204.xml><?xml version="1.0" encoding="utf-8"?>
<ds:datastoreItem xmlns:ds="http://schemas.openxmlformats.org/officeDocument/2006/customXml" ds:itemID="{CF070C72-0FCE-40D8-8547-67B4A00339BC}">
  <ds:schemaRefs>
    <ds:schemaRef ds:uri="ESRI.ArcGIS.Mapping.OfficeIntegration.PowerPointInfo"/>
  </ds:schemaRefs>
</ds:datastoreItem>
</file>

<file path=customXml/itemProps205.xml><?xml version="1.0" encoding="utf-8"?>
<ds:datastoreItem xmlns:ds="http://schemas.openxmlformats.org/officeDocument/2006/customXml" ds:itemID="{AD4E5685-2B19-4CD8-A41E-7276803A915F}">
  <ds:schemaRefs>
    <ds:schemaRef ds:uri="ESRI.ArcGIS.Mapping.OfficeIntegration.PowerPointInfo"/>
  </ds:schemaRefs>
</ds:datastoreItem>
</file>

<file path=customXml/itemProps206.xml><?xml version="1.0" encoding="utf-8"?>
<ds:datastoreItem xmlns:ds="http://schemas.openxmlformats.org/officeDocument/2006/customXml" ds:itemID="{E02ADB9E-E26B-4A4C-975A-38DC57741C13}">
  <ds:schemaRefs>
    <ds:schemaRef ds:uri="ESRI.ArcGIS.Mapping.OfficeIntegration.PowerPointInfo"/>
  </ds:schemaRefs>
</ds:datastoreItem>
</file>

<file path=customXml/itemProps207.xml><?xml version="1.0" encoding="utf-8"?>
<ds:datastoreItem xmlns:ds="http://schemas.openxmlformats.org/officeDocument/2006/customXml" ds:itemID="{F9489930-CC80-43BD-9A73-223C5D448EE3}">
  <ds:schemaRefs>
    <ds:schemaRef ds:uri="ESRI.ArcGIS.Mapping.OfficeIntegration.PowerPointInfo"/>
  </ds:schemaRefs>
</ds:datastoreItem>
</file>

<file path=customXml/itemProps208.xml><?xml version="1.0" encoding="utf-8"?>
<ds:datastoreItem xmlns:ds="http://schemas.openxmlformats.org/officeDocument/2006/customXml" ds:itemID="{38E509D3-2D5F-4F10-9468-016F85F6145B}">
  <ds:schemaRefs>
    <ds:schemaRef ds:uri="ESRI.ArcGIS.Mapping.OfficeIntegration.PowerPointInfo"/>
  </ds:schemaRefs>
</ds:datastoreItem>
</file>

<file path=customXml/itemProps209.xml><?xml version="1.0" encoding="utf-8"?>
<ds:datastoreItem xmlns:ds="http://schemas.openxmlformats.org/officeDocument/2006/customXml" ds:itemID="{4840EBCA-FDAC-4E56-9032-F179C863483A}">
  <ds:schemaRefs>
    <ds:schemaRef ds:uri="ESRI.ArcGIS.Mapping.OfficeIntegration.PowerPointInfo"/>
  </ds:schemaRefs>
</ds:datastoreItem>
</file>

<file path=customXml/itemProps21.xml><?xml version="1.0" encoding="utf-8"?>
<ds:datastoreItem xmlns:ds="http://schemas.openxmlformats.org/officeDocument/2006/customXml" ds:itemID="{D22B0B23-D88D-4147-9E5D-07289C7509B5}">
  <ds:schemaRefs>
    <ds:schemaRef ds:uri="ESRI.ArcGIS.Mapping.OfficeIntegration.PowerPointInfo"/>
  </ds:schemaRefs>
</ds:datastoreItem>
</file>

<file path=customXml/itemProps210.xml><?xml version="1.0" encoding="utf-8"?>
<ds:datastoreItem xmlns:ds="http://schemas.openxmlformats.org/officeDocument/2006/customXml" ds:itemID="{9E83692A-C4F9-4F77-88F3-58BC92E53182}">
  <ds:schemaRefs>
    <ds:schemaRef ds:uri="ESRI.ArcGIS.Mapping.OfficeIntegration.PowerPointInfo"/>
  </ds:schemaRefs>
</ds:datastoreItem>
</file>

<file path=customXml/itemProps211.xml><?xml version="1.0" encoding="utf-8"?>
<ds:datastoreItem xmlns:ds="http://schemas.openxmlformats.org/officeDocument/2006/customXml" ds:itemID="{13785CDE-0665-454E-9918-A09DE3DC53F1}">
  <ds:schemaRefs>
    <ds:schemaRef ds:uri="ESRI.ArcGIS.Mapping.OfficeIntegration.PowerPointInfo"/>
  </ds:schemaRefs>
</ds:datastoreItem>
</file>

<file path=customXml/itemProps212.xml><?xml version="1.0" encoding="utf-8"?>
<ds:datastoreItem xmlns:ds="http://schemas.openxmlformats.org/officeDocument/2006/customXml" ds:itemID="{B1687ADA-9999-483C-9119-8E7A926E1E7B}">
  <ds:schemaRefs>
    <ds:schemaRef ds:uri="ESRI.ArcGIS.Mapping.OfficeIntegration.PowerPointInfo"/>
  </ds:schemaRefs>
</ds:datastoreItem>
</file>

<file path=customXml/itemProps213.xml><?xml version="1.0" encoding="utf-8"?>
<ds:datastoreItem xmlns:ds="http://schemas.openxmlformats.org/officeDocument/2006/customXml" ds:itemID="{972CB908-8D55-478E-942A-5B80400E31DA}">
  <ds:schemaRefs>
    <ds:schemaRef ds:uri="ESRI.ArcGIS.Mapping.OfficeIntegration.PowerPointInfo"/>
  </ds:schemaRefs>
</ds:datastoreItem>
</file>

<file path=customXml/itemProps214.xml><?xml version="1.0" encoding="utf-8"?>
<ds:datastoreItem xmlns:ds="http://schemas.openxmlformats.org/officeDocument/2006/customXml" ds:itemID="{0E2401E3-F7BF-4D9B-8B09-DD24AD1C9A4D}">
  <ds:schemaRefs>
    <ds:schemaRef ds:uri="ESRI.ArcGIS.Mapping.OfficeIntegration.PowerPointInfo"/>
  </ds:schemaRefs>
</ds:datastoreItem>
</file>

<file path=customXml/itemProps215.xml><?xml version="1.0" encoding="utf-8"?>
<ds:datastoreItem xmlns:ds="http://schemas.openxmlformats.org/officeDocument/2006/customXml" ds:itemID="{A8EA4637-F0D4-49DE-AD3C-114CEE20AF27}">
  <ds:schemaRefs>
    <ds:schemaRef ds:uri="ESRI.ArcGIS.Mapping.OfficeIntegration.PowerPointInfo"/>
  </ds:schemaRefs>
</ds:datastoreItem>
</file>

<file path=customXml/itemProps216.xml><?xml version="1.0" encoding="utf-8"?>
<ds:datastoreItem xmlns:ds="http://schemas.openxmlformats.org/officeDocument/2006/customXml" ds:itemID="{12021275-8386-4394-9087-031CBB0714C5}">
  <ds:schemaRefs>
    <ds:schemaRef ds:uri="ESRI.ArcGIS.Mapping.OfficeIntegration.PowerPointInfo"/>
  </ds:schemaRefs>
</ds:datastoreItem>
</file>

<file path=customXml/itemProps217.xml><?xml version="1.0" encoding="utf-8"?>
<ds:datastoreItem xmlns:ds="http://schemas.openxmlformats.org/officeDocument/2006/customXml" ds:itemID="{D62BB653-D8C8-445C-967C-8DAE1263EDFF}">
  <ds:schemaRefs>
    <ds:schemaRef ds:uri="ESRI.ArcGIS.Mapping.OfficeIntegration.PowerPointInfo"/>
  </ds:schemaRefs>
</ds:datastoreItem>
</file>

<file path=customXml/itemProps218.xml><?xml version="1.0" encoding="utf-8"?>
<ds:datastoreItem xmlns:ds="http://schemas.openxmlformats.org/officeDocument/2006/customXml" ds:itemID="{A55FD531-4EA5-410C-A013-77576B85676C}">
  <ds:schemaRefs>
    <ds:schemaRef ds:uri="ESRI.ArcGIS.Mapping.OfficeIntegration.PowerPointInfo"/>
  </ds:schemaRefs>
</ds:datastoreItem>
</file>

<file path=customXml/itemProps219.xml><?xml version="1.0" encoding="utf-8"?>
<ds:datastoreItem xmlns:ds="http://schemas.openxmlformats.org/officeDocument/2006/customXml" ds:itemID="{554F0546-EE7E-40B8-A5C9-059E832C6266}">
  <ds:schemaRefs>
    <ds:schemaRef ds:uri="ESRI.ArcGIS.Mapping.OfficeIntegration.PowerPointInfo"/>
  </ds:schemaRefs>
</ds:datastoreItem>
</file>

<file path=customXml/itemProps22.xml><?xml version="1.0" encoding="utf-8"?>
<ds:datastoreItem xmlns:ds="http://schemas.openxmlformats.org/officeDocument/2006/customXml" ds:itemID="{81DDFFF1-B274-4ADD-8552-59E0F3BFC4DC}">
  <ds:schemaRefs>
    <ds:schemaRef ds:uri="ESRI.ArcGIS.Mapping.OfficeIntegration.PowerPointInfo"/>
  </ds:schemaRefs>
</ds:datastoreItem>
</file>

<file path=customXml/itemProps220.xml><?xml version="1.0" encoding="utf-8"?>
<ds:datastoreItem xmlns:ds="http://schemas.openxmlformats.org/officeDocument/2006/customXml" ds:itemID="{BD0DEEFD-6E4E-414C-8037-77DC3B2AA24B}">
  <ds:schemaRefs>
    <ds:schemaRef ds:uri="ESRI.ArcGIS.Mapping.OfficeIntegration.PowerPointInfo"/>
  </ds:schemaRefs>
</ds:datastoreItem>
</file>

<file path=customXml/itemProps221.xml><?xml version="1.0" encoding="utf-8"?>
<ds:datastoreItem xmlns:ds="http://schemas.openxmlformats.org/officeDocument/2006/customXml" ds:itemID="{D77D0AEE-7833-42EC-8376-28065579CB01}">
  <ds:schemaRefs>
    <ds:schemaRef ds:uri="ESRI.ArcGIS.Mapping.OfficeIntegration.PowerPointInfo"/>
  </ds:schemaRefs>
</ds:datastoreItem>
</file>

<file path=customXml/itemProps222.xml><?xml version="1.0" encoding="utf-8"?>
<ds:datastoreItem xmlns:ds="http://schemas.openxmlformats.org/officeDocument/2006/customXml" ds:itemID="{0FB33711-5263-4A31-A50E-FAD224DD6841}">
  <ds:schemaRefs>
    <ds:schemaRef ds:uri="ESRI.ArcGIS.Mapping.OfficeIntegration.PowerPointInfo"/>
  </ds:schemaRefs>
</ds:datastoreItem>
</file>

<file path=customXml/itemProps223.xml><?xml version="1.0" encoding="utf-8"?>
<ds:datastoreItem xmlns:ds="http://schemas.openxmlformats.org/officeDocument/2006/customXml" ds:itemID="{86727706-2122-4CEA-B50B-0C7F6C3F9E02}">
  <ds:schemaRefs>
    <ds:schemaRef ds:uri="ESRI.ArcGIS.Mapping.OfficeIntegration.PowerPointInfo"/>
  </ds:schemaRefs>
</ds:datastoreItem>
</file>

<file path=customXml/itemProps224.xml><?xml version="1.0" encoding="utf-8"?>
<ds:datastoreItem xmlns:ds="http://schemas.openxmlformats.org/officeDocument/2006/customXml" ds:itemID="{80EDE050-B254-4DC8-80C5-350FF4FDCA9C}">
  <ds:schemaRefs>
    <ds:schemaRef ds:uri="ESRI.ArcGIS.Mapping.OfficeIntegration.PowerPointInfo"/>
  </ds:schemaRefs>
</ds:datastoreItem>
</file>

<file path=customXml/itemProps225.xml><?xml version="1.0" encoding="utf-8"?>
<ds:datastoreItem xmlns:ds="http://schemas.openxmlformats.org/officeDocument/2006/customXml" ds:itemID="{A29D75EF-1140-4BBD-8712-CBE84586A132}">
  <ds:schemaRefs>
    <ds:schemaRef ds:uri="ESRI.ArcGIS.Mapping.OfficeIntegration.PowerPointInfo"/>
  </ds:schemaRefs>
</ds:datastoreItem>
</file>

<file path=customXml/itemProps226.xml><?xml version="1.0" encoding="utf-8"?>
<ds:datastoreItem xmlns:ds="http://schemas.openxmlformats.org/officeDocument/2006/customXml" ds:itemID="{3745E7D0-4F3C-4F8F-B603-801A9C6CF2ED}">
  <ds:schemaRefs>
    <ds:schemaRef ds:uri="ESRI.ArcGIS.Mapping.OfficeIntegration.PowerPointInfo"/>
  </ds:schemaRefs>
</ds:datastoreItem>
</file>

<file path=customXml/itemProps227.xml><?xml version="1.0" encoding="utf-8"?>
<ds:datastoreItem xmlns:ds="http://schemas.openxmlformats.org/officeDocument/2006/customXml" ds:itemID="{59FF6391-13BE-44A4-AF4E-BEB3232B9AC7}">
  <ds:schemaRefs>
    <ds:schemaRef ds:uri="ESRI.ArcGIS.Mapping.OfficeIntegration.PowerPointInfo"/>
  </ds:schemaRefs>
</ds:datastoreItem>
</file>

<file path=customXml/itemProps228.xml><?xml version="1.0" encoding="utf-8"?>
<ds:datastoreItem xmlns:ds="http://schemas.openxmlformats.org/officeDocument/2006/customXml" ds:itemID="{14C6EF84-3D09-4152-B5B9-7EFEC0736B42}">
  <ds:schemaRefs>
    <ds:schemaRef ds:uri="ESRI.ArcGIS.Mapping.OfficeIntegration.PowerPointInfo"/>
  </ds:schemaRefs>
</ds:datastoreItem>
</file>

<file path=customXml/itemProps229.xml><?xml version="1.0" encoding="utf-8"?>
<ds:datastoreItem xmlns:ds="http://schemas.openxmlformats.org/officeDocument/2006/customXml" ds:itemID="{C9C9C0E5-D4D8-47BD-BD7B-43DD51EC39B9}">
  <ds:schemaRefs>
    <ds:schemaRef ds:uri="ESRI.ArcGIS.Mapping.OfficeIntegration.PowerPointInfo"/>
  </ds:schemaRefs>
</ds:datastoreItem>
</file>

<file path=customXml/itemProps23.xml><?xml version="1.0" encoding="utf-8"?>
<ds:datastoreItem xmlns:ds="http://schemas.openxmlformats.org/officeDocument/2006/customXml" ds:itemID="{4C43F0F4-6466-4FC7-9551-DC572749E306}">
  <ds:schemaRefs>
    <ds:schemaRef ds:uri="ESRI.ArcGIS.Mapping.OfficeIntegration.PowerPointInfo"/>
  </ds:schemaRefs>
</ds:datastoreItem>
</file>

<file path=customXml/itemProps230.xml><?xml version="1.0" encoding="utf-8"?>
<ds:datastoreItem xmlns:ds="http://schemas.openxmlformats.org/officeDocument/2006/customXml" ds:itemID="{09A6EDCA-72BD-4038-9077-0B45A1EEACFA}">
  <ds:schemaRefs>
    <ds:schemaRef ds:uri="ESRI.ArcGIS.Mapping.OfficeIntegration.PowerPointInfo"/>
  </ds:schemaRefs>
</ds:datastoreItem>
</file>

<file path=customXml/itemProps231.xml><?xml version="1.0" encoding="utf-8"?>
<ds:datastoreItem xmlns:ds="http://schemas.openxmlformats.org/officeDocument/2006/customXml" ds:itemID="{7A8E7997-5D79-4B62-96B5-DBC59ABE451D}">
  <ds:schemaRefs>
    <ds:schemaRef ds:uri="ESRI.ArcGIS.Mapping.OfficeIntegration.PowerPointInfo"/>
  </ds:schemaRefs>
</ds:datastoreItem>
</file>

<file path=customXml/itemProps232.xml><?xml version="1.0" encoding="utf-8"?>
<ds:datastoreItem xmlns:ds="http://schemas.openxmlformats.org/officeDocument/2006/customXml" ds:itemID="{E44F1E0E-CA5D-4A1B-9A91-6A4E423F555F}">
  <ds:schemaRefs>
    <ds:schemaRef ds:uri="ESRI.ArcGIS.Mapping.OfficeIntegration.PowerPointInfo"/>
  </ds:schemaRefs>
</ds:datastoreItem>
</file>

<file path=customXml/itemProps233.xml><?xml version="1.0" encoding="utf-8"?>
<ds:datastoreItem xmlns:ds="http://schemas.openxmlformats.org/officeDocument/2006/customXml" ds:itemID="{EC50C719-C470-4C87-83DD-BA4693C79605}">
  <ds:schemaRefs>
    <ds:schemaRef ds:uri="ESRI.ArcGIS.Mapping.OfficeIntegration.PowerPointInfo"/>
  </ds:schemaRefs>
</ds:datastoreItem>
</file>

<file path=customXml/itemProps234.xml><?xml version="1.0" encoding="utf-8"?>
<ds:datastoreItem xmlns:ds="http://schemas.openxmlformats.org/officeDocument/2006/customXml" ds:itemID="{0EC8BFE0-AB25-4D02-8B2F-1AF5E046B193}">
  <ds:schemaRefs>
    <ds:schemaRef ds:uri="ESRI.ArcGIS.Mapping.OfficeIntegration.PowerPointInfo"/>
  </ds:schemaRefs>
</ds:datastoreItem>
</file>

<file path=customXml/itemProps235.xml><?xml version="1.0" encoding="utf-8"?>
<ds:datastoreItem xmlns:ds="http://schemas.openxmlformats.org/officeDocument/2006/customXml" ds:itemID="{6A25D2D2-82CC-4EB4-BCB8-3091EAD836F7}">
  <ds:schemaRefs>
    <ds:schemaRef ds:uri="ESRI.ArcGIS.Mapping.OfficeIntegration.PowerPointInfo"/>
  </ds:schemaRefs>
</ds:datastoreItem>
</file>

<file path=customXml/itemProps236.xml><?xml version="1.0" encoding="utf-8"?>
<ds:datastoreItem xmlns:ds="http://schemas.openxmlformats.org/officeDocument/2006/customXml" ds:itemID="{5D5E27BE-81CE-4455-B2FA-18DA3F0BFE65}">
  <ds:schemaRefs>
    <ds:schemaRef ds:uri="ESRI.ArcGIS.Mapping.OfficeIntegration.PowerPointInfo"/>
  </ds:schemaRefs>
</ds:datastoreItem>
</file>

<file path=customXml/itemProps237.xml><?xml version="1.0" encoding="utf-8"?>
<ds:datastoreItem xmlns:ds="http://schemas.openxmlformats.org/officeDocument/2006/customXml" ds:itemID="{60057D34-BE25-44E0-9D59-71BE06FC883F}">
  <ds:schemaRefs>
    <ds:schemaRef ds:uri="ESRI.ArcGIS.Mapping.OfficeIntegration.PowerPointInfo"/>
  </ds:schemaRefs>
</ds:datastoreItem>
</file>

<file path=customXml/itemProps238.xml><?xml version="1.0" encoding="utf-8"?>
<ds:datastoreItem xmlns:ds="http://schemas.openxmlformats.org/officeDocument/2006/customXml" ds:itemID="{C132EE95-DDA2-4D7C-B985-CD8168752794}">
  <ds:schemaRefs>
    <ds:schemaRef ds:uri="ESRI.ArcGIS.Mapping.OfficeIntegration.PowerPointInfo"/>
  </ds:schemaRefs>
</ds:datastoreItem>
</file>

<file path=customXml/itemProps239.xml><?xml version="1.0" encoding="utf-8"?>
<ds:datastoreItem xmlns:ds="http://schemas.openxmlformats.org/officeDocument/2006/customXml" ds:itemID="{BCF8E8FC-94BC-4839-8424-3F495183C607}">
  <ds:schemaRefs>
    <ds:schemaRef ds:uri="ESRI.ArcGIS.Mapping.OfficeIntegration.PowerPointInfo"/>
  </ds:schemaRefs>
</ds:datastoreItem>
</file>

<file path=customXml/itemProps24.xml><?xml version="1.0" encoding="utf-8"?>
<ds:datastoreItem xmlns:ds="http://schemas.openxmlformats.org/officeDocument/2006/customXml" ds:itemID="{99BE54CA-235F-496B-A383-C6944D29B1C0}">
  <ds:schemaRefs>
    <ds:schemaRef ds:uri="ESRI.ArcGIS.Mapping.OfficeIntegration.PowerPointInfo"/>
  </ds:schemaRefs>
</ds:datastoreItem>
</file>

<file path=customXml/itemProps240.xml><?xml version="1.0" encoding="utf-8"?>
<ds:datastoreItem xmlns:ds="http://schemas.openxmlformats.org/officeDocument/2006/customXml" ds:itemID="{4FED17EE-6F2B-41F9-816C-5E89AAC567AC}">
  <ds:schemaRefs>
    <ds:schemaRef ds:uri="ESRI.ArcGIS.Mapping.OfficeIntegration.PowerPointInfo"/>
  </ds:schemaRefs>
</ds:datastoreItem>
</file>

<file path=customXml/itemProps241.xml><?xml version="1.0" encoding="utf-8"?>
<ds:datastoreItem xmlns:ds="http://schemas.openxmlformats.org/officeDocument/2006/customXml" ds:itemID="{814D5ABB-5BC9-42F9-B874-18269D3940F8}">
  <ds:schemaRefs>
    <ds:schemaRef ds:uri="ESRI.ArcGIS.Mapping.OfficeIntegration.PowerPointInfo"/>
  </ds:schemaRefs>
</ds:datastoreItem>
</file>

<file path=customXml/itemProps242.xml><?xml version="1.0" encoding="utf-8"?>
<ds:datastoreItem xmlns:ds="http://schemas.openxmlformats.org/officeDocument/2006/customXml" ds:itemID="{C8C36F1F-4DE3-4447-9ADA-C723A4F87911}">
  <ds:schemaRefs>
    <ds:schemaRef ds:uri="ESRI.ArcGIS.Mapping.OfficeIntegration.PowerPointInfo"/>
  </ds:schemaRefs>
</ds:datastoreItem>
</file>

<file path=customXml/itemProps243.xml><?xml version="1.0" encoding="utf-8"?>
<ds:datastoreItem xmlns:ds="http://schemas.openxmlformats.org/officeDocument/2006/customXml" ds:itemID="{E4BB48F4-9BF9-43D6-85C2-C1B46CC28CE4}">
  <ds:schemaRefs>
    <ds:schemaRef ds:uri="ESRI.ArcGIS.Mapping.OfficeIntegration.PowerPointInfo"/>
  </ds:schemaRefs>
</ds:datastoreItem>
</file>

<file path=customXml/itemProps244.xml><?xml version="1.0" encoding="utf-8"?>
<ds:datastoreItem xmlns:ds="http://schemas.openxmlformats.org/officeDocument/2006/customXml" ds:itemID="{21F583EF-484C-4A3F-A23F-2A5BBECB6499}">
  <ds:schemaRefs>
    <ds:schemaRef ds:uri="ESRI.ArcGIS.Mapping.OfficeIntegration.PowerPointInfo"/>
  </ds:schemaRefs>
</ds:datastoreItem>
</file>

<file path=customXml/itemProps245.xml><?xml version="1.0" encoding="utf-8"?>
<ds:datastoreItem xmlns:ds="http://schemas.openxmlformats.org/officeDocument/2006/customXml" ds:itemID="{7F56C88B-1AF2-4E02-8472-BEF17A10ED6A}">
  <ds:schemaRefs>
    <ds:schemaRef ds:uri="ESRI.ArcGIS.Mapping.OfficeIntegration.PowerPointInfo"/>
  </ds:schemaRefs>
</ds:datastoreItem>
</file>

<file path=customXml/itemProps246.xml><?xml version="1.0" encoding="utf-8"?>
<ds:datastoreItem xmlns:ds="http://schemas.openxmlformats.org/officeDocument/2006/customXml" ds:itemID="{38C2770E-58E8-4EA3-9006-BB2617263727}">
  <ds:schemaRefs>
    <ds:schemaRef ds:uri="ESRI.ArcGIS.Mapping.OfficeIntegration.PowerPointInfo"/>
  </ds:schemaRefs>
</ds:datastoreItem>
</file>

<file path=customXml/itemProps247.xml><?xml version="1.0" encoding="utf-8"?>
<ds:datastoreItem xmlns:ds="http://schemas.openxmlformats.org/officeDocument/2006/customXml" ds:itemID="{A4ECC42B-C940-4C95-A55E-1016387D3084}">
  <ds:schemaRefs>
    <ds:schemaRef ds:uri="ESRI.ArcGIS.Mapping.OfficeIntegration.PowerPointInfo"/>
  </ds:schemaRefs>
</ds:datastoreItem>
</file>

<file path=customXml/itemProps248.xml><?xml version="1.0" encoding="utf-8"?>
<ds:datastoreItem xmlns:ds="http://schemas.openxmlformats.org/officeDocument/2006/customXml" ds:itemID="{4DDA234B-3EA8-4070-BC65-4FEFD726E973}">
  <ds:schemaRefs>
    <ds:schemaRef ds:uri="ESRI.ArcGIS.Mapping.OfficeIntegration.PowerPointInfo"/>
  </ds:schemaRefs>
</ds:datastoreItem>
</file>

<file path=customXml/itemProps249.xml><?xml version="1.0" encoding="utf-8"?>
<ds:datastoreItem xmlns:ds="http://schemas.openxmlformats.org/officeDocument/2006/customXml" ds:itemID="{6F597F7B-7410-4E07-9989-237327B77DE4}">
  <ds:schemaRefs>
    <ds:schemaRef ds:uri="ESRI.ArcGIS.Mapping.OfficeIntegration.PowerPointInfo"/>
  </ds:schemaRefs>
</ds:datastoreItem>
</file>

<file path=customXml/itemProps25.xml><?xml version="1.0" encoding="utf-8"?>
<ds:datastoreItem xmlns:ds="http://schemas.openxmlformats.org/officeDocument/2006/customXml" ds:itemID="{BD4EF4B5-AF75-4B61-B499-706EC8A4AD64}">
  <ds:schemaRefs>
    <ds:schemaRef ds:uri="ESRI.ArcGIS.Mapping.OfficeIntegration.PowerPointInfo"/>
  </ds:schemaRefs>
</ds:datastoreItem>
</file>

<file path=customXml/itemProps250.xml><?xml version="1.0" encoding="utf-8"?>
<ds:datastoreItem xmlns:ds="http://schemas.openxmlformats.org/officeDocument/2006/customXml" ds:itemID="{5E682848-A98F-4C4F-BA0D-4E68D4050151}">
  <ds:schemaRefs>
    <ds:schemaRef ds:uri="ESRI.ArcGIS.Mapping.OfficeIntegration.PowerPointInfo"/>
  </ds:schemaRefs>
</ds:datastoreItem>
</file>

<file path=customXml/itemProps251.xml><?xml version="1.0" encoding="utf-8"?>
<ds:datastoreItem xmlns:ds="http://schemas.openxmlformats.org/officeDocument/2006/customXml" ds:itemID="{215BCEAC-112D-4FE8-A8E7-438FF6335506}">
  <ds:schemaRefs>
    <ds:schemaRef ds:uri="ESRI.ArcGIS.Mapping.OfficeIntegration.PowerPointInfo"/>
  </ds:schemaRefs>
</ds:datastoreItem>
</file>

<file path=customXml/itemProps252.xml><?xml version="1.0" encoding="utf-8"?>
<ds:datastoreItem xmlns:ds="http://schemas.openxmlformats.org/officeDocument/2006/customXml" ds:itemID="{5890FB5D-7A93-4F45-A0B1-B75FE24D8DD4}">
  <ds:schemaRefs>
    <ds:schemaRef ds:uri="ESRI.ArcGIS.Mapping.OfficeIntegration.PowerPointInfo"/>
  </ds:schemaRefs>
</ds:datastoreItem>
</file>

<file path=customXml/itemProps253.xml><?xml version="1.0" encoding="utf-8"?>
<ds:datastoreItem xmlns:ds="http://schemas.openxmlformats.org/officeDocument/2006/customXml" ds:itemID="{A1C12BDB-5DF9-4EBB-BFA4-21C38F1DB669}">
  <ds:schemaRefs>
    <ds:schemaRef ds:uri="ESRI.ArcGIS.Mapping.OfficeIntegration.PowerPointInfo"/>
  </ds:schemaRefs>
</ds:datastoreItem>
</file>

<file path=customXml/itemProps254.xml><?xml version="1.0" encoding="utf-8"?>
<ds:datastoreItem xmlns:ds="http://schemas.openxmlformats.org/officeDocument/2006/customXml" ds:itemID="{128FF25B-4F6F-476E-981E-FB7D2708438F}">
  <ds:schemaRefs>
    <ds:schemaRef ds:uri="ESRI.ArcGIS.Mapping.OfficeIntegration.PowerPointInfo"/>
  </ds:schemaRefs>
</ds:datastoreItem>
</file>

<file path=customXml/itemProps255.xml><?xml version="1.0" encoding="utf-8"?>
<ds:datastoreItem xmlns:ds="http://schemas.openxmlformats.org/officeDocument/2006/customXml" ds:itemID="{4A07476A-DDF1-48B4-9DAC-33F060A0C862}">
  <ds:schemaRefs>
    <ds:schemaRef ds:uri="ESRI.ArcGIS.Mapping.OfficeIntegration.PowerPointInfo"/>
  </ds:schemaRefs>
</ds:datastoreItem>
</file>

<file path=customXml/itemProps256.xml><?xml version="1.0" encoding="utf-8"?>
<ds:datastoreItem xmlns:ds="http://schemas.openxmlformats.org/officeDocument/2006/customXml" ds:itemID="{4FB59472-126B-4525-A7C7-D8CF50F28208}">
  <ds:schemaRefs>
    <ds:schemaRef ds:uri="ESRI.ArcGIS.Mapping.OfficeIntegration.PowerPointInfo"/>
  </ds:schemaRefs>
</ds:datastoreItem>
</file>

<file path=customXml/itemProps257.xml><?xml version="1.0" encoding="utf-8"?>
<ds:datastoreItem xmlns:ds="http://schemas.openxmlformats.org/officeDocument/2006/customXml" ds:itemID="{C46DD717-0B7E-4B23-BD1F-41DC4A16210E}">
  <ds:schemaRefs>
    <ds:schemaRef ds:uri="ESRI.ArcGIS.Mapping.OfficeIntegration.PowerPointInfo"/>
  </ds:schemaRefs>
</ds:datastoreItem>
</file>

<file path=customXml/itemProps258.xml><?xml version="1.0" encoding="utf-8"?>
<ds:datastoreItem xmlns:ds="http://schemas.openxmlformats.org/officeDocument/2006/customXml" ds:itemID="{263EFDBB-FD55-488C-8E97-562B94945B78}">
  <ds:schemaRefs>
    <ds:schemaRef ds:uri="ESRI.ArcGIS.Mapping.OfficeIntegration.PowerPointInfo"/>
  </ds:schemaRefs>
</ds:datastoreItem>
</file>

<file path=customXml/itemProps259.xml><?xml version="1.0" encoding="utf-8"?>
<ds:datastoreItem xmlns:ds="http://schemas.openxmlformats.org/officeDocument/2006/customXml" ds:itemID="{E810F48A-C384-4B3C-BEAA-4710119251B9}">
  <ds:schemaRefs>
    <ds:schemaRef ds:uri="ESRI.ArcGIS.Mapping.OfficeIntegration.PowerPointInfo"/>
  </ds:schemaRefs>
</ds:datastoreItem>
</file>

<file path=customXml/itemProps26.xml><?xml version="1.0" encoding="utf-8"?>
<ds:datastoreItem xmlns:ds="http://schemas.openxmlformats.org/officeDocument/2006/customXml" ds:itemID="{34CEE1F7-8BAC-4C0D-819C-3F2392522A26}">
  <ds:schemaRefs>
    <ds:schemaRef ds:uri="ESRI.ArcGIS.Mapping.OfficeIntegration.PowerPointInfo"/>
  </ds:schemaRefs>
</ds:datastoreItem>
</file>

<file path=customXml/itemProps260.xml><?xml version="1.0" encoding="utf-8"?>
<ds:datastoreItem xmlns:ds="http://schemas.openxmlformats.org/officeDocument/2006/customXml" ds:itemID="{86F512D3-5D47-4472-8501-59DBD21A9576}">
  <ds:schemaRefs>
    <ds:schemaRef ds:uri="ESRI.ArcGIS.Mapping.OfficeIntegration.PowerPointInfo"/>
  </ds:schemaRefs>
</ds:datastoreItem>
</file>

<file path=customXml/itemProps261.xml><?xml version="1.0" encoding="utf-8"?>
<ds:datastoreItem xmlns:ds="http://schemas.openxmlformats.org/officeDocument/2006/customXml" ds:itemID="{5B9A83C4-B084-404A-BD8E-779CFCDCC16C}">
  <ds:schemaRefs>
    <ds:schemaRef ds:uri="ESRI.ArcGIS.Mapping.OfficeIntegration.PowerPointInfo"/>
  </ds:schemaRefs>
</ds:datastoreItem>
</file>

<file path=customXml/itemProps262.xml><?xml version="1.0" encoding="utf-8"?>
<ds:datastoreItem xmlns:ds="http://schemas.openxmlformats.org/officeDocument/2006/customXml" ds:itemID="{1CEFE6AD-35B3-48B9-A7FF-05EBEF38792E}">
  <ds:schemaRefs>
    <ds:schemaRef ds:uri="ESRI.ArcGIS.Mapping.OfficeIntegration.PowerPointInfo"/>
  </ds:schemaRefs>
</ds:datastoreItem>
</file>

<file path=customXml/itemProps263.xml><?xml version="1.0" encoding="utf-8"?>
<ds:datastoreItem xmlns:ds="http://schemas.openxmlformats.org/officeDocument/2006/customXml" ds:itemID="{5C90E9EF-407C-46F5-B3DC-2613513FFEE0}">
  <ds:schemaRefs>
    <ds:schemaRef ds:uri="ESRI.ArcGIS.Mapping.OfficeIntegration.PowerPointInfo"/>
  </ds:schemaRefs>
</ds:datastoreItem>
</file>

<file path=customXml/itemProps264.xml><?xml version="1.0" encoding="utf-8"?>
<ds:datastoreItem xmlns:ds="http://schemas.openxmlformats.org/officeDocument/2006/customXml" ds:itemID="{E7C42BE6-1718-47CF-B350-814334514827}">
  <ds:schemaRefs>
    <ds:schemaRef ds:uri="ESRI.ArcGIS.Mapping.OfficeIntegration.PowerPointInfo"/>
  </ds:schemaRefs>
</ds:datastoreItem>
</file>

<file path=customXml/itemProps265.xml><?xml version="1.0" encoding="utf-8"?>
<ds:datastoreItem xmlns:ds="http://schemas.openxmlformats.org/officeDocument/2006/customXml" ds:itemID="{9564E4B6-302E-43EE-8479-63751A8E054B}">
  <ds:schemaRefs>
    <ds:schemaRef ds:uri="ESRI.ArcGIS.Mapping.OfficeIntegration.PowerPointInfo"/>
  </ds:schemaRefs>
</ds:datastoreItem>
</file>

<file path=customXml/itemProps266.xml><?xml version="1.0" encoding="utf-8"?>
<ds:datastoreItem xmlns:ds="http://schemas.openxmlformats.org/officeDocument/2006/customXml" ds:itemID="{62DB3C4F-3ED9-4D13-A348-E211ED61C771}">
  <ds:schemaRefs>
    <ds:schemaRef ds:uri="ESRI.ArcGIS.Mapping.OfficeIntegration.PowerPointInfo"/>
  </ds:schemaRefs>
</ds:datastoreItem>
</file>

<file path=customXml/itemProps267.xml><?xml version="1.0" encoding="utf-8"?>
<ds:datastoreItem xmlns:ds="http://schemas.openxmlformats.org/officeDocument/2006/customXml" ds:itemID="{3E76C88C-F415-4C5D-AFA9-EBC96B83109F}">
  <ds:schemaRefs>
    <ds:schemaRef ds:uri="ESRI.ArcGIS.Mapping.OfficeIntegration.PowerPointInfo"/>
  </ds:schemaRefs>
</ds:datastoreItem>
</file>

<file path=customXml/itemProps268.xml><?xml version="1.0" encoding="utf-8"?>
<ds:datastoreItem xmlns:ds="http://schemas.openxmlformats.org/officeDocument/2006/customXml" ds:itemID="{823DE9AF-C1B6-45F2-80B0-48C641887A43}">
  <ds:schemaRefs>
    <ds:schemaRef ds:uri="ESRI.ArcGIS.Mapping.OfficeIntegration.PowerPointInfo"/>
  </ds:schemaRefs>
</ds:datastoreItem>
</file>

<file path=customXml/itemProps269.xml><?xml version="1.0" encoding="utf-8"?>
<ds:datastoreItem xmlns:ds="http://schemas.openxmlformats.org/officeDocument/2006/customXml" ds:itemID="{9E5328AD-53B1-479B-8FBD-10C63A2DC61C}">
  <ds:schemaRefs>
    <ds:schemaRef ds:uri="ESRI.ArcGIS.Mapping.OfficeIntegration.PowerPointInfo"/>
  </ds:schemaRefs>
</ds:datastoreItem>
</file>

<file path=customXml/itemProps27.xml><?xml version="1.0" encoding="utf-8"?>
<ds:datastoreItem xmlns:ds="http://schemas.openxmlformats.org/officeDocument/2006/customXml" ds:itemID="{DED417BE-64B6-4F28-AAF1-4A18F82A1A4A}">
  <ds:schemaRefs>
    <ds:schemaRef ds:uri="ESRI.ArcGIS.Mapping.OfficeIntegration.PowerPointInfo"/>
  </ds:schemaRefs>
</ds:datastoreItem>
</file>

<file path=customXml/itemProps270.xml><?xml version="1.0" encoding="utf-8"?>
<ds:datastoreItem xmlns:ds="http://schemas.openxmlformats.org/officeDocument/2006/customXml" ds:itemID="{CA862D64-DBAD-4BC5-9F8F-E39CC941FA83}">
  <ds:schemaRefs>
    <ds:schemaRef ds:uri="ESRI.ArcGIS.Mapping.OfficeIntegration.PowerPointInfo"/>
  </ds:schemaRefs>
</ds:datastoreItem>
</file>

<file path=customXml/itemProps271.xml><?xml version="1.0" encoding="utf-8"?>
<ds:datastoreItem xmlns:ds="http://schemas.openxmlformats.org/officeDocument/2006/customXml" ds:itemID="{DFCB73FE-8EB8-43F1-9D8C-B7D5EC08F6C5}">
  <ds:schemaRefs>
    <ds:schemaRef ds:uri="ESRI.ArcGIS.Mapping.OfficeIntegration.PowerPointInfo"/>
  </ds:schemaRefs>
</ds:datastoreItem>
</file>

<file path=customXml/itemProps272.xml><?xml version="1.0" encoding="utf-8"?>
<ds:datastoreItem xmlns:ds="http://schemas.openxmlformats.org/officeDocument/2006/customXml" ds:itemID="{9DAD4E03-A050-4B3E-8B5C-E3C9D000CC3A}">
  <ds:schemaRefs>
    <ds:schemaRef ds:uri="ESRI.ArcGIS.Mapping.OfficeIntegration.PowerPointInfo"/>
  </ds:schemaRefs>
</ds:datastoreItem>
</file>

<file path=customXml/itemProps273.xml><?xml version="1.0" encoding="utf-8"?>
<ds:datastoreItem xmlns:ds="http://schemas.openxmlformats.org/officeDocument/2006/customXml" ds:itemID="{3EB89968-74FE-445D-8948-287C5643EF5E}">
  <ds:schemaRefs>
    <ds:schemaRef ds:uri="ESRI.ArcGIS.Mapping.OfficeIntegration.PowerPointInfo"/>
  </ds:schemaRefs>
</ds:datastoreItem>
</file>

<file path=customXml/itemProps274.xml><?xml version="1.0" encoding="utf-8"?>
<ds:datastoreItem xmlns:ds="http://schemas.openxmlformats.org/officeDocument/2006/customXml" ds:itemID="{32097F78-409F-479D-9B6D-9ABFB02707FB}">
  <ds:schemaRefs>
    <ds:schemaRef ds:uri="ESRI.ArcGIS.Mapping.OfficeIntegration.PowerPointInfo"/>
  </ds:schemaRefs>
</ds:datastoreItem>
</file>

<file path=customXml/itemProps275.xml><?xml version="1.0" encoding="utf-8"?>
<ds:datastoreItem xmlns:ds="http://schemas.openxmlformats.org/officeDocument/2006/customXml" ds:itemID="{B5C6D6A6-92D9-4AB4-A674-803E86D9697F}">
  <ds:schemaRefs>
    <ds:schemaRef ds:uri="ESRI.ArcGIS.Mapping.OfficeIntegration.PowerPointInfo"/>
  </ds:schemaRefs>
</ds:datastoreItem>
</file>

<file path=customXml/itemProps276.xml><?xml version="1.0" encoding="utf-8"?>
<ds:datastoreItem xmlns:ds="http://schemas.openxmlformats.org/officeDocument/2006/customXml" ds:itemID="{F1A22DDF-C691-4B23-B10F-2F18BD515111}">
  <ds:schemaRefs>
    <ds:schemaRef ds:uri="ESRI.ArcGIS.Mapping.OfficeIntegration.PowerPointInfo"/>
  </ds:schemaRefs>
</ds:datastoreItem>
</file>

<file path=customXml/itemProps277.xml><?xml version="1.0" encoding="utf-8"?>
<ds:datastoreItem xmlns:ds="http://schemas.openxmlformats.org/officeDocument/2006/customXml" ds:itemID="{E0140060-780E-4248-AA6F-2AD5F47B0A45}">
  <ds:schemaRefs>
    <ds:schemaRef ds:uri="ESRI.ArcGIS.Mapping.OfficeIntegration.PowerPointInfo"/>
  </ds:schemaRefs>
</ds:datastoreItem>
</file>

<file path=customXml/itemProps278.xml><?xml version="1.0" encoding="utf-8"?>
<ds:datastoreItem xmlns:ds="http://schemas.openxmlformats.org/officeDocument/2006/customXml" ds:itemID="{7D6BA7FA-8C88-4FD6-823A-1C79927483AC}">
  <ds:schemaRefs>
    <ds:schemaRef ds:uri="ESRI.ArcGIS.Mapping.OfficeIntegration.PowerPointInfo"/>
  </ds:schemaRefs>
</ds:datastoreItem>
</file>

<file path=customXml/itemProps279.xml><?xml version="1.0" encoding="utf-8"?>
<ds:datastoreItem xmlns:ds="http://schemas.openxmlformats.org/officeDocument/2006/customXml" ds:itemID="{F34F08BB-EC85-40C7-9DF3-EAEF1496A1F5}">
  <ds:schemaRefs>
    <ds:schemaRef ds:uri="ESRI.ArcGIS.Mapping.OfficeIntegration.PowerPointInfo"/>
  </ds:schemaRefs>
</ds:datastoreItem>
</file>

<file path=customXml/itemProps28.xml><?xml version="1.0" encoding="utf-8"?>
<ds:datastoreItem xmlns:ds="http://schemas.openxmlformats.org/officeDocument/2006/customXml" ds:itemID="{FA8AB77F-207C-481D-9D83-EE2209C81BD7}">
  <ds:schemaRefs>
    <ds:schemaRef ds:uri="ESRI.ArcGIS.Mapping.OfficeIntegration.PowerPointInfo"/>
  </ds:schemaRefs>
</ds:datastoreItem>
</file>

<file path=customXml/itemProps280.xml><?xml version="1.0" encoding="utf-8"?>
<ds:datastoreItem xmlns:ds="http://schemas.openxmlformats.org/officeDocument/2006/customXml" ds:itemID="{77183DE5-63A3-4532-B434-F1E958998CED}">
  <ds:schemaRefs>
    <ds:schemaRef ds:uri="ESRI.ArcGIS.Mapping.OfficeIntegration.PowerPointInfo"/>
  </ds:schemaRefs>
</ds:datastoreItem>
</file>

<file path=customXml/itemProps281.xml><?xml version="1.0" encoding="utf-8"?>
<ds:datastoreItem xmlns:ds="http://schemas.openxmlformats.org/officeDocument/2006/customXml" ds:itemID="{1DFD2458-498D-4A72-8DD0-52D061AC119A}">
  <ds:schemaRefs>
    <ds:schemaRef ds:uri="ESRI.ArcGIS.Mapping.OfficeIntegration.PowerPointInfo"/>
  </ds:schemaRefs>
</ds:datastoreItem>
</file>

<file path=customXml/itemProps282.xml><?xml version="1.0" encoding="utf-8"?>
<ds:datastoreItem xmlns:ds="http://schemas.openxmlformats.org/officeDocument/2006/customXml" ds:itemID="{BCDE0EC6-00FE-49CC-8FD2-3CF1125989E0}">
  <ds:schemaRefs>
    <ds:schemaRef ds:uri="ESRI.ArcGIS.Mapping.OfficeIntegration.PowerPointInfo"/>
  </ds:schemaRefs>
</ds:datastoreItem>
</file>

<file path=customXml/itemProps283.xml><?xml version="1.0" encoding="utf-8"?>
<ds:datastoreItem xmlns:ds="http://schemas.openxmlformats.org/officeDocument/2006/customXml" ds:itemID="{A712A71E-E10C-4D80-A016-CAC76A2F2970}">
  <ds:schemaRefs>
    <ds:schemaRef ds:uri="ESRI.ArcGIS.Mapping.OfficeIntegration.PowerPointInfo"/>
  </ds:schemaRefs>
</ds:datastoreItem>
</file>

<file path=customXml/itemProps284.xml><?xml version="1.0" encoding="utf-8"?>
<ds:datastoreItem xmlns:ds="http://schemas.openxmlformats.org/officeDocument/2006/customXml" ds:itemID="{B6AFB5B0-CBDD-4BF7-ABDB-04DAC1AA4634}">
  <ds:schemaRefs>
    <ds:schemaRef ds:uri="ESRI.ArcGIS.Mapping.OfficeIntegration.PowerPointInfo"/>
  </ds:schemaRefs>
</ds:datastoreItem>
</file>

<file path=customXml/itemProps285.xml><?xml version="1.0" encoding="utf-8"?>
<ds:datastoreItem xmlns:ds="http://schemas.openxmlformats.org/officeDocument/2006/customXml" ds:itemID="{989E5426-8E1D-4F8B-83B7-82FE805BEA29}">
  <ds:schemaRefs>
    <ds:schemaRef ds:uri="ESRI.ArcGIS.Mapping.OfficeIntegration.PowerPointInfo"/>
  </ds:schemaRefs>
</ds:datastoreItem>
</file>

<file path=customXml/itemProps286.xml><?xml version="1.0" encoding="utf-8"?>
<ds:datastoreItem xmlns:ds="http://schemas.openxmlformats.org/officeDocument/2006/customXml" ds:itemID="{677F9FD0-EBF4-40AA-BCA8-8AA0C77CEBA5}">
  <ds:schemaRefs>
    <ds:schemaRef ds:uri="ESRI.ArcGIS.Mapping.OfficeIntegration.PowerPointInfo"/>
  </ds:schemaRefs>
</ds:datastoreItem>
</file>

<file path=customXml/itemProps287.xml><?xml version="1.0" encoding="utf-8"?>
<ds:datastoreItem xmlns:ds="http://schemas.openxmlformats.org/officeDocument/2006/customXml" ds:itemID="{A5AE3796-3608-47B3-820E-0C8040F3740F}">
  <ds:schemaRefs>
    <ds:schemaRef ds:uri="ESRI.ArcGIS.Mapping.OfficeIntegration.PowerPointInfo"/>
  </ds:schemaRefs>
</ds:datastoreItem>
</file>

<file path=customXml/itemProps288.xml><?xml version="1.0" encoding="utf-8"?>
<ds:datastoreItem xmlns:ds="http://schemas.openxmlformats.org/officeDocument/2006/customXml" ds:itemID="{BD557BB8-822C-4DBA-9F39-EA2C8DE36B3B}">
  <ds:schemaRefs>
    <ds:schemaRef ds:uri="ESRI.ArcGIS.Mapping.OfficeIntegration.PowerPointInfo"/>
  </ds:schemaRefs>
</ds:datastoreItem>
</file>

<file path=customXml/itemProps289.xml><?xml version="1.0" encoding="utf-8"?>
<ds:datastoreItem xmlns:ds="http://schemas.openxmlformats.org/officeDocument/2006/customXml" ds:itemID="{8FAF3C9D-C15E-4BF7-B1DE-ABF75D3CB932}">
  <ds:schemaRefs>
    <ds:schemaRef ds:uri="ESRI.ArcGIS.Mapping.OfficeIntegration.PowerPointInfo"/>
  </ds:schemaRefs>
</ds:datastoreItem>
</file>

<file path=customXml/itemProps29.xml><?xml version="1.0" encoding="utf-8"?>
<ds:datastoreItem xmlns:ds="http://schemas.openxmlformats.org/officeDocument/2006/customXml" ds:itemID="{A5E6BBB4-DD41-4500-9F86-F3C9D035DCC1}">
  <ds:schemaRefs>
    <ds:schemaRef ds:uri="ESRI.ArcGIS.Mapping.OfficeIntegration.PowerPointInfo"/>
  </ds:schemaRefs>
</ds:datastoreItem>
</file>

<file path=customXml/itemProps290.xml><?xml version="1.0" encoding="utf-8"?>
<ds:datastoreItem xmlns:ds="http://schemas.openxmlformats.org/officeDocument/2006/customXml" ds:itemID="{9BC52F72-B5E0-4903-BF06-76D3A771B7DC}">
  <ds:schemaRefs>
    <ds:schemaRef ds:uri="ESRI.ArcGIS.Mapping.OfficeIntegration.PowerPointInfo"/>
  </ds:schemaRefs>
</ds:datastoreItem>
</file>

<file path=customXml/itemProps291.xml><?xml version="1.0" encoding="utf-8"?>
<ds:datastoreItem xmlns:ds="http://schemas.openxmlformats.org/officeDocument/2006/customXml" ds:itemID="{0A66B489-4625-401D-A038-D0FA8EE333AB}">
  <ds:schemaRefs>
    <ds:schemaRef ds:uri="ESRI.ArcGIS.Mapping.OfficeIntegration.PowerPointInfo"/>
  </ds:schemaRefs>
</ds:datastoreItem>
</file>

<file path=customXml/itemProps292.xml><?xml version="1.0" encoding="utf-8"?>
<ds:datastoreItem xmlns:ds="http://schemas.openxmlformats.org/officeDocument/2006/customXml" ds:itemID="{8B3FFF72-326B-486F-A935-AA0FA23DBB7D}">
  <ds:schemaRefs>
    <ds:schemaRef ds:uri="ESRI.ArcGIS.Mapping.OfficeIntegration.PowerPointInfo"/>
  </ds:schemaRefs>
</ds:datastoreItem>
</file>

<file path=customXml/itemProps3.xml><?xml version="1.0" encoding="utf-8"?>
<ds:datastoreItem xmlns:ds="http://schemas.openxmlformats.org/officeDocument/2006/customXml" ds:itemID="{6688E01F-216C-47AA-BC31-968D59A2B475}">
  <ds:schemaRefs>
    <ds:schemaRef ds:uri="ESRI.ArcGIS.Mapping.OfficeIntegration.PowerPointInfo"/>
  </ds:schemaRefs>
</ds:datastoreItem>
</file>

<file path=customXml/itemProps30.xml><?xml version="1.0" encoding="utf-8"?>
<ds:datastoreItem xmlns:ds="http://schemas.openxmlformats.org/officeDocument/2006/customXml" ds:itemID="{21863A43-1431-45C0-8EE9-80AFF06A3BA9}">
  <ds:schemaRefs>
    <ds:schemaRef ds:uri="ESRI.ArcGIS.Mapping.OfficeIntegration.PowerPointInfo"/>
  </ds:schemaRefs>
</ds:datastoreItem>
</file>

<file path=customXml/itemProps31.xml><?xml version="1.0" encoding="utf-8"?>
<ds:datastoreItem xmlns:ds="http://schemas.openxmlformats.org/officeDocument/2006/customXml" ds:itemID="{E69FA83F-2E3D-4085-92C4-ACABD1FA7AB6}">
  <ds:schemaRefs>
    <ds:schemaRef ds:uri="ESRI.ArcGIS.Mapping.OfficeIntegration.PowerPointInfo"/>
  </ds:schemaRefs>
</ds:datastoreItem>
</file>

<file path=customXml/itemProps32.xml><?xml version="1.0" encoding="utf-8"?>
<ds:datastoreItem xmlns:ds="http://schemas.openxmlformats.org/officeDocument/2006/customXml" ds:itemID="{EAF11B8D-0F05-494F-8192-79EEE8E23631}">
  <ds:schemaRefs>
    <ds:schemaRef ds:uri="ESRI.ArcGIS.Mapping.OfficeIntegration.PowerPointInfo"/>
  </ds:schemaRefs>
</ds:datastoreItem>
</file>

<file path=customXml/itemProps33.xml><?xml version="1.0" encoding="utf-8"?>
<ds:datastoreItem xmlns:ds="http://schemas.openxmlformats.org/officeDocument/2006/customXml" ds:itemID="{6DD438C7-D724-4EA4-886F-228F02E581C9}">
  <ds:schemaRefs>
    <ds:schemaRef ds:uri="ESRI.ArcGIS.Mapping.OfficeIntegration.PowerPointInfo"/>
  </ds:schemaRefs>
</ds:datastoreItem>
</file>

<file path=customXml/itemProps34.xml><?xml version="1.0" encoding="utf-8"?>
<ds:datastoreItem xmlns:ds="http://schemas.openxmlformats.org/officeDocument/2006/customXml" ds:itemID="{9AA9078E-F6F6-4ADC-9D5C-506B7C669275}">
  <ds:schemaRefs>
    <ds:schemaRef ds:uri="ESRI.ArcGIS.Mapping.OfficeIntegration.PowerPointInfo"/>
  </ds:schemaRefs>
</ds:datastoreItem>
</file>

<file path=customXml/itemProps35.xml><?xml version="1.0" encoding="utf-8"?>
<ds:datastoreItem xmlns:ds="http://schemas.openxmlformats.org/officeDocument/2006/customXml" ds:itemID="{7970A912-5FA0-4F9B-AD1D-317E1903C9CB}">
  <ds:schemaRefs>
    <ds:schemaRef ds:uri="ESRI.ArcGIS.Mapping.OfficeIntegration.PowerPointInfo"/>
  </ds:schemaRefs>
</ds:datastoreItem>
</file>

<file path=customXml/itemProps36.xml><?xml version="1.0" encoding="utf-8"?>
<ds:datastoreItem xmlns:ds="http://schemas.openxmlformats.org/officeDocument/2006/customXml" ds:itemID="{63D30CD7-BF21-4832-89AF-6BB7CC62990D}">
  <ds:schemaRefs>
    <ds:schemaRef ds:uri="ESRI.ArcGIS.Mapping.OfficeIntegration.PowerPointInfo"/>
  </ds:schemaRefs>
</ds:datastoreItem>
</file>

<file path=customXml/itemProps37.xml><?xml version="1.0" encoding="utf-8"?>
<ds:datastoreItem xmlns:ds="http://schemas.openxmlformats.org/officeDocument/2006/customXml" ds:itemID="{2DE32EFE-4585-411C-A510-F8D5D63BCFFF}">
  <ds:schemaRefs>
    <ds:schemaRef ds:uri="ESRI.ArcGIS.Mapping.OfficeIntegration.PowerPointInfo"/>
  </ds:schemaRefs>
</ds:datastoreItem>
</file>

<file path=customXml/itemProps38.xml><?xml version="1.0" encoding="utf-8"?>
<ds:datastoreItem xmlns:ds="http://schemas.openxmlformats.org/officeDocument/2006/customXml" ds:itemID="{5E8074D2-1285-4783-818A-17A46174ED79}">
  <ds:schemaRefs>
    <ds:schemaRef ds:uri="ESRI.ArcGIS.Mapping.OfficeIntegration.PowerPointInfo"/>
  </ds:schemaRefs>
</ds:datastoreItem>
</file>

<file path=customXml/itemProps39.xml><?xml version="1.0" encoding="utf-8"?>
<ds:datastoreItem xmlns:ds="http://schemas.openxmlformats.org/officeDocument/2006/customXml" ds:itemID="{4DAF3A81-66A5-4D61-968D-10493AC988FF}">
  <ds:schemaRefs>
    <ds:schemaRef ds:uri="ESRI.ArcGIS.Mapping.OfficeIntegration.PowerPointInfo"/>
  </ds:schemaRefs>
</ds:datastoreItem>
</file>

<file path=customXml/itemProps4.xml><?xml version="1.0" encoding="utf-8"?>
<ds:datastoreItem xmlns:ds="http://schemas.openxmlformats.org/officeDocument/2006/customXml" ds:itemID="{FD533CFE-BEBC-4AA8-85DE-6A765F627CB1}">
  <ds:schemaRefs>
    <ds:schemaRef ds:uri="ESRI.ArcGIS.Mapping.OfficeIntegration.PowerPointInfo"/>
  </ds:schemaRefs>
</ds:datastoreItem>
</file>

<file path=customXml/itemProps40.xml><?xml version="1.0" encoding="utf-8"?>
<ds:datastoreItem xmlns:ds="http://schemas.openxmlformats.org/officeDocument/2006/customXml" ds:itemID="{CCDA35DA-A70C-41F7-A47B-CC7D9885495A}">
  <ds:schemaRefs>
    <ds:schemaRef ds:uri="ESRI.ArcGIS.Mapping.OfficeIntegration.PowerPointInfo"/>
  </ds:schemaRefs>
</ds:datastoreItem>
</file>

<file path=customXml/itemProps41.xml><?xml version="1.0" encoding="utf-8"?>
<ds:datastoreItem xmlns:ds="http://schemas.openxmlformats.org/officeDocument/2006/customXml" ds:itemID="{805F037B-6D5C-43E7-80F4-78BF4B63FF43}">
  <ds:schemaRefs>
    <ds:schemaRef ds:uri="ESRI.ArcGIS.Mapping.OfficeIntegration.PowerPointInfo"/>
  </ds:schemaRefs>
</ds:datastoreItem>
</file>

<file path=customXml/itemProps42.xml><?xml version="1.0" encoding="utf-8"?>
<ds:datastoreItem xmlns:ds="http://schemas.openxmlformats.org/officeDocument/2006/customXml" ds:itemID="{F6AB9088-8577-4BBD-AAD3-FE2FE84D5369}">
  <ds:schemaRefs>
    <ds:schemaRef ds:uri="ESRI.ArcGIS.Mapping.OfficeIntegration.PowerPointInfo"/>
  </ds:schemaRefs>
</ds:datastoreItem>
</file>

<file path=customXml/itemProps43.xml><?xml version="1.0" encoding="utf-8"?>
<ds:datastoreItem xmlns:ds="http://schemas.openxmlformats.org/officeDocument/2006/customXml" ds:itemID="{4ADB47D1-9285-430F-9D53-D6F842162433}">
  <ds:schemaRefs>
    <ds:schemaRef ds:uri="ESRI.ArcGIS.Mapping.OfficeIntegration.PowerPointInfo"/>
  </ds:schemaRefs>
</ds:datastoreItem>
</file>

<file path=customXml/itemProps44.xml><?xml version="1.0" encoding="utf-8"?>
<ds:datastoreItem xmlns:ds="http://schemas.openxmlformats.org/officeDocument/2006/customXml" ds:itemID="{881A9C14-6069-4094-840D-F02545B3FF0B}">
  <ds:schemaRefs>
    <ds:schemaRef ds:uri="ESRI.ArcGIS.Mapping.OfficeIntegration.PowerPointInfo"/>
  </ds:schemaRefs>
</ds:datastoreItem>
</file>

<file path=customXml/itemProps45.xml><?xml version="1.0" encoding="utf-8"?>
<ds:datastoreItem xmlns:ds="http://schemas.openxmlformats.org/officeDocument/2006/customXml" ds:itemID="{015AED78-8C7F-43F2-A594-A57016E241FE}">
  <ds:schemaRefs>
    <ds:schemaRef ds:uri="ESRI.ArcGIS.Mapping.OfficeIntegration.PowerPointInfo"/>
  </ds:schemaRefs>
</ds:datastoreItem>
</file>

<file path=customXml/itemProps46.xml><?xml version="1.0" encoding="utf-8"?>
<ds:datastoreItem xmlns:ds="http://schemas.openxmlformats.org/officeDocument/2006/customXml" ds:itemID="{2648F840-8273-4227-9A4D-C6A5F534B3B4}">
  <ds:schemaRefs>
    <ds:schemaRef ds:uri="ESRI.ArcGIS.Mapping.OfficeIntegration.PowerPointInfo"/>
  </ds:schemaRefs>
</ds:datastoreItem>
</file>

<file path=customXml/itemProps47.xml><?xml version="1.0" encoding="utf-8"?>
<ds:datastoreItem xmlns:ds="http://schemas.openxmlformats.org/officeDocument/2006/customXml" ds:itemID="{0CFF2FD5-8E4D-4CEF-A014-9B3D566D913E}">
  <ds:schemaRefs>
    <ds:schemaRef ds:uri="ESRI.ArcGIS.Mapping.OfficeIntegration.PowerPointInfo"/>
  </ds:schemaRefs>
</ds:datastoreItem>
</file>

<file path=customXml/itemProps48.xml><?xml version="1.0" encoding="utf-8"?>
<ds:datastoreItem xmlns:ds="http://schemas.openxmlformats.org/officeDocument/2006/customXml" ds:itemID="{FD7404A5-55C3-470F-8FFD-727A2EC25EA5}">
  <ds:schemaRefs>
    <ds:schemaRef ds:uri="ESRI.ArcGIS.Mapping.OfficeIntegration.PowerPointInfo"/>
  </ds:schemaRefs>
</ds:datastoreItem>
</file>

<file path=customXml/itemProps49.xml><?xml version="1.0" encoding="utf-8"?>
<ds:datastoreItem xmlns:ds="http://schemas.openxmlformats.org/officeDocument/2006/customXml" ds:itemID="{F3F60C02-8695-4A1C-823D-7C5E4A3ED80B}">
  <ds:schemaRefs>
    <ds:schemaRef ds:uri="ESRI.ArcGIS.Mapping.OfficeIntegration.PowerPointInfo"/>
  </ds:schemaRefs>
</ds:datastoreItem>
</file>

<file path=customXml/itemProps5.xml><?xml version="1.0" encoding="utf-8"?>
<ds:datastoreItem xmlns:ds="http://schemas.openxmlformats.org/officeDocument/2006/customXml" ds:itemID="{9B8BBC3D-2013-4328-B256-B1EA73454CE3}">
  <ds:schemaRefs>
    <ds:schemaRef ds:uri="ESRI.ArcGIS.Mapping.OfficeIntegration.PowerPointInfo"/>
  </ds:schemaRefs>
</ds:datastoreItem>
</file>

<file path=customXml/itemProps50.xml><?xml version="1.0" encoding="utf-8"?>
<ds:datastoreItem xmlns:ds="http://schemas.openxmlformats.org/officeDocument/2006/customXml" ds:itemID="{1A616C24-D446-4605-82B4-A095943D1EEC}">
  <ds:schemaRefs>
    <ds:schemaRef ds:uri="ESRI.ArcGIS.Mapping.OfficeIntegration.PowerPointInfo"/>
  </ds:schemaRefs>
</ds:datastoreItem>
</file>

<file path=customXml/itemProps51.xml><?xml version="1.0" encoding="utf-8"?>
<ds:datastoreItem xmlns:ds="http://schemas.openxmlformats.org/officeDocument/2006/customXml" ds:itemID="{90D6D6AD-A460-4686-9415-E689559F7745}">
  <ds:schemaRefs>
    <ds:schemaRef ds:uri="ESRI.ArcGIS.Mapping.OfficeIntegration.PowerPointInfo"/>
  </ds:schemaRefs>
</ds:datastoreItem>
</file>

<file path=customXml/itemProps52.xml><?xml version="1.0" encoding="utf-8"?>
<ds:datastoreItem xmlns:ds="http://schemas.openxmlformats.org/officeDocument/2006/customXml" ds:itemID="{927E4728-5D2E-43D2-8A8D-FACBF24F127E}">
  <ds:schemaRefs>
    <ds:schemaRef ds:uri="ESRI.ArcGIS.Mapping.OfficeIntegration.PowerPointInfo"/>
  </ds:schemaRefs>
</ds:datastoreItem>
</file>

<file path=customXml/itemProps53.xml><?xml version="1.0" encoding="utf-8"?>
<ds:datastoreItem xmlns:ds="http://schemas.openxmlformats.org/officeDocument/2006/customXml" ds:itemID="{90269428-A354-48E3-8876-754D3879202A}">
  <ds:schemaRefs>
    <ds:schemaRef ds:uri="ESRI.ArcGIS.Mapping.OfficeIntegration.PowerPointInfo"/>
  </ds:schemaRefs>
</ds:datastoreItem>
</file>

<file path=customXml/itemProps54.xml><?xml version="1.0" encoding="utf-8"?>
<ds:datastoreItem xmlns:ds="http://schemas.openxmlformats.org/officeDocument/2006/customXml" ds:itemID="{87D14309-911E-4891-A5AF-C6A96EFE9AB2}">
  <ds:schemaRefs>
    <ds:schemaRef ds:uri="ESRI.ArcGIS.Mapping.OfficeIntegration.PowerPointInfo"/>
  </ds:schemaRefs>
</ds:datastoreItem>
</file>

<file path=customXml/itemProps55.xml><?xml version="1.0" encoding="utf-8"?>
<ds:datastoreItem xmlns:ds="http://schemas.openxmlformats.org/officeDocument/2006/customXml" ds:itemID="{D5FB31E7-1685-406F-AB75-3858B7766C1E}">
  <ds:schemaRefs>
    <ds:schemaRef ds:uri="ESRI.ArcGIS.Mapping.OfficeIntegration.PowerPointInfo"/>
  </ds:schemaRefs>
</ds:datastoreItem>
</file>

<file path=customXml/itemProps56.xml><?xml version="1.0" encoding="utf-8"?>
<ds:datastoreItem xmlns:ds="http://schemas.openxmlformats.org/officeDocument/2006/customXml" ds:itemID="{2F53C132-406C-40E7-B580-53E317041B25}">
  <ds:schemaRefs>
    <ds:schemaRef ds:uri="ESRI.ArcGIS.Mapping.OfficeIntegration.PowerPointInfo"/>
  </ds:schemaRefs>
</ds:datastoreItem>
</file>

<file path=customXml/itemProps57.xml><?xml version="1.0" encoding="utf-8"?>
<ds:datastoreItem xmlns:ds="http://schemas.openxmlformats.org/officeDocument/2006/customXml" ds:itemID="{706547CB-E946-4CD2-A8FE-7B5DE416EB0A}">
  <ds:schemaRefs>
    <ds:schemaRef ds:uri="ESRI.ArcGIS.Mapping.OfficeIntegration.PowerPointInfo"/>
  </ds:schemaRefs>
</ds:datastoreItem>
</file>

<file path=customXml/itemProps58.xml><?xml version="1.0" encoding="utf-8"?>
<ds:datastoreItem xmlns:ds="http://schemas.openxmlformats.org/officeDocument/2006/customXml" ds:itemID="{BDE45226-2E43-4ECB-B141-F24F939F145F}">
  <ds:schemaRefs>
    <ds:schemaRef ds:uri="ESRI.ArcGIS.Mapping.OfficeIntegration.PowerPointInfo"/>
  </ds:schemaRefs>
</ds:datastoreItem>
</file>

<file path=customXml/itemProps59.xml><?xml version="1.0" encoding="utf-8"?>
<ds:datastoreItem xmlns:ds="http://schemas.openxmlformats.org/officeDocument/2006/customXml" ds:itemID="{C1D81228-E3A5-483D-B969-1B45151F0942}">
  <ds:schemaRefs>
    <ds:schemaRef ds:uri="ESRI.ArcGIS.Mapping.OfficeIntegration.PowerPointInfo"/>
  </ds:schemaRefs>
</ds:datastoreItem>
</file>

<file path=customXml/itemProps6.xml><?xml version="1.0" encoding="utf-8"?>
<ds:datastoreItem xmlns:ds="http://schemas.openxmlformats.org/officeDocument/2006/customXml" ds:itemID="{73BA58FA-939F-43CD-91B4-DA9D1FC5F214}">
  <ds:schemaRefs>
    <ds:schemaRef ds:uri="ESRI.ArcGIS.Mapping.OfficeIntegration.PowerPointInfo"/>
  </ds:schemaRefs>
</ds:datastoreItem>
</file>

<file path=customXml/itemProps60.xml><?xml version="1.0" encoding="utf-8"?>
<ds:datastoreItem xmlns:ds="http://schemas.openxmlformats.org/officeDocument/2006/customXml" ds:itemID="{C4873A6B-F8DF-4AED-9C48-68835D3D12FE}">
  <ds:schemaRefs>
    <ds:schemaRef ds:uri="ESRI.ArcGIS.Mapping.OfficeIntegration.PowerPointInfo"/>
  </ds:schemaRefs>
</ds:datastoreItem>
</file>

<file path=customXml/itemProps61.xml><?xml version="1.0" encoding="utf-8"?>
<ds:datastoreItem xmlns:ds="http://schemas.openxmlformats.org/officeDocument/2006/customXml" ds:itemID="{013111C4-4C75-460C-BA5E-67258C63011E}">
  <ds:schemaRefs>
    <ds:schemaRef ds:uri="ESRI.ArcGIS.Mapping.OfficeIntegration.PowerPointInfo"/>
  </ds:schemaRefs>
</ds:datastoreItem>
</file>

<file path=customXml/itemProps62.xml><?xml version="1.0" encoding="utf-8"?>
<ds:datastoreItem xmlns:ds="http://schemas.openxmlformats.org/officeDocument/2006/customXml" ds:itemID="{91B2634A-68D2-4F38-B6B8-E47E8768DF81}">
  <ds:schemaRefs>
    <ds:schemaRef ds:uri="ESRI.ArcGIS.Mapping.OfficeIntegration.PowerPointInfo"/>
  </ds:schemaRefs>
</ds:datastoreItem>
</file>

<file path=customXml/itemProps63.xml><?xml version="1.0" encoding="utf-8"?>
<ds:datastoreItem xmlns:ds="http://schemas.openxmlformats.org/officeDocument/2006/customXml" ds:itemID="{BD713CF3-EAF9-4F1A-8409-990F02B57A81}">
  <ds:schemaRefs>
    <ds:schemaRef ds:uri="ESRI.ArcGIS.Mapping.OfficeIntegration.PowerPointInfo"/>
  </ds:schemaRefs>
</ds:datastoreItem>
</file>

<file path=customXml/itemProps64.xml><?xml version="1.0" encoding="utf-8"?>
<ds:datastoreItem xmlns:ds="http://schemas.openxmlformats.org/officeDocument/2006/customXml" ds:itemID="{EAC13E1C-0358-4594-A7C1-538A18BFA6E5}">
  <ds:schemaRefs>
    <ds:schemaRef ds:uri="ESRI.ArcGIS.Mapping.OfficeIntegration.PowerPointInfo"/>
  </ds:schemaRefs>
</ds:datastoreItem>
</file>

<file path=customXml/itemProps65.xml><?xml version="1.0" encoding="utf-8"?>
<ds:datastoreItem xmlns:ds="http://schemas.openxmlformats.org/officeDocument/2006/customXml" ds:itemID="{5187591B-ADA8-47A6-B758-28E6314B9D89}">
  <ds:schemaRefs>
    <ds:schemaRef ds:uri="ESRI.ArcGIS.Mapping.OfficeIntegration.PowerPointInfo"/>
  </ds:schemaRefs>
</ds:datastoreItem>
</file>

<file path=customXml/itemProps66.xml><?xml version="1.0" encoding="utf-8"?>
<ds:datastoreItem xmlns:ds="http://schemas.openxmlformats.org/officeDocument/2006/customXml" ds:itemID="{E6778C6C-435B-411E-B5DF-28EF07507F18}">
  <ds:schemaRefs>
    <ds:schemaRef ds:uri="ESRI.ArcGIS.Mapping.OfficeIntegration.PowerPointInfo"/>
  </ds:schemaRefs>
</ds:datastoreItem>
</file>

<file path=customXml/itemProps67.xml><?xml version="1.0" encoding="utf-8"?>
<ds:datastoreItem xmlns:ds="http://schemas.openxmlformats.org/officeDocument/2006/customXml" ds:itemID="{84C9557B-DC95-483C-919B-276EF7ABF04D}">
  <ds:schemaRefs>
    <ds:schemaRef ds:uri="ESRI.ArcGIS.Mapping.OfficeIntegration.PowerPointInfo"/>
  </ds:schemaRefs>
</ds:datastoreItem>
</file>

<file path=customXml/itemProps68.xml><?xml version="1.0" encoding="utf-8"?>
<ds:datastoreItem xmlns:ds="http://schemas.openxmlformats.org/officeDocument/2006/customXml" ds:itemID="{3B8329A4-26D2-4D07-93E8-BBDCECFB9EEC}">
  <ds:schemaRefs>
    <ds:schemaRef ds:uri="ESRI.ArcGIS.Mapping.OfficeIntegration.PowerPointInfo"/>
  </ds:schemaRefs>
</ds:datastoreItem>
</file>

<file path=customXml/itemProps69.xml><?xml version="1.0" encoding="utf-8"?>
<ds:datastoreItem xmlns:ds="http://schemas.openxmlformats.org/officeDocument/2006/customXml" ds:itemID="{B3053DE1-D9D1-4657-8E82-40654A2EBA0F}">
  <ds:schemaRefs>
    <ds:schemaRef ds:uri="ESRI.ArcGIS.Mapping.OfficeIntegration.PowerPointInfo"/>
  </ds:schemaRefs>
</ds:datastoreItem>
</file>

<file path=customXml/itemProps7.xml><?xml version="1.0" encoding="utf-8"?>
<ds:datastoreItem xmlns:ds="http://schemas.openxmlformats.org/officeDocument/2006/customXml" ds:itemID="{CCA26DC9-7EFC-41E9-9CCA-2681EC3E3C21}">
  <ds:schemaRefs>
    <ds:schemaRef ds:uri="ESRI.ArcGIS.Mapping.OfficeIntegration.PowerPointInfo"/>
  </ds:schemaRefs>
</ds:datastoreItem>
</file>

<file path=customXml/itemProps70.xml><?xml version="1.0" encoding="utf-8"?>
<ds:datastoreItem xmlns:ds="http://schemas.openxmlformats.org/officeDocument/2006/customXml" ds:itemID="{9E13A0BA-5345-4034-8246-3F6CF2FD9339}">
  <ds:schemaRefs>
    <ds:schemaRef ds:uri="ESRI.ArcGIS.Mapping.OfficeIntegration.PowerPointInfo"/>
  </ds:schemaRefs>
</ds:datastoreItem>
</file>

<file path=customXml/itemProps71.xml><?xml version="1.0" encoding="utf-8"?>
<ds:datastoreItem xmlns:ds="http://schemas.openxmlformats.org/officeDocument/2006/customXml" ds:itemID="{2DD3EB10-B41E-4383-8D8D-8A75B1F4AF1F}">
  <ds:schemaRefs>
    <ds:schemaRef ds:uri="ESRI.ArcGIS.Mapping.OfficeIntegration.PowerPointInfo"/>
  </ds:schemaRefs>
</ds:datastoreItem>
</file>

<file path=customXml/itemProps72.xml><?xml version="1.0" encoding="utf-8"?>
<ds:datastoreItem xmlns:ds="http://schemas.openxmlformats.org/officeDocument/2006/customXml" ds:itemID="{EEF151DC-7BCD-44DF-90C3-4A7B8954EA85}">
  <ds:schemaRefs>
    <ds:schemaRef ds:uri="ESRI.ArcGIS.Mapping.OfficeIntegration.PowerPointInfo"/>
  </ds:schemaRefs>
</ds:datastoreItem>
</file>

<file path=customXml/itemProps73.xml><?xml version="1.0" encoding="utf-8"?>
<ds:datastoreItem xmlns:ds="http://schemas.openxmlformats.org/officeDocument/2006/customXml" ds:itemID="{29C23065-4A98-4095-83D9-C4CE817F0938}">
  <ds:schemaRefs>
    <ds:schemaRef ds:uri="ESRI.ArcGIS.Mapping.OfficeIntegration.PowerPointInfo"/>
  </ds:schemaRefs>
</ds:datastoreItem>
</file>

<file path=customXml/itemProps74.xml><?xml version="1.0" encoding="utf-8"?>
<ds:datastoreItem xmlns:ds="http://schemas.openxmlformats.org/officeDocument/2006/customXml" ds:itemID="{AE6541F9-3D17-4493-9FE9-40301E287B84}">
  <ds:schemaRefs>
    <ds:schemaRef ds:uri="ESRI.ArcGIS.Mapping.OfficeIntegration.PowerPointInfo"/>
  </ds:schemaRefs>
</ds:datastoreItem>
</file>

<file path=customXml/itemProps75.xml><?xml version="1.0" encoding="utf-8"?>
<ds:datastoreItem xmlns:ds="http://schemas.openxmlformats.org/officeDocument/2006/customXml" ds:itemID="{4DE1D695-D7A4-473F-9E7C-E31740F5FFF2}">
  <ds:schemaRefs>
    <ds:schemaRef ds:uri="ESRI.ArcGIS.Mapping.OfficeIntegration.PowerPointInfo"/>
  </ds:schemaRefs>
</ds:datastoreItem>
</file>

<file path=customXml/itemProps76.xml><?xml version="1.0" encoding="utf-8"?>
<ds:datastoreItem xmlns:ds="http://schemas.openxmlformats.org/officeDocument/2006/customXml" ds:itemID="{FEB4C520-876C-49A4-A51A-26ECCAFDA5DD}">
  <ds:schemaRefs>
    <ds:schemaRef ds:uri="ESRI.ArcGIS.Mapping.OfficeIntegration.PowerPointInfo"/>
  </ds:schemaRefs>
</ds:datastoreItem>
</file>

<file path=customXml/itemProps77.xml><?xml version="1.0" encoding="utf-8"?>
<ds:datastoreItem xmlns:ds="http://schemas.openxmlformats.org/officeDocument/2006/customXml" ds:itemID="{431CE308-64F8-40DC-AD1B-A57C6D23F5BE}">
  <ds:schemaRefs>
    <ds:schemaRef ds:uri="ESRI.ArcGIS.Mapping.OfficeIntegration.PowerPointInfo"/>
  </ds:schemaRefs>
</ds:datastoreItem>
</file>

<file path=customXml/itemProps78.xml><?xml version="1.0" encoding="utf-8"?>
<ds:datastoreItem xmlns:ds="http://schemas.openxmlformats.org/officeDocument/2006/customXml" ds:itemID="{83EA7EFE-7A10-4FD0-8B4C-D9846D4EAB03}">
  <ds:schemaRefs>
    <ds:schemaRef ds:uri="ESRI.ArcGIS.Mapping.OfficeIntegration.PowerPointInfo"/>
  </ds:schemaRefs>
</ds:datastoreItem>
</file>

<file path=customXml/itemProps79.xml><?xml version="1.0" encoding="utf-8"?>
<ds:datastoreItem xmlns:ds="http://schemas.openxmlformats.org/officeDocument/2006/customXml" ds:itemID="{58B91DB7-CC1C-46F0-A591-55553DDEC851}">
  <ds:schemaRefs>
    <ds:schemaRef ds:uri="ESRI.ArcGIS.Mapping.OfficeIntegration.PowerPointInfo"/>
  </ds:schemaRefs>
</ds:datastoreItem>
</file>

<file path=customXml/itemProps8.xml><?xml version="1.0" encoding="utf-8"?>
<ds:datastoreItem xmlns:ds="http://schemas.openxmlformats.org/officeDocument/2006/customXml" ds:itemID="{770E9B1E-33C9-41EF-9DFF-91F83C2EE1F5}">
  <ds:schemaRefs>
    <ds:schemaRef ds:uri="ESRI.ArcGIS.Mapping.OfficeIntegration.PowerPointInfo"/>
  </ds:schemaRefs>
</ds:datastoreItem>
</file>

<file path=customXml/itemProps80.xml><?xml version="1.0" encoding="utf-8"?>
<ds:datastoreItem xmlns:ds="http://schemas.openxmlformats.org/officeDocument/2006/customXml" ds:itemID="{21E98D1B-1149-4EBA-9B20-73BC7A404B22}">
  <ds:schemaRefs>
    <ds:schemaRef ds:uri="ESRI.ArcGIS.Mapping.OfficeIntegration.PowerPointInfo"/>
  </ds:schemaRefs>
</ds:datastoreItem>
</file>

<file path=customXml/itemProps81.xml><?xml version="1.0" encoding="utf-8"?>
<ds:datastoreItem xmlns:ds="http://schemas.openxmlformats.org/officeDocument/2006/customXml" ds:itemID="{602D3FE7-E0EA-4B2F-B69F-9AABE9DF4B1D}">
  <ds:schemaRefs>
    <ds:schemaRef ds:uri="ESRI.ArcGIS.Mapping.OfficeIntegration.PowerPointInfo"/>
  </ds:schemaRefs>
</ds:datastoreItem>
</file>

<file path=customXml/itemProps82.xml><?xml version="1.0" encoding="utf-8"?>
<ds:datastoreItem xmlns:ds="http://schemas.openxmlformats.org/officeDocument/2006/customXml" ds:itemID="{004F75CE-C621-4556-9DE5-F3873D61944A}">
  <ds:schemaRefs>
    <ds:schemaRef ds:uri="ESRI.ArcGIS.Mapping.OfficeIntegration.PowerPointInfo"/>
  </ds:schemaRefs>
</ds:datastoreItem>
</file>

<file path=customXml/itemProps83.xml><?xml version="1.0" encoding="utf-8"?>
<ds:datastoreItem xmlns:ds="http://schemas.openxmlformats.org/officeDocument/2006/customXml" ds:itemID="{9FB5771F-4360-48B2-BD57-5406BBE55488}">
  <ds:schemaRefs>
    <ds:schemaRef ds:uri="ESRI.ArcGIS.Mapping.OfficeIntegration.PowerPointInfo"/>
  </ds:schemaRefs>
</ds:datastoreItem>
</file>

<file path=customXml/itemProps84.xml><?xml version="1.0" encoding="utf-8"?>
<ds:datastoreItem xmlns:ds="http://schemas.openxmlformats.org/officeDocument/2006/customXml" ds:itemID="{39C5CE2F-B550-4D96-98F5-FF900D9927D4}">
  <ds:schemaRefs>
    <ds:schemaRef ds:uri="ESRI.ArcGIS.Mapping.OfficeIntegration.PowerPointInfo"/>
  </ds:schemaRefs>
</ds:datastoreItem>
</file>

<file path=customXml/itemProps85.xml><?xml version="1.0" encoding="utf-8"?>
<ds:datastoreItem xmlns:ds="http://schemas.openxmlformats.org/officeDocument/2006/customXml" ds:itemID="{9DDE5AC3-18CA-48B5-87CF-5B2F6F6F2511}">
  <ds:schemaRefs>
    <ds:schemaRef ds:uri="ESRI.ArcGIS.Mapping.OfficeIntegration.PowerPointInfo"/>
  </ds:schemaRefs>
</ds:datastoreItem>
</file>

<file path=customXml/itemProps86.xml><?xml version="1.0" encoding="utf-8"?>
<ds:datastoreItem xmlns:ds="http://schemas.openxmlformats.org/officeDocument/2006/customXml" ds:itemID="{3D098B9E-C192-4B52-A215-1C9273D746AD}">
  <ds:schemaRefs>
    <ds:schemaRef ds:uri="ESRI.ArcGIS.Mapping.OfficeIntegration.PowerPointInfo"/>
  </ds:schemaRefs>
</ds:datastoreItem>
</file>

<file path=customXml/itemProps87.xml><?xml version="1.0" encoding="utf-8"?>
<ds:datastoreItem xmlns:ds="http://schemas.openxmlformats.org/officeDocument/2006/customXml" ds:itemID="{177E0704-D903-46AA-9818-80C448E16260}">
  <ds:schemaRefs>
    <ds:schemaRef ds:uri="ESRI.ArcGIS.Mapping.OfficeIntegration.PowerPointInfo"/>
  </ds:schemaRefs>
</ds:datastoreItem>
</file>

<file path=customXml/itemProps88.xml><?xml version="1.0" encoding="utf-8"?>
<ds:datastoreItem xmlns:ds="http://schemas.openxmlformats.org/officeDocument/2006/customXml" ds:itemID="{706EBF03-A287-4EFF-93D9-08739E5782AD}">
  <ds:schemaRefs>
    <ds:schemaRef ds:uri="ESRI.ArcGIS.Mapping.OfficeIntegration.PowerPointInfo"/>
  </ds:schemaRefs>
</ds:datastoreItem>
</file>

<file path=customXml/itemProps89.xml><?xml version="1.0" encoding="utf-8"?>
<ds:datastoreItem xmlns:ds="http://schemas.openxmlformats.org/officeDocument/2006/customXml" ds:itemID="{C2366280-B861-495B-9526-736526FBBCD2}">
  <ds:schemaRefs>
    <ds:schemaRef ds:uri="ESRI.ArcGIS.Mapping.OfficeIntegration.PowerPointInfo"/>
  </ds:schemaRefs>
</ds:datastoreItem>
</file>

<file path=customXml/itemProps9.xml><?xml version="1.0" encoding="utf-8"?>
<ds:datastoreItem xmlns:ds="http://schemas.openxmlformats.org/officeDocument/2006/customXml" ds:itemID="{CCB12395-D4A7-429C-81AA-E5465595A4FD}">
  <ds:schemaRefs>
    <ds:schemaRef ds:uri="ESRI.ArcGIS.Mapping.OfficeIntegration.PowerPointInfo"/>
  </ds:schemaRefs>
</ds:datastoreItem>
</file>

<file path=customXml/itemProps90.xml><?xml version="1.0" encoding="utf-8"?>
<ds:datastoreItem xmlns:ds="http://schemas.openxmlformats.org/officeDocument/2006/customXml" ds:itemID="{E001915D-8D2D-465B-B077-03589ECE85C2}">
  <ds:schemaRefs>
    <ds:schemaRef ds:uri="ESRI.ArcGIS.Mapping.OfficeIntegration.PowerPointInfo"/>
  </ds:schemaRefs>
</ds:datastoreItem>
</file>

<file path=customXml/itemProps91.xml><?xml version="1.0" encoding="utf-8"?>
<ds:datastoreItem xmlns:ds="http://schemas.openxmlformats.org/officeDocument/2006/customXml" ds:itemID="{D46A303A-8707-4018-AC90-7576ECD438BF}">
  <ds:schemaRefs>
    <ds:schemaRef ds:uri="ESRI.ArcGIS.Mapping.OfficeIntegration.PowerPointInfo"/>
  </ds:schemaRefs>
</ds:datastoreItem>
</file>

<file path=customXml/itemProps92.xml><?xml version="1.0" encoding="utf-8"?>
<ds:datastoreItem xmlns:ds="http://schemas.openxmlformats.org/officeDocument/2006/customXml" ds:itemID="{259A3351-6D60-409F-90A1-5DF46B76C5B5}">
  <ds:schemaRefs>
    <ds:schemaRef ds:uri="ESRI.ArcGIS.Mapping.OfficeIntegration.PowerPointInfo"/>
  </ds:schemaRefs>
</ds:datastoreItem>
</file>

<file path=customXml/itemProps93.xml><?xml version="1.0" encoding="utf-8"?>
<ds:datastoreItem xmlns:ds="http://schemas.openxmlformats.org/officeDocument/2006/customXml" ds:itemID="{75BE0399-0CE6-49D6-A0AE-90DC059146CF}">
  <ds:schemaRefs>
    <ds:schemaRef ds:uri="ESRI.ArcGIS.Mapping.OfficeIntegration.PowerPointInfo"/>
  </ds:schemaRefs>
</ds:datastoreItem>
</file>

<file path=customXml/itemProps94.xml><?xml version="1.0" encoding="utf-8"?>
<ds:datastoreItem xmlns:ds="http://schemas.openxmlformats.org/officeDocument/2006/customXml" ds:itemID="{5F6E6AB7-FFCB-4DDE-9A8A-891CE07C0599}">
  <ds:schemaRefs>
    <ds:schemaRef ds:uri="ESRI.ArcGIS.Mapping.OfficeIntegration.PowerPointInfo"/>
  </ds:schemaRefs>
</ds:datastoreItem>
</file>

<file path=customXml/itemProps95.xml><?xml version="1.0" encoding="utf-8"?>
<ds:datastoreItem xmlns:ds="http://schemas.openxmlformats.org/officeDocument/2006/customXml" ds:itemID="{7D97B080-56D4-4137-9613-84C72E22D67E}">
  <ds:schemaRefs>
    <ds:schemaRef ds:uri="ESRI.ArcGIS.Mapping.OfficeIntegration.PowerPointInfo"/>
  </ds:schemaRefs>
</ds:datastoreItem>
</file>

<file path=customXml/itemProps96.xml><?xml version="1.0" encoding="utf-8"?>
<ds:datastoreItem xmlns:ds="http://schemas.openxmlformats.org/officeDocument/2006/customXml" ds:itemID="{AF2130D2-7657-447A-A0ED-742743655E03}">
  <ds:schemaRefs>
    <ds:schemaRef ds:uri="ESRI.ArcGIS.Mapping.OfficeIntegration.PowerPointInfo"/>
  </ds:schemaRefs>
</ds:datastoreItem>
</file>

<file path=customXml/itemProps97.xml><?xml version="1.0" encoding="utf-8"?>
<ds:datastoreItem xmlns:ds="http://schemas.openxmlformats.org/officeDocument/2006/customXml" ds:itemID="{2BB5AE23-E5A3-4569-A7BD-840031BAB7F0}">
  <ds:schemaRefs>
    <ds:schemaRef ds:uri="ESRI.ArcGIS.Mapping.OfficeIntegration.PowerPointInfo"/>
  </ds:schemaRefs>
</ds:datastoreItem>
</file>

<file path=customXml/itemProps98.xml><?xml version="1.0" encoding="utf-8"?>
<ds:datastoreItem xmlns:ds="http://schemas.openxmlformats.org/officeDocument/2006/customXml" ds:itemID="{C518908B-4EC5-4FF6-BC8B-38AA638C3EC6}">
  <ds:schemaRefs>
    <ds:schemaRef ds:uri="ESRI.ArcGIS.Mapping.OfficeIntegration.PowerPointInfo"/>
  </ds:schemaRefs>
</ds:datastoreItem>
</file>

<file path=customXml/itemProps99.xml><?xml version="1.0" encoding="utf-8"?>
<ds:datastoreItem xmlns:ds="http://schemas.openxmlformats.org/officeDocument/2006/customXml" ds:itemID="{CC03FBCF-B5BB-4EA7-BD68-63F09829201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03-NHDPlusV2_DataModel_20160519</Template>
  <TotalTime>19641</TotalTime>
  <Words>2397</Words>
  <Application>Microsoft Office PowerPoint</Application>
  <PresentationFormat>Letter Paper (8.5x11 in)</PresentationFormat>
  <Paragraphs>264</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NHDPlusV2  Processing and  Distribution Units   Craig Johnston       </vt:lpstr>
      <vt:lpstr>Objectives</vt:lpstr>
      <vt:lpstr>Agenda</vt:lpstr>
      <vt:lpstr>PowerPoint Presentation</vt:lpstr>
      <vt:lpstr>PowerPoint Presentation</vt:lpstr>
      <vt:lpstr>Vector Processing Units (VPU) of NHDPlusV2</vt:lpstr>
      <vt:lpstr>PowerPoint Presentation</vt:lpstr>
      <vt:lpstr>PowerPoint Presentation</vt:lpstr>
      <vt:lpstr>PowerPoint Presentation</vt:lpstr>
      <vt:lpstr>Raster Processing Units (RPU) of NHDPlusV2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Cindy McKay</dc:creator>
  <cp:lastModifiedBy>Isabelle Morin</cp:lastModifiedBy>
  <cp:revision>843</cp:revision>
  <cp:lastPrinted>2015-10-27T20:17:30Z</cp:lastPrinted>
  <dcterms:created xsi:type="dcterms:W3CDTF">2008-01-25T01:21:04Z</dcterms:created>
  <dcterms:modified xsi:type="dcterms:W3CDTF">2017-04-12T14:16:54Z</dcterms:modified>
</cp:coreProperties>
</file>